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CA33EE-5F59-47C3-BC2A-7FBD92B1AF7F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3141D20-2C5D-4BD1-B86D-F044980F63D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14-07-2025 05:12:13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B485B98F-C9B6-4A92-B0AA-637217468A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2025-07-13T23:42:13Z</dcterms:created>
  <dcterms:modified xsi:type="dcterms:W3CDTF">2025-07-13T23:42:13Z</dcterms:modified>
</cp:coreProperties>
</file>