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8D5DB6F-7CC7-40DD-B833-6BDBDB7D704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8CA1CD0-A11F-4621-9610-F5262B0066E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17-07-2025 05:15:29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udent Count analysis" id="2" name="slide2">
            <a:extLst>
              <a:ext uri="{FF2B5EF4-FFF2-40B4-BE49-F238E27FC236}">
                <a16:creationId xmlns:a16="http://schemas.microsoft.com/office/drawing/2014/main" id="{7B5A864C-0AA4-4F5D-980F-9047A92230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2025-07-16T23:45:29Z</dcterms:created>
  <dcterms:modified xsi:type="dcterms:W3CDTF">2025-07-16T23:45:29Z</dcterms:modified>
</cp:coreProperties>
</file>