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966b6a7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966b6a7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966b6a7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966b6a7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966b6a7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966b6a7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966b6a7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966b6a7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966b6a7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966b6a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966b6a7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966b6a7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966b6a7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966b6a7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966b6a7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966b6a7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966b6a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966b6a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966b6a7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966b6a7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966b6a7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966b6a7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JVM" TargetMode="External"/><Relationship Id="rId4" Type="http://schemas.openxmlformats.org/officeDocument/2006/relationships/hyperlink" Target="https://ru.wikipedia.org/wiki/JetBrains" TargetMode="External"/><Relationship Id="rId9" Type="http://schemas.openxmlformats.org/officeDocument/2006/relationships/image" Target="../media/image16.png"/><Relationship Id="rId5" Type="http://schemas.openxmlformats.org/officeDocument/2006/relationships/hyperlink" Target="https://ru.wikipedia.org/wiki/JavaScript" TargetMode="External"/><Relationship Id="rId6" Type="http://schemas.openxmlformats.org/officeDocument/2006/relationships/hyperlink" Target="https://ru.wikipedia.org/wiki/LLVM" TargetMode="External"/><Relationship Id="rId7" Type="http://schemas.openxmlformats.org/officeDocument/2006/relationships/hyperlink" Target="https://ru.wikipedia.org/wiki/%D0%9A%D0%BE%D1%82%D0%BB%D0%B8%D0%BD" TargetMode="External"/><Relationship Id="rId8" Type="http://schemas.openxmlformats.org/officeDocument/2006/relationships/hyperlink" Target="https://ru.wikipedia.org/wiki/%D0%A4%D0%B8%D0%BD%D1%81%D0%BA%D0%B8%D0%B9_%D0%B7%D0%B0%D0%BB%D0%B8%D0%B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Kotlin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47763" y="295071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Java</a:t>
            </a:r>
            <a:endParaRPr sz="2400"/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4906275" y="254646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Kotlin</a:t>
            </a:r>
            <a:endParaRPr sz="24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1363"/>
            <a:ext cx="4101375" cy="89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50575"/>
            <a:ext cx="4297475" cy="20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47763" y="-9729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Java</a:t>
            </a:r>
            <a:endParaRPr sz="2400"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5158875" y="2667796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Kotlin</a:t>
            </a:r>
            <a:endParaRPr sz="240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3577" l="0" r="0" t="0"/>
          <a:stretch/>
        </p:blipFill>
        <p:spPr>
          <a:xfrm>
            <a:off x="134900" y="494075"/>
            <a:ext cx="4710749" cy="27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788" y="3248013"/>
            <a:ext cx="59340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информации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25" y="1229875"/>
            <a:ext cx="3237350" cy="32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959200" y="1586300"/>
            <a:ext cx="5002800" cy="24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https://kotlinlang.org</a:t>
            </a:r>
            <a:endParaRPr b="1" sz="3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https://kotlinlang.ru</a:t>
            </a:r>
            <a:endParaRPr b="1" sz="3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311250"/>
            <a:ext cx="85206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400">
                <a:solidFill>
                  <a:srgbClr val="222222"/>
                </a:solidFill>
                <a:highlight>
                  <a:srgbClr val="FFFFFF"/>
                </a:highlight>
              </a:rPr>
              <a:t>Kotlin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 (Ко́тлин) — это статически типизированный язык программирования, работающий поверх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JVM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 и разрабатываемый компанией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JetBrains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. Компилируется в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JavaScript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, а также на другие платформы через инфраструктуру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LLVM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. Язык назван в честь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острова Котлин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 в 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Финском заливе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400"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9">
            <a:alphaModFix/>
          </a:blip>
          <a:srcRect b="23458" l="0" r="0" t="19518"/>
          <a:stretch/>
        </p:blipFill>
        <p:spPr>
          <a:xfrm>
            <a:off x="311700" y="1477218"/>
            <a:ext cx="8520600" cy="305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Хронология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2010 г.</a:t>
            </a:r>
            <a:r>
              <a:rPr lang="ru"/>
              <a:t> - Начало разработки </a:t>
            </a:r>
            <a:r>
              <a:rPr lang="ru" sz="1200"/>
              <a:t>(осознание, что с Java что-то не так)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Июль</a:t>
            </a:r>
            <a:r>
              <a:rPr b="1" lang="ru"/>
              <a:t> 2011 г. </a:t>
            </a:r>
            <a:r>
              <a:rPr lang="ru"/>
              <a:t>- Первое представление общественности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Ф</a:t>
            </a:r>
            <a:r>
              <a:rPr b="1" lang="ru"/>
              <a:t>евраля 2016 </a:t>
            </a:r>
            <a:r>
              <a:rPr lang="ru"/>
              <a:t>- </a:t>
            </a:r>
            <a:r>
              <a:rPr lang="ru"/>
              <a:t>Релиз Kotlin 1.0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Май 2017</a:t>
            </a:r>
            <a:r>
              <a:rPr lang="ru"/>
              <a:t> - Официальный инструмент разработки для ОС Android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...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Октябрь 2018 </a:t>
            </a:r>
            <a:r>
              <a:rPr lang="ru"/>
              <a:t>- Релиз Kotlin 1.3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Хронология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/>
              <a:t>Май 2017</a:t>
            </a:r>
            <a:r>
              <a:rPr lang="ru"/>
              <a:t> - Официальный инструмент разработки для ОС Android</a:t>
            </a:r>
            <a:endParaRPr b="1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25" y="1747950"/>
            <a:ext cx="8329775" cy="28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87" y="619125"/>
            <a:ext cx="3775571" cy="42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274" y="829350"/>
            <a:ext cx="36957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347763" y="173825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Java</a:t>
            </a:r>
            <a:endParaRPr sz="2400"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4906275" y="133400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Kotlin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049" y="1951575"/>
            <a:ext cx="4351225" cy="11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75" y="1876375"/>
            <a:ext cx="3822150" cy="14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347763" y="628499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Java</a:t>
            </a:r>
            <a:endParaRPr sz="2400"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4906275" y="588074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Kotlin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47763" y="628499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Java</a:t>
            </a:r>
            <a:endParaRPr sz="2400"/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4906275" y="588074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Kotlin</a:t>
            </a:r>
            <a:endParaRPr sz="24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0" y="1787025"/>
            <a:ext cx="4097550" cy="1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305" y="1972221"/>
            <a:ext cx="3943963" cy="1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47763" y="214240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Java</a:t>
            </a:r>
            <a:endParaRPr sz="2400"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6275" y="173815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Kotlin</a:t>
            </a:r>
            <a:endParaRPr sz="24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25" y="1032288"/>
            <a:ext cx="3676975" cy="33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75" y="766675"/>
            <a:ext cx="3047125" cy="3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47763" y="295071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Java</a:t>
            </a:r>
            <a:endParaRPr sz="2400"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4906275" y="254646"/>
            <a:ext cx="390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Kotlin</a:t>
            </a:r>
            <a:endParaRPr sz="24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75" y="1494663"/>
            <a:ext cx="4263000" cy="21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000" y="1118387"/>
            <a:ext cx="4546650" cy="290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