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8cf2f12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8cf2f12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8cf2f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8cf2f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0409e3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0409e3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0409e3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0409e3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5528f8e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5528f8e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5528f8e4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5528f8e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5528f8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5528f8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5528f8e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5528f8e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5528f8e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5528f8e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5528f8e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5528f8e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5528f8e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5528f8e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5528f8e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5528f8e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8f31f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8f31f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5528f8e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5528f8e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22424"/>
            <a:ext cx="8222100" cy="26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 «GoodBooze» по поиску напитков для платформы Android (клиентская часть)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4037000"/>
            <a:ext cx="82221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Студент группы 16-ИТ-3, Яблонский Андрей Сергеевич</a:t>
            </a:r>
            <a:endParaRPr sz="1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Руководитель Забелендик</a:t>
            </a:r>
            <a:r>
              <a:rPr lang="ru" sz="1800"/>
              <a:t> </a:t>
            </a:r>
            <a:r>
              <a:rPr lang="ru" sz="1800"/>
              <a:t>Ольга Николаевна </a:t>
            </a:r>
            <a:endParaRPr sz="1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старший преподаватель кафедры ТП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25" y="1097850"/>
            <a:ext cx="1806725" cy="361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25" y="1097850"/>
            <a:ext cx="2032541" cy="36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950" y="1097850"/>
            <a:ext cx="2032549" cy="361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225" y="1097850"/>
            <a:ext cx="2032549" cy="361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00" y="1097850"/>
            <a:ext cx="2032549" cy="361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125" y="1097838"/>
            <a:ext cx="2032549" cy="361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75" y="1097863"/>
            <a:ext cx="2032549" cy="361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75" y="1017799"/>
            <a:ext cx="2032549" cy="361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475" y="1017800"/>
            <a:ext cx="2032549" cy="361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0" y="1017800"/>
            <a:ext cx="2106775" cy="374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825" y="1017800"/>
            <a:ext cx="2106775" cy="37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29875"/>
            <a:ext cx="85206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Поддержка еды и блюд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Сотрудничество с магазинами и заведениями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Улучшение алгоритмов рекомендаций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Распознавание еды/напитков камерой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98100" y="1901653"/>
            <a:ext cx="8222100" cy="17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выбора еды/напитков в незнакомой среде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33363"/>
            <a:ext cx="4047649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1388500"/>
            <a:ext cx="4102484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3900350"/>
            <a:ext cx="54456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Опроше</a:t>
            </a:r>
            <a:r>
              <a:rPr lang="ru" sz="1600"/>
              <a:t>но 90 челов</a:t>
            </a:r>
            <a:r>
              <a:rPr lang="ru" sz="1600"/>
              <a:t>ек: 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66 </a:t>
            </a:r>
            <a:r>
              <a:rPr lang="ru" sz="1600"/>
              <a:t>белоруса </a:t>
            </a:r>
            <a:r>
              <a:rPr lang="ru" sz="1600"/>
              <a:t>(18-50+ лет)</a:t>
            </a:r>
            <a:endParaRPr sz="1600"/>
          </a:p>
          <a:p>
            <a:pPr indent="0" lvl="0" marL="457200" rtl="0" algn="l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24 француза </a:t>
            </a:r>
            <a:r>
              <a:rPr lang="ru" sz="1600"/>
              <a:t>(18-49 лет)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2653875"/>
            <a:ext cx="8520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ближайших доступных</a:t>
            </a:r>
            <a:r>
              <a:rPr lang="ru"/>
              <a:t> напитков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Просмотр информации (место продажи, стоимость, описание)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</a:t>
            </a:r>
            <a:r>
              <a:rPr lang="ru"/>
              <a:t>напитков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Комментирование напитков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0452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Разработка Android приложения для поиска напитков</a:t>
            </a:r>
            <a:r>
              <a:rPr lang="ru">
                <a:solidFill>
                  <a:srgbClr val="999999"/>
                </a:solidFill>
              </a:rPr>
              <a:t>(еды)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03400" y="527325"/>
            <a:ext cx="32307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Web Token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84950"/>
            <a:ext cx="5542276" cy="31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754775" y="1309725"/>
            <a:ext cx="42180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Безопасность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Низкие системные требования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Гибкость в настройке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запросы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017800"/>
            <a:ext cx="701230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00" y="1095600"/>
            <a:ext cx="6110598" cy="3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средства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23575" y="1229975"/>
            <a:ext cx="840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Java &amp; Kotlin 1.3 (with coroutines)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Android Navigation Component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Volley by Google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AndroidX (ConstraintLayout, CardView)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Glide 4.X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00" y="763475"/>
            <a:ext cx="5298550" cy="39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Экономическая часть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18650" y="959525"/>
            <a:ext cx="13053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Доработка 7%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61025" y="1736575"/>
            <a:ext cx="14523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20%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851800" y="4203450"/>
            <a:ext cx="14523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Реализация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50%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185750" y="1312975"/>
            <a:ext cx="16953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Проектирование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23%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25" y="1097850"/>
            <a:ext cx="1806725" cy="361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625" y="1097850"/>
            <a:ext cx="2032547" cy="36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550" y="1097850"/>
            <a:ext cx="2032549" cy="361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