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1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10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4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0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355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56FCF8B-C7A9-482E-93F2-BBF874B3C511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D5568F-F182-4C8A-A2D1-0752B2B80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05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7348" y="2847280"/>
            <a:ext cx="7729728" cy="1188720"/>
          </a:xfrm>
        </p:spPr>
        <p:txBody>
          <a:bodyPr/>
          <a:lstStyle/>
          <a:p>
            <a:r>
              <a:rPr lang="ru-RU" b="1" dirty="0"/>
              <a:t>ВИЗАНТИЙСКАЯ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8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0894" y="355881"/>
            <a:ext cx="9144000" cy="921590"/>
          </a:xfrm>
        </p:spPr>
        <p:txBody>
          <a:bodyPr>
            <a:normAutofit/>
          </a:bodyPr>
          <a:lstStyle/>
          <a:p>
            <a:r>
              <a:rPr lang="ru-RU" dirty="0" err="1"/>
              <a:t>Базиликальный</a:t>
            </a:r>
            <a:r>
              <a:rPr lang="ru-RU" dirty="0"/>
              <a:t> тип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6" y="1659592"/>
            <a:ext cx="3933826" cy="45298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69" y="1659593"/>
            <a:ext cx="6735849" cy="4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0894" y="288645"/>
            <a:ext cx="9144000" cy="11770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базилик </a:t>
            </a:r>
            <a:r>
              <a:rPr lang="ru-RU" dirty="0" err="1" smtClean="0"/>
              <a:t>Максенция</a:t>
            </a:r>
            <a:r>
              <a:rPr lang="ru-RU" dirty="0" smtClean="0"/>
              <a:t> </a:t>
            </a:r>
            <a:r>
              <a:rPr lang="ru-RU" dirty="0"/>
              <a:t>– Константина в </a:t>
            </a:r>
            <a:r>
              <a:rPr lang="ru-RU" dirty="0" err="1"/>
              <a:t>Риме</a:t>
            </a:r>
            <a:r>
              <a:rPr lang="ru-RU" dirty="0" err="1" smtClean="0"/>
              <a:t>в</a:t>
            </a:r>
            <a:r>
              <a:rPr lang="ru-RU" dirty="0" smtClean="0"/>
              <a:t> Риме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28" y="1627094"/>
            <a:ext cx="6631932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7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0894" y="288645"/>
            <a:ext cx="9144000" cy="1177084"/>
          </a:xfrm>
        </p:spPr>
        <p:txBody>
          <a:bodyPr>
            <a:normAutofit/>
          </a:bodyPr>
          <a:lstStyle/>
          <a:p>
            <a:r>
              <a:rPr lang="ru-RU" dirty="0"/>
              <a:t>храм Минерва Медика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83" y="1888565"/>
            <a:ext cx="7005402" cy="3838576"/>
          </a:xfrm>
          <a:prstGeom prst="rect">
            <a:avLst/>
          </a:prstGeom>
        </p:spPr>
      </p:pic>
      <p:pic>
        <p:nvPicPr>
          <p:cNvPr id="1026" name="Picture 2" descr="Картинки по запросу храм Минерва Меди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822" y="1888565"/>
            <a:ext cx="38290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0894" y="288645"/>
            <a:ext cx="9144000" cy="1177084"/>
          </a:xfrm>
        </p:spPr>
        <p:txBody>
          <a:bodyPr>
            <a:normAutofit/>
          </a:bodyPr>
          <a:lstStyle/>
          <a:p>
            <a:r>
              <a:rPr lang="ru-RU" dirty="0"/>
              <a:t>мавзолей Константины</a:t>
            </a:r>
            <a:endParaRPr lang="ru-RU" dirty="0"/>
          </a:p>
        </p:txBody>
      </p:sp>
      <p:pic>
        <p:nvPicPr>
          <p:cNvPr id="2050" name="Picture 2" descr="Картинки по запросу мавзолей Константин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0" y="2097740"/>
            <a:ext cx="5287183" cy="35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мавзолей Константин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35" y="2097740"/>
            <a:ext cx="5667590" cy="35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031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32</TotalTime>
  <Words>16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Parcel</vt:lpstr>
      <vt:lpstr>ВИЗАНТИЙСКАЯ АРХИТЕКТУРА</vt:lpstr>
      <vt:lpstr>Базиликальный тип</vt:lpstr>
      <vt:lpstr>базилик Максенция – Константина в Римев Риме</vt:lpstr>
      <vt:lpstr>храм Минерва Медика</vt:lpstr>
      <vt:lpstr>мавзолей Константины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ВИЗАНТИЙСКАЯ АРХИТЕКТУРА</dc:title>
  <dc:creator>Андрей Яблонский</dc:creator>
  <cp:lastModifiedBy>Андрей Яблонский</cp:lastModifiedBy>
  <cp:revision>2</cp:revision>
  <dcterms:created xsi:type="dcterms:W3CDTF">2017-03-07T07:32:43Z</dcterms:created>
  <dcterms:modified xsi:type="dcterms:W3CDTF">2017-03-07T08:05:40Z</dcterms:modified>
</cp:coreProperties>
</file>