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Play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6766943" y="2629203"/>
            <a:ext cx="3336470" cy="390024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Estruturada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252747" y="2629203"/>
            <a:ext cx="5631396" cy="390024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Orientada a Objeto (POO)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Python Impressionador – Orientação a Objetos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252747" y="904974"/>
            <a:ext cx="10661249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1" lang="pt-BR" sz="2400" u="sng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Por que só estamos falando disso agora?</a:t>
            </a:r>
            <a:endParaRPr/>
          </a:p>
          <a:p>
            <a:pPr indent="-1333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 u="sng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1" lang="pt-BR" sz="2400" u="sng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 X Programação Estruturada</a:t>
            </a:r>
            <a:endParaRPr b="1" sz="2400" u="sng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1333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 u="sng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ptura de Tela 2015-11-18 às 11.54.43.png" id="94" name="Google Shape;94;p13"/>
          <p:cNvPicPr preferRelativeResize="0"/>
          <p:nvPr/>
        </p:nvPicPr>
        <p:blipFill rotWithShape="1">
          <a:blip r:embed="rId3">
            <a:alphaModFix/>
          </a:blip>
          <a:srcRect b="0" l="15248" r="23383" t="0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695" y="3429000"/>
            <a:ext cx="2115938" cy="223372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/>
          <p:nvPr/>
        </p:nvSpPr>
        <p:spPr>
          <a:xfrm>
            <a:off x="3157814" y="3046920"/>
            <a:ext cx="2431566" cy="3369544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endParaRPr/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2164" y="4006652"/>
            <a:ext cx="2082866" cy="13464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>
            <a:off x="6972487" y="3046920"/>
            <a:ext cx="2431566" cy="3369544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endParaRPr/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08530" y="3716031"/>
            <a:ext cx="2236628" cy="2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/>
          <p:nvPr/>
        </p:nvSpPr>
        <p:spPr>
          <a:xfrm>
            <a:off x="396917" y="3046920"/>
            <a:ext cx="2431566" cy="3369544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731" y="3716031"/>
            <a:ext cx="2115938" cy="2233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Python Impressionador – Orientação a Objetos</a:t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252747" y="904974"/>
            <a:ext cx="10661249" cy="56323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1" lang="pt-BR" sz="2400" u="sng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Qual a vantagem da Orientação a Objeto?</a:t>
            </a:r>
            <a:endParaRPr/>
          </a:p>
          <a:p>
            <a:pPr indent="-1333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 u="sng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1" i="0" lang="pt-BR" sz="2400" u="sng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Aproveitar o código sem precisar refazer/copiar tudo</a:t>
            </a:r>
            <a:endParaRPr/>
          </a:p>
          <a:p>
            <a:pPr indent="-1333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1" i="0" lang="pt-BR" sz="2400" u="sng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Encapsulamento -&gt; Proteção a mudanças indesejadas (ex: TV – você não pode desligar a tv no botão de mudar o volume)</a:t>
            </a:r>
            <a:endParaRPr/>
          </a:p>
          <a:p>
            <a:pPr indent="-1333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1" i="0" lang="pt-BR" sz="2400" u="sng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Herança -&gt; Instâncias do Objeto tem as mesmas características, apesar de ter valores diferentes</a:t>
            </a:r>
            <a:endParaRPr/>
          </a:p>
          <a:p>
            <a:pPr indent="-1333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1" i="0" lang="pt-BR" sz="2400" u="sng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Polimorfismo -&gt; Um mesmo método pode ter várias “formas” em diferentes classes (ou subclasses) – ex: Animais -&gt; Gatos x Cachorros</a:t>
            </a:r>
            <a:endParaRPr/>
          </a:p>
          <a:p>
            <a:pPr indent="-1333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1333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 u="sng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ptura de Tela 2015-11-18 às 11.54.43.png" id="110" name="Google Shape;110;p14"/>
          <p:cNvPicPr preferRelativeResize="0"/>
          <p:nvPr/>
        </p:nvPicPr>
        <p:blipFill rotWithShape="1">
          <a:blip r:embed="rId3">
            <a:alphaModFix/>
          </a:blip>
          <a:srcRect b="0" l="15248" r="23383" t="0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 flipH="1">
            <a:off x="9698816" y="5130271"/>
            <a:ext cx="2493181" cy="172773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252747" y="318319"/>
            <a:ext cx="11393755" cy="40011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Python Impressionador – Orientação a Objetos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10913996" y="164936"/>
            <a:ext cx="1080000" cy="108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252747" y="904974"/>
            <a:ext cx="10661249" cy="45243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1" lang="pt-BR" sz="2400" u="sng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Essas são as regras/conceitos importantes</a:t>
            </a:r>
            <a:endParaRPr/>
          </a:p>
          <a:p>
            <a:pPr indent="-1333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 u="sng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1" lang="pt-BR" sz="2400" u="sng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Vamos aplicar isso ao longo de tudo que aprendermos nesse módulo</a:t>
            </a:r>
            <a:endParaRPr/>
          </a:p>
          <a:p>
            <a:pPr indent="-1333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 u="sng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1" lang="pt-BR" sz="2400" u="sng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Mas principalmente na Criação de Programas mais complexos, como sites, jogos, etc;</a:t>
            </a:r>
            <a:endParaRPr/>
          </a:p>
          <a:p>
            <a:pPr indent="-1333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 u="sng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1" lang="pt-BR" sz="2400" u="sng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Então o Projeto de Criação de Site vai ser uma excelente aplicação que só vai funcionar porque vamos fazer Programação Orientada a Objeto</a:t>
            </a:r>
            <a:endParaRPr/>
          </a:p>
          <a:p>
            <a:pPr indent="-1333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595959"/>
              </a:solidFill>
              <a:latin typeface="Play"/>
              <a:ea typeface="Play"/>
              <a:cs typeface="Play"/>
              <a:sym typeface="Play"/>
            </a:endParaRPr>
          </a:p>
          <a:p>
            <a:pPr indent="-1333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 u="sng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ptura de Tela 2015-11-18 às 11.54.43.png" id="119" name="Google Shape;119;p15"/>
          <p:cNvPicPr preferRelativeResize="0"/>
          <p:nvPr/>
        </p:nvPicPr>
        <p:blipFill rotWithShape="1">
          <a:blip r:embed="rId3">
            <a:alphaModFix/>
          </a:blip>
          <a:srcRect b="0" l="15248" r="23383" t="0"/>
          <a:stretch/>
        </p:blipFill>
        <p:spPr>
          <a:xfrm>
            <a:off x="11212736" y="5595979"/>
            <a:ext cx="781260" cy="1259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