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6"/>
  </p:notesMasterIdLst>
  <p:sldIdLst>
    <p:sldId id="260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276"/>
  </p:normalViewPr>
  <p:slideViewPr>
    <p:cSldViewPr snapToGrid="0" snapToObjects="1">
      <p:cViewPr varScale="1">
        <p:scale>
          <a:sx n="90" d="100"/>
          <a:sy n="90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lky/Desktop/Sprint2backlog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lvl="0">
              <a:defRPr sz="14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 Down Chart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lvl="0">
            <a:defRPr sz="1400" b="0" i="0" u="none" strike="noStrike" kern="120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1"/>
        <c:ser>
          <c:idx val="0"/>
          <c:order val="0"/>
          <c:spPr>
            <a:ln w="317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'product backlog'!$H$1:$S$1</c:f>
              <c:numCache>
                <c:formatCode>mmm\ d</c:formatCode>
                <c:ptCount val="12"/>
                <c:pt idx="0">
                  <c:v>43047.0</c:v>
                </c:pt>
                <c:pt idx="1">
                  <c:v>43048.0</c:v>
                </c:pt>
                <c:pt idx="2">
                  <c:v>43049.0</c:v>
                </c:pt>
                <c:pt idx="3">
                  <c:v>43050.0</c:v>
                </c:pt>
                <c:pt idx="4">
                  <c:v>43051.0</c:v>
                </c:pt>
                <c:pt idx="5">
                  <c:v>43052.0</c:v>
                </c:pt>
                <c:pt idx="6">
                  <c:v>43053.0</c:v>
                </c:pt>
                <c:pt idx="7">
                  <c:v>43054.0</c:v>
                </c:pt>
                <c:pt idx="8">
                  <c:v>43055.0</c:v>
                </c:pt>
                <c:pt idx="9">
                  <c:v>43056.0</c:v>
                </c:pt>
                <c:pt idx="10">
                  <c:v>43057.0</c:v>
                </c:pt>
                <c:pt idx="11">
                  <c:v>43058.0</c:v>
                </c:pt>
              </c:numCache>
            </c:numRef>
          </c:cat>
          <c:val>
            <c:numRef>
              <c:f>'product backlog'!$U$20:$AF$20</c:f>
              <c:numCache>
                <c:formatCode>General</c:formatCode>
                <c:ptCount val="12"/>
                <c:pt idx="0">
                  <c:v>119.0</c:v>
                </c:pt>
                <c:pt idx="1">
                  <c:v>119.0</c:v>
                </c:pt>
                <c:pt idx="2">
                  <c:v>114.0</c:v>
                </c:pt>
                <c:pt idx="3">
                  <c:v>109.0</c:v>
                </c:pt>
                <c:pt idx="4">
                  <c:v>104.0</c:v>
                </c:pt>
                <c:pt idx="5">
                  <c:v>104.0</c:v>
                </c:pt>
                <c:pt idx="6">
                  <c:v>99.0</c:v>
                </c:pt>
                <c:pt idx="7">
                  <c:v>74.0</c:v>
                </c:pt>
                <c:pt idx="8">
                  <c:v>48.0</c:v>
                </c:pt>
                <c:pt idx="9">
                  <c:v>20.0</c:v>
                </c:pt>
                <c:pt idx="10">
                  <c:v>3.0</c:v>
                </c:pt>
                <c:pt idx="11">
                  <c:v>0.0</c:v>
                </c:pt>
              </c:numCache>
            </c:numRef>
          </c:val>
          <c:smooth val="0"/>
        </c:ser>
        <c:ser>
          <c:idx val="1"/>
          <c:order val="1"/>
          <c:spPr>
            <a:ln w="317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'product backlog'!$H$1:$S$1</c:f>
              <c:numCache>
                <c:formatCode>mmm\ d</c:formatCode>
                <c:ptCount val="12"/>
                <c:pt idx="0">
                  <c:v>43047.0</c:v>
                </c:pt>
                <c:pt idx="1">
                  <c:v>43048.0</c:v>
                </c:pt>
                <c:pt idx="2">
                  <c:v>43049.0</c:v>
                </c:pt>
                <c:pt idx="3">
                  <c:v>43050.0</c:v>
                </c:pt>
                <c:pt idx="4">
                  <c:v>43051.0</c:v>
                </c:pt>
                <c:pt idx="5">
                  <c:v>43052.0</c:v>
                </c:pt>
                <c:pt idx="6">
                  <c:v>43053.0</c:v>
                </c:pt>
                <c:pt idx="7">
                  <c:v>43054.0</c:v>
                </c:pt>
                <c:pt idx="8">
                  <c:v>43055.0</c:v>
                </c:pt>
                <c:pt idx="9">
                  <c:v>43056.0</c:v>
                </c:pt>
                <c:pt idx="10">
                  <c:v>43057.0</c:v>
                </c:pt>
                <c:pt idx="11">
                  <c:v>43058.0</c:v>
                </c:pt>
              </c:numCache>
            </c:numRef>
          </c:cat>
          <c:val>
            <c:numRef>
              <c:f>'product backlog'!$H$20:$S$20</c:f>
              <c:numCache>
                <c:formatCode>General</c:formatCode>
                <c:ptCount val="12"/>
                <c:pt idx="0">
                  <c:v>118.0</c:v>
                </c:pt>
                <c:pt idx="1">
                  <c:v>117.0</c:v>
                </c:pt>
                <c:pt idx="2">
                  <c:v>109.0</c:v>
                </c:pt>
                <c:pt idx="3">
                  <c:v>105.0</c:v>
                </c:pt>
                <c:pt idx="4">
                  <c:v>91.0</c:v>
                </c:pt>
                <c:pt idx="5">
                  <c:v>66.0</c:v>
                </c:pt>
                <c:pt idx="6">
                  <c:v>51.0</c:v>
                </c:pt>
                <c:pt idx="7">
                  <c:v>37.0</c:v>
                </c:pt>
                <c:pt idx="8">
                  <c:v>28.0</c:v>
                </c:pt>
                <c:pt idx="9">
                  <c:v>17.0</c:v>
                </c:pt>
                <c:pt idx="10">
                  <c:v>2.0</c:v>
                </c:pt>
                <c:pt idx="11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23277232"/>
        <c:axId val="-596076576"/>
      </c:lineChart>
      <c:dateAx>
        <c:axId val="-523277232"/>
        <c:scaling>
          <c:orientation val="minMax"/>
        </c:scaling>
        <c:delete val="0"/>
        <c:axPos val="b"/>
        <c:numFmt formatCode="mmm\ d" sourceLinked="1"/>
        <c:majorTickMark val="cross"/>
        <c:minorTickMark val="cross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lvl="0">
              <a:defRPr sz="9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6076576"/>
        <c:crosses val="autoZero"/>
        <c:auto val="1"/>
        <c:lblOffset val="100"/>
        <c:baseTimeUnit val="days"/>
      </c:dateAx>
      <c:valAx>
        <c:axId val="-59607657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 w="476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lvl="0">
              <a:defRPr sz="9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277232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zero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68023-4017-9944-9896-CF0AB8F356B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C55B9-D5DE-0D44-925F-12FA5F05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3564-E2A2-5D40-8FE4-2D200183CA5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49B2-208F-E24D-9415-2B0E7501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7" r="-1" b="-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Texas </a:t>
            </a:r>
            <a:r>
              <a:rPr lang="en-US" dirty="0" err="1"/>
              <a:t>Holdem</a:t>
            </a:r>
            <a:r>
              <a:rPr lang="en-US" dirty="0"/>
              <a:t> Sprint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93224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 smtClean="0"/>
              <a:t>Maoan</a:t>
            </a:r>
            <a:r>
              <a:rPr lang="en-US" dirty="0" smtClean="0"/>
              <a:t> Wang</a:t>
            </a:r>
          </a:p>
          <a:p>
            <a:pPr algn="l"/>
            <a:r>
              <a:rPr lang="en-US" dirty="0" smtClean="0"/>
              <a:t>Yi Yang</a:t>
            </a:r>
          </a:p>
          <a:p>
            <a:pPr algn="l"/>
            <a:r>
              <a:rPr lang="en-US" dirty="0" err="1" smtClean="0"/>
              <a:t>Shiqi</a:t>
            </a:r>
            <a:r>
              <a:rPr lang="en-US" dirty="0" smtClean="0"/>
              <a:t> </a:t>
            </a:r>
            <a:r>
              <a:rPr lang="en-US" dirty="0" err="1" smtClean="0"/>
              <a:t>Jia</a:t>
            </a:r>
            <a:r>
              <a:rPr lang="en-US" dirty="0" smtClean="0"/>
              <a:t>- Product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377" y="0"/>
            <a:ext cx="1448623" cy="1448623"/>
          </a:xfrm>
          <a:prstGeom prst="rect">
            <a:avLst/>
          </a:prstGeom>
        </p:spPr>
      </p:pic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961037"/>
              </p:ext>
            </p:extLst>
          </p:nvPr>
        </p:nvGraphicFramePr>
        <p:xfrm>
          <a:off x="661988" y="946193"/>
          <a:ext cx="9972675" cy="535731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319905"/>
                <a:gridCol w="1122102"/>
                <a:gridCol w="2356470"/>
                <a:gridCol w="2174198"/>
              </a:tblGrid>
              <a:tr h="242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Improvements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TaskID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Task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Task Owner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22" marR="5422" marT="5422" marB="0" anchor="ctr"/>
                </a:tc>
              </a:tr>
              <a:tr h="3330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Draft </a:t>
                      </a:r>
                      <a:r>
                        <a:rPr lang="en-US" sz="1400" u="none" strike="noStrike" dirty="0" smtClean="0">
                          <a:effectLst/>
                        </a:rPr>
                        <a:t>and implement </a:t>
                      </a:r>
                      <a:r>
                        <a:rPr lang="en-US" sz="1400" u="none" strike="noStrike" dirty="0">
                          <a:effectLst/>
                        </a:rPr>
                        <a:t>the data model to ensure the data integrity in case user is disconnected from the server.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1.1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Server Side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 smtClean="0">
                          <a:effectLst/>
                        </a:rPr>
                        <a:t>Maoan</a:t>
                      </a:r>
                      <a:r>
                        <a:rPr lang="en-US" sz="1400" u="none" strike="noStrike" dirty="0" smtClean="0">
                          <a:effectLst/>
                        </a:rPr>
                        <a:t> Wang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532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1.2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Cleint</a:t>
                      </a:r>
                      <a:r>
                        <a:rPr lang="en-US" sz="1400" u="none" strike="noStrike" dirty="0">
                          <a:effectLst/>
                        </a:rPr>
                        <a:t> Side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 smtClean="0">
                          <a:effectLst/>
                        </a:rPr>
                        <a:t>Shiqi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Jia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32195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 Users can choose to fold or </a:t>
                      </a:r>
                      <a:r>
                        <a:rPr lang="en-US" sz="1400" u="none" strike="noStrike" dirty="0" smtClean="0">
                          <a:effectLst/>
                        </a:rPr>
                        <a:t>check </a:t>
                      </a:r>
                      <a:r>
                        <a:rPr lang="en-US" sz="1400" u="none" strike="noStrike" dirty="0">
                          <a:effectLst/>
                        </a:rPr>
                        <a:t>for each round.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2.1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Server Side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Yi Yang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288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2.2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Clock function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Yi Yang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3330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2.3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Client Side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Shiqi Jia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3330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2.4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Data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Yi Yang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330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 smtClean="0">
                          <a:effectLst/>
                        </a:rPr>
                        <a:t>2.5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UI update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Maoan</a:t>
                      </a:r>
                      <a:r>
                        <a:rPr lang="en-US" sz="1400" u="none" strike="noStrike" dirty="0">
                          <a:effectLst/>
                        </a:rPr>
                        <a:t> Wang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355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 smtClean="0">
                          <a:effectLst/>
                        </a:rPr>
                        <a:t>2.6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Room </a:t>
                      </a:r>
                      <a:r>
                        <a:rPr lang="en-US" sz="1400" u="none" strike="noStrike" dirty="0">
                          <a:effectLst/>
                        </a:rPr>
                        <a:t>creation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 smtClean="0">
                          <a:effectLst/>
                        </a:rPr>
                        <a:t>Maoan</a:t>
                      </a:r>
                      <a:r>
                        <a:rPr lang="en-US" sz="1400" u="none" strike="noStrike" dirty="0" smtClean="0">
                          <a:effectLst/>
                        </a:rPr>
                        <a:t> Wang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5883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Additional User </a:t>
                      </a:r>
                      <a:r>
                        <a:rPr lang="en-US" sz="1400" u="none" strike="noStrike" dirty="0" smtClean="0">
                          <a:effectLst/>
                        </a:rPr>
                        <a:t>functions: Game Helper Page and Room Selection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3.1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Room Display and Selection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 smtClean="0">
                          <a:effectLst/>
                        </a:rPr>
                        <a:t>Shiqi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Jia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40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3.3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Game Helper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Yi Yang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32195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Users are able to play games with other users.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4.1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Server Side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Maoan Wang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321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4.2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Client Side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Shiqi Jia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321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4.3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Socket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Yi Yang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  <a:tr h="321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4.4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Data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Maoan</a:t>
                      </a:r>
                      <a:r>
                        <a:rPr lang="en-US" sz="1400" u="none" strike="noStrike" dirty="0">
                          <a:effectLst/>
                        </a:rPr>
                        <a:t> Wang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5422" marR="5422" marT="54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7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png;base64,iVBORw0KGgoAAAANSUhEUgAAA6AAAAI4CAYAAAB0h4QrAAAgAElEQVR4XuzdCXhU1fnH8Xcme0IWshFAQFAQZHVhUdw3kGrRWqtSFbeKuGutpRQVFP1rq1VxV9RWFBe07rJUcauyibLILoSdAAlkIXsy83/eGyYdwp3MZJiZ3Jn5nufhCZB7zz3nc8eWX85mczqdTqEggAACCCCAAAIIIIAAAgggEGQBGwE0yMJUjwACCCCAAAIIIIAAAgggYAgQQPkgIIAAAggggAACCCCAAAIIhESAABoSZh6CAAIIIIAAAggggAACCCBAAOUzgAACCCCAAAIIIIAAAgggEBIBAmhImHkIAggggAACCCCAAAIIIIAAAZTPAAIIIIAAAggggAACCCCAQEgECKAhYeYhCCCAAAIIIIAAAggggAACBFA+AwgggAACCCCAAAIIIIAAAiERIICGhJmHIIAAAggggAACCCCAAAIIEED5DCCAAAIIIIAAAggggAACCIREgAAaEmYeggACCCCAAAIIIIAAAgggQADlM4AAAggggAACCCCAAAIIIBASAQJoSJh5CAIIIIAAAggggAACCCCAAAGUzwACCCCAAAIIIIAAAggggEBIBAigIWHmIQgggAACCCCAAAIIIIAAAgRQPgMIIIAAAggggAACCCCAAAIhESCAhoSZhyCAAAIIIIAAAggggAACCBBA+QwggAACCCCAAAIIIIAAAgiERIAAGhJmHoIAAggggAACCCCAAAIIIEAA5TOAAAIIIIAAAggggAACCCAQEgECaEiYeQgCCCCAAAIIIIAAAggggAABlM8AAggggAACCCCAAAIIIIBASAQIoCFh5iEIIIAAAggggAACCCCAAAIEUD4DCCCAAAIIIIAAAggggAACIREggIaEmYcggAACCCCAAAIIIIAAAggQQPkMIIAAAggggAACCCCAAAIIhESAABoSZh6CAAIIIIAAAggggAACCCBAAOUzgAACCCCAAAIIIIAAAgggEBIBAmhImHkIAggggAAC4SVQX18vs2bNkrq6OklOTpazzjpLbDZbeHWC1iKAAAIIWE6AAGq5V0KDEEAAgQYBDQDz588Xp9NpSqJhQINBhw4dpF27dhHJVlZWJosXL5bY2NiD+qf9z8nJkY4dO0pKSkpE9j9QnSotLZUffvhBVq5cKSUlJUa1iYmJcswxx8igQYOkTZs2Bz2qoqJCxo4dK7W1tZKWlibPPPOMxMTEBKpJ1IMAAgggEKUCBNAoffF0GwEErC/gHgC8tbZ9+/ZGWDjyyCO9XRpW31+7dq1MnDjRa5sHDBggo0aNksMOO8zrtdF0gY5evvbaa/L555832+3LLrtMzjvvvANGOKuqquTGG28U/Zqbmyv/+Mc/xG63RxMffUUAAQQQCIIAATQIqFSJAAIIBELAPQD4Wt/dd98tGsYipaxfv17uuecen7tz+eWXy4gRI3y+PpIv1PD5xz/+UXbv3n1AN3XkU0c1dYTdvQwcOFBuv/32xhAaLgG0urpabr75ZqM/nTp1kvvuu4+gHMkfbPqGAAJhL0AADftXSAcQQCBSBdwDgE6BdI0E6pRcnZJaXl4u8+bNk48//riRICEhQV588UWJi4uLCBb3AKpTRa+88krRwKH9V5+FCxfKe++9d0BfdST45JNPjoj+H0onnnvuOfn2228bq9AfTFxzzTWSnZ1t/N3WrVvln//8pzEt11Xc7cIlgDZt52OPPcZU4UP54HAvAgggEGQBAmiQgakeAQQQ8FfA/R/Wus7xkUceMR3ZcZ+mqusiH3roIenSpYu/j7XUfe4BVKeI6jTbpkXXN06ePNkIVFp0neLjjz/eGLQs1aEQNWbdunXGSKCr/OY3v5Hf/va3pk+fOnWqzJ071/ie/gDjpZdeagz47lNwrRrsdDR3zJgxxg8kdAq2/nfCZkkh+qDxGAQQQMAPAQKoH2jcggACCIRCwNcRKB0Rvffee0XDmhb3abg6WqhhRNfuZWVlmW5WVFNTIxs2bBCHw2FsRtO5c+fG7m3btq1x05pevXpJfn6+Maqmz9TNj84++2xjOqfr/vT0dGNToE2bNsn3339vjFbqVFBdo3rKKadIampqi+jcA+iwYcNk9OjRpvfrM2699VYpLi42vj906FC56aabTK/Vtuuo3+rVq0U3OdKio4I6BdVsMyeXgYYaXWPbdHRZ61uzZo3hl5GRYbg0Ldu3bzfapnV07drV2ABI/6x/r/fpDwzUfunSpcYv18ZTRxxxhJx44oktGtHTe5988kljdFiL1nH//fd7DGU7d+6UO+64w7hW26dhXtvY9POnoV7D/jfffCNFRUXG9boJlrbP29pbvW/58uXG50I/b1q6detmmCclJR3k5f6Z1M+tvh9dx6r3a0g+55xzjM+dzgLQdj7xxBPGn/Xd/OUvfzFMPX3eW/QB5GIEEEAAgYALEEADTkqFCCCAQGAEWhJAH3jgASNQaXEPoO6jo6eddppcf/31BzXO/Rr33U41yGhdGsC0DB48WBYsWNB4v+taDYmu6cHHHXecsWHNzJkzTRE0FGo49LX4GkC1vmXLlsnDDz9sVK1B5IUXXjCCnnvRcKeb6WhYMSsakv/whz80Bj41+POf/9w4unrnnXfK8ccff8Ct7m00G4HTOu666y7ZsWPHAe/n3//+t7z77rvG3/3ud7+TH3/8UX755ZeDmqXTjf/v//7PCPa+FA39OpVWPz9NPw9m92v79L24wruGUQ2G7p8/DdUa+nTKrlkZPny4XHHFFQeFXK37X//6l8yZM8dj0/W+c88994Dvu38m8/LyjO8VFBQ0XqPv4e233278bJpV7unz7osh1yCAAAIIBE+AABo8W2pGAAEEDknA1ym4Ovo4YcKExmdpGNVRLy2+BDj3a9yn+mp4ePDBBw9YI+jeIVcA3bhxo88bBekImwZAX4+N8aX9rjbpqJeGJ9emO3/961+ld+/ejU3WgPfoo496fScaoPU619Eveham7iSr5YwzzpDrrrvugDo0CH344YfG3+n036eeesoYCXUVHWW97bbbjECnwViPM9HRzk8++USmT5/utT16gVo//fTTpsfRNK3A3Uyf9/zzz5uOMrrfp+Fdj2fRjXz69+8vbdu2PSCA+tLIpmtv9fMzadIk0TDprdxwww3GCLmreNt8SgOomrtG/c3q18B81VVXeXs030cAAQQQCLEAATTE4DwOAQQQ8FXA2+YqOtKloerZZ59t3NG06XRLXwKc+zXux22YBVA9b/OSSy4xpjfq73v06HFAyHX1Ta8588wzjcClU0F1QxxXaW49YnNhqrkpuHpf0/a6jwTrFNBbbrmlceRTA6B+X6fUquNHH30k77//fuPjTz/9dGMkVItOk9URTC3q474WUp+pYUinsbpK0yC2atUq0R8KaDn66KNFg7EG8aYBVMOrtrFfv37GNFXdXOrTTz9trFenWffs2dPrx8fTDxS83tjkArNdmHUjKD2yRafE6tTuv/3tb40jrboDrY5Au9Zf6nvXqbGucumllxqjqDoqrT8kUMfNmzcb39ZptRqU9asWswB60kknGaPwGpL79u1rXKcj2fr+dJRa26tBXdukRacHm50f21IHrkcAAQQQCKwAATSwntSGAAIIBEygpcew6Lo9DTf6D29XCWQA1dFRDRgalNxL07CgR3/oVFz34j6KqCFKj1bxZaMYX9rv/hwNMbpGUYt7EHzrrbeMkKlFw+eUKVMOmp77xRdfyMsvv2xc4z6SqSOresyHTlFtusGRezh1tUNHEDXcuvrnPkKqo6c6iqrFPYBqUNKRYdcOtfp9DbcapnTasBYN9SNHjvT6+fL0AwWvNza5oOnnz+wHABogx40bZ9zpPrqrf3bv9wUXXGBMM3Yv7j8UaDpy7MtnylWXrzMFWtp/rkcAAQQQCI4AATQ4rtSKAAIIHLJASwOoTmHU3UDdg50vAc6XEdDmdtd1v1/XDro2tHEH0M2LNBxraTqK2ByUL+13v1/Xnk6bNs34K9cUzKYbFOlmRUOGDDnosU3XaroHPp2CqyFai45SnnDCCcbv3Z/nqtA9iGmdOj1a+68hS6f2uqYfuwdQ92DqqT/eRoBd9wUjgGpo16nDTTdgcl9v2jREasAsLCw0mqVrSJuux9W/1w2PdEOo5gKoHh/zpz/9yeMPLHxdK33I/0FSAQIIIIBAQAQIoAFhpBIEEEAg8ALu/7DWf6Dr5j26m62raChcvHixsTOp/uNer9fRRQ08rut8CXC+BFAdodNRQ/e1jWaBx9NRKf6GIl/a7y6v02hnzJhh/NWFF14oF198sVRUVBgjmK41mM2tiXQfqXUPfBqSNCxpce2w6x4udXRYRzZd4dc1/dd9lK9p8HYPoOPHj5c+ffoc9CFyv6Y1A6inY4Cafkabrn91dUinFOta0C1bthg71OpnVz9TOjKtdTQXQD19plx1E0AD/7891IgAAggEU4AAGkxd6kYAAQQOQcD9H9bNnW+oO9PqsRuu4r6hiy8BzpcAara5jlkA9RSSQhFANRC67wbsCnVNd6nVacTuQd79Fblf677hkHuIdW0ItG/fPmM0VNckakjSX7qbrP755JNPNqYAuwfXpkHKPVy6r1d1b8+hBtDmzo/19tH0Jdh5C6C6AdM777wjOr25udJcAPUWvH1pp7e+8n0EEEAAgdAJEEBDZ82TEEAAgRYJeNuEyL0y95E/DauukBXNAdS1FtX9SA+dQqrrPD1tTtM0KLs2HNJw+/e//12WLFlijN7p5jp6ZIqO+GnRDYKOOuoo0dDrOqvypZdeMjY2cm1u1HQToWAFUN0c6L777jPa1ZLpzk0/nL4Eu+YCqHtod69bQ7Hr7E/XsTME0Bb9TwMXI4AAAmEtQAAN69dH4xFAIJIFfAkArv57WmMZTQFU1xvq+lMdgXRfb6mbB+kxKLpjqns4N/vsuJ8l2nTk7euvvzbOFtWio8y6A7Hu9Op+5qj7mtD777/fmGKqo6Bm55IGK4C6B7+m607N+qzhWncp/uGHH0TXy+qOsnp8jS+fv+YCqPsmRBr49d3o7rWu8O++azEBNJL/l4y+IYAAAgcKEED5RCCAAAIWFfAlALia7n4WqPuoVzQF0KlTp8rcuXMPGvlrGpIef/zxA3abdX/97psNNQ2getSKa4MlXXOrgVbDrmtNqNbjfo3uhrtmzRojyJltzhSsAKrtuvHGG6W8vNzomrfdc903EtLrXdOBffn8eQqgGi5do8E6Yqxh3HU2rcubAGrR/+GhWQgggECQBQigQQamegQQQMBfgZZMwXUPX+5ngfqy/tF9naKnc0Ctvgb0q6++khdffLGR2v0IFt30Rqfjus7q9HQOadNdh5uuyzQ781Mf6H7sjOuakpKSxvMx9Rr3nXNdjQxWANX63evW0VddI2y2gZRe+9NPPxnTi7W4v+dDCaDuo7A64qln1epOuu5Fg7K66EZNeo3uspuammpc4ssPTlx1cQyLv/8Lw30IIIBA6wgQQFvHnacigAACXgV82YRIA4+eb6nTHV1Fz1vUcxe1uE/NNRuJ0k1i7rzzzsbRMisHULPdULX9b775pmgAdRUN4JMmTTpgo6HvvvvOCDiuotNMdYTSVdRR180uX77c+KuEhAQj0DY9dsT9PFG9runZl/p37utxXaHObNQ1mAG06fpLDX/av8zMzAM+d1u3bjXWr+pnTYuO1N5+++3GOtdDCaAa+nW0ePfu3Ua9TUO/jrrquacub73GfY2svwHU03vz+h8bFyCAAAIIhEyAABoyah6EAAIItEyg6fTG4447zhihchU92kI3xdFpoK6i/wDX9XyuMxc1COgRJLoOUosGCw0DOtK0efPmximrrvutHEBTUlKkX79+omExPj5eduzYIbrhjnsxC4T6fbPRS93l9phjjjGClobYPXv2NFbl6axQ9w2N9GINsTpS6n72qrqOGzeusS5P606DGUD14U13R9Y2nn/++ZKXl2d46PrVpUuXNraz6Sj3oQRQrVSP7Zk/f35j/XpEUK9evYwfduiuuO6fW73IfcS5JQG0adjWEK1rTbWfZkfbtOy/Qq5GAAEEEAi0AAE00KLUhwACCARIoOmUUG/VZmVlGaNIOTk5B1zaNIg0V4/7+lH3Y00CPQXXtbustz65BxFv1w4YMMAI28nJyaaX6mjpX//6V9HNiporzZ072XS9pPtUX1edTUO/nkWqZ5I2LcEOoPo8PSdWrb0VnQKro8Zdu3ZtvNSXANp0wyP3c0DVWzd/co2uemuDu2VLAqj7DsXuz3A/Rsfbs/k+AggggEDoBAigobPmSQgggECLBHwJoDqqpVNONTTpyI/7SJz7w3SkS9cBNg0D3bp1k6uuukoeeugh43vu01fd/2GvAUVHtMzWEbqP+HkKb9u2bZM//elPRpPMpsh6gnHfXKnpNTrKq6F70KBBcsopp0i7du28+mqfPvjgA5kxY8ZB1+rxINdee63oSJ2noverg4b65kK5awdYfR9q26VLl4OqnDVrluimR1qaTgl2XawjhXpsjBYNsRpmW1o0cL/yyivGaHnTon3QEXF9b02nG2vY1kCvI5aeRnH1Gg2Zuo7TbPRZz0p99dVXZd68eQc8Wn9IoKPMGzduNHYK1uK+6ZMvnyn3CvU5kydPNkb1XeWcc84xPtsUBBBAAAFrCRBArfU+aA0CCCAQNAENTwUFBcb6Rh250hDQdE1g0B5usYp1+ueuXbsMCw1ROiW56SY5FmvyITensrLSGP3Vqcz6/vUsTn3/nn5occgPdKtAn63TwNVbj3rRUfpgPFc/39ovnZ7etm1bj+e9BrJv1IUAAggg0DIBAmjLvLgaAQQQQAABBBBAAAEEEEDATwECqJ9w3IYAAggggAACCCCAAAIIINAyAQJoy7y4GgEEEEAAAQQQQAABBBBAwE8BAqifcNyGAAIIIIAAAggggAACCCDQMgECaMu8uBoBBBBAAAEEEEAAAQQQQMBPAQKon3DchgACCCCAAAIIIIAAAggg0DIBAmjLvLgaAQQQQAABBBBAAAEEEEDATwECqJ9w3IYAAggggAACCCCAAAIIINAyAQJoy7y4GgEEEEAAAQQQQAABBBBAwE8BAqifcNyGAAIIIIAAAggggAACCCDQMgECaMu8uBoBBBBAAAEEEEAAAQQQQMBPAQKon3DchgACCCCAAAIIIIAAAggg0DIBAmjLvLgaAQQQQAABBBBAAAEEEEDATwECqJ9w3IYAAggggAACCCCAAAIIINAyAQJoy7y4GgEEEEAAAQQQQAABBBBAwE8BAqifcNyGAAIIIIAAAggggAACCCDQMgECaMu8uBoBBBBAAAEEEEAAAQQQQMBPAQKon3DchgACCCCAAAIIIIAAAggg0DIBAmjLvLgaAQQQQAABBBBAAAEEEEDATwECqJ9w3IYAAggggAACCCCAAAIIINAyAQJoy7y4GgEEEEAAAQQQQAABBBBAwE8BAqifcNyGAAIIIIAAAggggAACCCDQMgECaMu8uBoBBBBAAAEEEEAAAQQQQMBPAQKon3DchgACCCCAAAIIIIAAAggg0DIBSwTQ+vp6yc/Pl27duondbj+oB8XFxbJixQqpra2V2NhY6dOnj2RkZBxwXUVFhWzfvv2g+x0Oh6SlpUlubm7LZLgaAQQQQAABBBBAAAEEEEAgoAKtGkALCgrk888/l9mzZ4sGxWeeeeagYDlz5kyZNm3aQZ2+5JJLZOTIkY1/v3btWpk4caIpzoknnig333xzQOGoDAEEEEAAAQQQQAABBBBAoGUCrRJA6+rqZPz48bJ169bG1sbExMhTTz11QABdtmyZPPzww8Y15557rgwePFj++9//GqFVywMPPCBHHHGE8fv169fLPffcI5mZmdKvX7/Gequrq40/n3rqqS2T4WoEEEAAAQQQQAABBBBAAIGACrRKANXpsmPGjDHCpo5ifvTRR7J3794DAqjT6ZQHH3xQVq5cKZdffrmMGDGiseNTp06VuXPnyvnnny+XXXaZ8feffPKJTJ8+Xe688045/vjjA4pEZQgggAACCCCAAAIIIIAAAocu0CoBVMOlTr9t3769uILmmjVrDgqgTzzxhPz0008yZcqUA0ZGX3nlFWMU9LzzzpNRo0YdEEDvvfde6dmz56HLUAMCCCCAAAIIIIAAAggggEBABVolgLr3wFMA9dRLvf7555+Xb7/9Vu6++24ZMGCAcalrVFSn4Kampkp5ebl07tzZGD3Ny8sLKBqVIYAAAggggAACCCCAAAIItFwg7ALoggUL5Mknn5SEhAR57rnnJDEx0RhFnTBhgrGTbtNis9mMtaK6wy4FAQQQQAABBBBAAAEEEECg9QTCKoBu2LDBCJpadBMjPY5FiwbQ9957T+bMmSOjR4821oAWFhbKI488Ynw98sgjZdKkSaJhlIIAAggggAACCCCAAAIIINA6AmETQHfu3GlMudWzQC+88EK5+OKLvYpp+LzjjjuM4Nl0HanZzXqUCwUBBBBAAAEEEEAAAQQQiAaBHj16hLybYRFAy8rK5LbbbpOqqio544wz5LrrrvMJyjU1d/PmzQcd8UIA9YmQixBAAAEEEEAAAQQQQCBCBQigTc4B1fes53jqyOfu3btl4MCBcvvttx80lXbbtm3GlNwzzzxTrrzyysaPh46W6nEv+rXpGaMR+hmiWwgggAACCCCAAAIIIICAZQUsPQLqvrmQ7nb7pz/9yXQdZ3Fxsdxyyy0G8qOPPirt2rUzfj9z5kyZNm2a5ObmymOPPSYxMTGWfRE0DAEEEEAAAQQQQAABBBCIdAFLB9BPPvlEpk+fbryDlJQU0SNWHA5H4zvRkc3JkydLmzZtGo9h0W8OHjxYSkpKZPXq1ca1Y8eOlZNPPjnS3yX9QwABBBBAAAEEEEAAAQQsLWCZAKobADXdKMg1gqlHrej6z6YlNja28R4dLX333Xfl/fffb7xMRzxvuOEGGTp0qKVfAo1DAAEEEEAAAQQQQAABBKJBoNUDaKCRdVS0vLzcmKqblpbG0SuBBqY+BBBAAAEEEEAAAQQQQMBPgYgLoH46cBsCCCCAAAIIIIAAAggggECQBQigQQamegQQQAABBBBAAAEEEEAAgQYBAiifBAQQQAABBBBAAAEEEEAAgZAIEEBDwsxDEEAAAQQQQAABBBBAAAEECKB8BhBAAAEEEEAAAQQQQAABBEIiQAANCTMPQQABBBBAAAEEEEAAAQQQIIDyGUAAAQQQQAABBBBAAAEEEAiJAAE0JMw8BAEEEEAAAQQQQAABBBBAgADKZwABBBBAAAEEEEAAAQQQQCAkAgTQkDDzEAQQQAABBBBAAAEEEEAAAQIonwEEEEAAAQQQQAABBBBAAIGQCBBA3Ziri4vkvdOPCAl8JDzEZrdLxpFHS3a/QZLdf5Bk9xsoqZ3xi4R3Sx8QQAABBBBAAAEEEAiGAAGUABrQz1VCRpZk9x9ohNKc/oMlq89xEpOQGNBnUBkCCCCAAAIIIIAAAgiEpwABlAAa1E+uLSZW2vbo7TZKOkjadOwS1GdSOQIIIIAAAggggAACCFhTgADq9l6qdm+Xpdf2F4dDpN7hFIdTjN87HE6pN742/N746tRr3P7s+r3Tmi/aSq1KzGonOftHSXWkNKv3MWKPT7BSE2kLAggggAACCCCAAAIIBEGAAOqGWrljk+TfOeiQmJ0aWo3g2hBUDwip+/++aZg1/uzcH2ybBl79+3qRSM619tg4aduzn7GG1DV1Nzmv4yG9B25GAAEEEEAAAQQQQAAB6wkQQN0D6LYNkn/XCdZ7SyJiBFvXyOz+EVhPIdcYvW0yYts05LqusWRnRSQpO09yBgzeP3W3IZhSEEAAAQQQQAABBBBAILwFCKBu76++tEjWjDk6vN9oC1tvi08Ue2KK2BOSG766frn+nGDyd43XtZEae5LsWbtKdi9dILuXLJCyTb+0sAW+Xa5TdDN7DZAcHSXtP8gIpzqVl4IAAggggAACCCCAAALhI0AAdXtXdcW7ZO3YvuHz9izQUltsnLQZcJakn3yxpB57jtSW75NdS+ZL4dIFxq+iFT9JfXVVUFqa0r5T4wip7rjb9qi+opseURBAAAEEEEAAAQQQQMCaAgRQt/dSu2eHrLtpgDXfVBi0KiY5XdJO+LWkn/RbST5qsIjNJo66Wtm7aqkxOqqjpIVLF0plYUFQeqPHveiGRtn9G6bu5vQfJAlts4PyLCpFAAEEEEAAAQQQQACBlgsQQN3MnLXVUv7zN+KoKhdHVcX+r+XiqN7/Z+Pr/l/VFeKo3NfwZ/29fq0sa/kbiNA74nI6SfpJF0nGSRdLfIcjD+jlvm2bjNHR3UsXSuGS+VL8y0px6qLVIJQ2hx1uBFJj6m6/QZLRo7fY7DFBeBJVIoAAAggggAACCCCAgDcBAqg3oRZ+X0PsASHVFVgbg6srxFbsD7ZuobaqXJyuMOt+fXVlC1thrcuTjhhgjIqmD71IYlIzD2pcXUW5FC5b2DhCWrhskdSWByfMxyYlS1af4xpHSDWUxqe3tRYYrUEAAQQQQAABBBBAIEIFCKDh8GL1KBb3kVb3kVj3vzcJu04dyT3g+v+N7Drra0Pae12fmdL3NMnQ9aIDzxVbnPnZnzoaWrJ+lexeMr9hlHTpAtm3dWPQ2pra5cj9mxs1TN1NP6Kn2Oz2oD2PihFAAAEEEEAAAQQQiFYBAmi0vvn9/a7fV9z8VOMmobZxhLa6XKryl0tdaaFfgrrrbtoJI42R0ZTeJ3mto2rPbtn9kwbS+VK4ZKHsWb1UHLU1Xu/z54K4lFTJ6nv8/lHShqm7cW3S/KmKexBAAAEEEEAAAQQQQMBNgADKx8F/AUe97Fv2lZR8O0NKf5gpzhr/druNy+wgaUN/IxmnXioJHbv71B5HTbWxw66xsZGOlC5bJNV7/QvDXh9os0l616Mk23UETP9BknZ4D2OTJQoCCApDC/sAACAASURBVCCAAAIIIIAAAgj4LkAA9d2KK5sR0CnCpQs+NsJo+crvRZz+bSqU2KW3caSLrheNzchtkXnZ5vXGbrvGBkdLFkhJ/hoRp7NFdfh6cXxahmT1OV5yBgwyRkj193EpbXy9nesQQAABBBBAAAEEEIhKAQJoVL724HZaz1Mt+fYdKf52hlRvWe3fw2x2SelzsmSc9FtJHXye6JTdlpbafaXGCKkrlBb9vFjqKitaWo1P1+ua0fQjekl2/4ZAqrvu6tpSCgIIIIAAAggggAACCPxPgADKpyGoAlWbfjZGRUu+e1/qinf69Sx7QpKkDhxhrBdt0/dUET+PUXE66mXvmuWNI6QaTisKtvnVJl9uSkjP3B9IBxpHwejuu7GJSb7cyjUIIIAAAggggAACCESkAAE0Il+rBTvldMi+5d8YYbRs0WfG2an+lNj0HEk78UJjJ93Erv38qeKAeyp3F8iuH7+XwqULjV139679WZz1dYdcr1kFev5o26P6SHb/IQ1Td/sPlpS8w4LyLCpFAAEEEEAAAQQQQMCKAgRQK76VCG+Ths+yhZ9KyX/flX0/fyviqPerx7phkbFe9KTfSlxWR7/qaHpTfXWVFC7/oWFjIz0CZtlCqSktDkjdZpUkt+tgBNEc/TVgsLTt2U80qFIQQAABBBBAAAEEEIhEAQJoJL7VMOqTHuNiTNH9doZUbVrhX8ttNknueYIxKpo25NdiTwrgZkBOp7GZkWuEVENp2aZf/GunD3fpFF2dqtsQShtGSXXDIwoCCCCAAAIIIIAAApEgQACNhLcYIX2o3rZOir9+S0q+e0/q9uzwq1e2uARJPW5Yw3rRAWeKLSbWr3qau6mmZK/sWjJ//1rS+bJn5RLRkdOgFJvNOPJFR0d1lFQ3OUo73LejaoLSHipFAAEEEEAAAQQQQOAQBAigh4DHrUEScDqkfMV3DeeLLvpUHJX7/HpQTJu2kn7ihUYYTep+nF91+HKTo65W9qxaIoVLFjbuultV5N+GS748LyEjS7L7D5Sc/kOMEdLsPseKPT7Bl1u5BgEEEEAAAQQQQACBVhUggLYqPw/3JuCsqZLSRZ81rBdd9pXf60Xj87oaQTTj1EslLjv4G//s27bpf+tIly6Q4l9WitPh39mo3ozssXHStld/Y8puzoAhknPMCZKYmePtNr6PAAIIIIAAAggggEDIBQigISfngf4K1JftMYKoni9alb/M32okqfvxDetFT7xAYlJCs76ytnyfFP38Q8O03aWLpGj5IqkpK/G7D95uTOnQuSGM6jrSAUMk48ijRc8qpSCAAAIIIIAAAggg0JoCBNDW1OfZfgvU7FgvxV+/LSXfvSu1hf6d5WmLjTPWiepOuqnHDhP9c8iK2+ZGutPu7iULpXTTOhGnMyhNiEtpI1l9jjdCqa4jze43SPTvKAgggAACCCCAAAIIhFKAABpKbZ4VeAGnU8pXzWtYL7rgY3FUlvn1jJjkdEkbcr4xTTe55xARm82veg7lJj3uxQij+49/Kfp5sdRVlB9KlR7v1dHQ9CN6NR7/omtJ2xx2eFCeRaUIIIAAAggggAACCLgECKB8FiJGwFlbI2WLZxphdN/SL8VZX+dX33SNaPrJv5WMUy4VXTvaWsXpqJfidSsbpu0uW2R83bd1Y9Cak5jVTnIGNBz9orvuZvbsL/a4+KA9j4oRQAABBBBAAAEEok+AABp97zwqely/r9iYnqthtHL9Er/7nNRtgDEqmn7SRRKTmul3PYG6sXpvoexesmD/SOmCoB4BE5OQKJm9Bhhh1AilxwyRhPTWNwiUJfUggAACCCCAAAIIhF6AABp6c54YYoGagnwp/uZtYwOj2t1b/Hq6niea0vdUY71o2sARoueNWqHoETB7Vy9rnLaro6QVO7cHrWmpnY9o3NhIzyVN73ZUq0xXDloHqRgBBBBAAAEEEEAgqAIE0KDyUrmlBJxOqVizoGG96PyPpb7Cv11o7UltJG3gr4wwmtJ7qIjNWrvLagDVIOpaT6oBVYNqMEp8arqxoZFubKQbHGX1PV5iE5OC8SjqRAABBBBAAAEEEIgAAQJoBLxEutByAWddrZT9OLthvehPX4iz3r+AFpvZXtKH/kYyTr1MEjp2b3lDQnCHo6Zailb8JLv3h9LCZYukqmhXUJ6sI8Vte/TZv450kOT0HyLJeR2D8iwqRQABBBBAAAEEEAg/AQJo+L0zWhxggfryYin9/n0p/vZdqVz3g9+1J3Y+2hgV1TWjsRm5ftcTiht1MyP3zY10syPd9CgYJbldh8bjX3Tabtue/cRmjwnGo6gTAQQQQAABBBBAwOICBFCLvyCaF1qB2l2bG9eL1uz0c8dZm11S+pxkBNG0weeLPSE5tJ3w42l1VZVStGzR/lHSRVK4fJHUlOz1oybvt+gU3aw+xzXutqtTd+PapHm/kSsQQAABBBBAAAEEwl6AABr2r5AOBEugYu0iY+Oi0nkfiO6q60+xJyRJ6vHnGmG0Tb/TRMJo5K9041rZvWShsZa0cOlCKclfI+J0+sPQ/D02m6R3PaphHen+I2BSuxwZ+OdQIwIIIIAAAggggECrCxBAW/0V0IBwEChbPFtK/vuelM7/0O/m6nrRtqf/XuKyOkhC56NFp+xaZTddXzpVu69UdP2ocQyMrif9+Qepqyj35dYWXxOflmFM2zWOgOk3yBgx1WNhKAgggAACCCCAAALhLUAADe/3R+tDLOCoKJWSeR8amxdVrF14aCOCNrvE53U1gmhil96NoTQup1OIe+Xf45wOh5SsX9UwbXdpwyhp2ZYN/lXm5S5jc6Oj+hphNGfAIONrSvvwcAoKCJUigAACCCCAAAJhKkAADdMXR7NbX6C2cKsUf/OOMU23Zsf6gDXInpQqiZ17SULn3pLYpWGkVH+v03mtXqpL9uwfIdVAukCKVvwo9dVVQWl2Uk5eQyDtP1iy+w+UzF4DxB4XH5RnUSkCCCCAAAIIIIBAYAQIoIFxpJYoF6j85Ucp+e7fxsio7qobjBKX21kSD+spiV37SULnXkYwjc/rFoxHBaxOZ32d7F2zfP8o6SIjlJYXbA1Y/e4V2eMTjBCa029g4zEwiVntgvIsKkUAAQQQQAABBBDwT4AA6p8bdyFgKqCBa9/SuUYQ1XWjztrqoErpDruuMOpaV5rYpY/Yk9oE9bmHUnlV0U7Z9dP8hs2NliyUPauXiqO25lCq9HhvSofO+0dJBxmbHOk0Xo6ACQo1lSKAAAIIIIAAAj4JEEB9YuIiBFou4KjcJ6XzP5JiXS+6et6hrRdt4ePjsg9rmLrbOIX3aElof4SIzd7CmoJ/uaOmWvasWiK7lzWMkBYuXSSVhQVBebAeAZPZ+9j903Ybpu/Gp7cNyrOoFAEEEEAAAQQQQOBgAQIonwoEQiCgYbRq8wqp2rRCqjevbPi6ZbU4qitC8PSGR9jiE40pvK6RUuNr1z4Sk5wesjb4+qDy7Ztl95L5stvY3GiBFK9bKU5Hva+3t+g6PfLFNW1X15SmH9FTbHbrBfUWdYqLEUAAAQQQQAABiwoQQC36YmhWFAg4nVKzc6MRTF2htGrzSqndvSWko6V6PIyxE6+x2dH+rx27W+rMUj3uRY990TDqOptUj4UJRolLSZWsvsc3jJIa60kHif4dBQEEEEAAAQQQQODQBQigh25IDQgEVEBHRas2/twQShtHS1eJoyo4Z26aNd4WGycJHY9qnMJrBNSu/SWmTUZA++p3ZU6nFK9fvX/K7gJjpLRsc+B2InZvl46Gpnc7ylhLmr0/lKYd3t3vpnMjAggggAACCCAQzQIE0Gh++/Q9fAR0tHTXpgND6eaVxt+J0xmyfsSm5zSOkjasMe0tCYf1EFtMXMja4OlBjUfAGFN3F8ielUuCdgRMQnqmZPUbKDn9G84k1RFTXV9KQQABBBBAAAEEEGhegADKJwSBMBZwVFdKta4tdY2UGqOmq8RRWRayXtliYiW+w5EHTOFN7NJbYtvmhawNZg9y1NXK3lVLG9eRaiit3B2czY10Z922R/XZP0raEErbdOzSqv3n4QgggAACCCCAgBUFCKBWfCu0CYFDFKjdtblJKF0hNTt1tNRxiDX7fntMm7aS2OV/60o1lCYc1ktscfG+VxLgK43NjYyddhcaX4vXrgja5kZ6BmlO/4YzSXUtadbRx4ieVUpBAAEEEEAAAQSiWYAAGs1vn75HlYCzpurAULpphVRtWSWOiuBs5mOKa4+RhLxu/9vsqEtvY+Q0Lrtjq7yLuqpKKVq2yAiju5cskKLli6SmrCQobbHHxUvbnv0apu32H2xscpSU07qjxEHpKJUigAACCCCAAALNCBBA+XggEOUCtYVb/3c8zP6pvDUF+aEdLU1Ol4TOvfafXdoQSvWXHh0T0uJ0SsmGNftHSfdvbrTpl6A1ISXvMGOXXeNXv0GS2bOf6JRmCgIIIIAAAgggEKkCBNBIfbP0C4FDEHDWVhujpQ3Hw+i60hVSvWml1FcEZ3TQrKm6E2/2BbdL9sjbRH/fWqWmZK/sWjK/ccfdohU/BW1zo5iERMnqfcz+abuDJOeYIaIbHlEQQAABBBBAAIFIESCARsqbpB8IhECgtnCbWzBtOL+0umCDiKM+aE+Pz+smHW98WpK6Hxe0Z7SkYmNzo9XLGjc30rNJK3btaEkVLbo2tVO3hs2NBjSMkmYcebTo0TAUBBBAAAEEEEAgHAUIoOH41mgzAhYTqPzlR6nesrphKu+WlVKZvzzgO/FmnD5K8i6fJPbkNIv1XqR8xxZjhFTPI9Wve9f8HLTNjeJS2khW7+MaRkn761EwgyWujfVMLPeSaBACCCCAAAIIWEKAAGqJ10AjEIg8gdo92/dP4W04JsYYLd2+/pBGS2Mz2kne1Q9J2qDzLA0Wys2NFCK9W09JaJtlaRMrNS4hva1kDxgiOf0adimmIIAAAggggEDoBAigobPmSQhEvYCztkaqtzaMlP5vjekKqd+3t0U2bY45Wzpc/5hoIA2Lopsb5a9pPP5Fj4Ep3bguLJoe6Y3Uo3H0iBzdCCpHQynrbiP9ldM/BBBAAIFWFiCAtvIL4PEIICBSt2eHVOkU3o3LZN/Sr6Ri1fdeWexJbST3kvGSOexar9da8QLd3EiPfmk4l3SBFK34MWibG1mx/1Zuk7Hudn8g1RHSjCN6ithsVm4ybUMAAQQQQCBsBAigYfOqaCgCUSLgqJeiz16Q3e/+TRzVlV47ndRtgHS48WlJ6Njd67VWv6Do58Wy+6f5Urh8kexeMl8qdxdYvclR0T5dd6sbQOnoqLEhVN+BEpucEhV9p5MIIIAAAggEWoAAGmhR6kMAgYAI6PmkO176o+xb9pXX+mwxcZJ1/o2S85u7xBYX7/X6cLmgvGBrw+ZGS/ZvbrT2Z3HW14VL8yO2nTZ7jGR0P9qYsmuMlPYfLCkdOkdsf+kYAggggAACgRQggAZSk7oQQCDgAiXfvy87/zVB6koLvdYdn9tFOoydIsk9h3i9NhwvqK+uksLlP0jhkvkNO+4uWyg1pcXh2JWIa3NSTp4RRHXKbk7/QdK2V3+xt+L5tREHTIcQQAABBCJGgAAaMa+SjiAQuQKOilIpeP0+Kf7qTRGn02tHM067TNpdPlFiUjK8XhvuF5SsXy1Ve72H83DvZ6Dar2tvNbjr+lv9GsySe+wJkt1fp+0OlNxjTpD49LbBfBx1I4AAAgggEBYCBNCweE00EgEEVKBi9XzZ/sIdUlOwwStIbFq2tBs9WdJPvNDrtVwQnQKO2hrZs3qpFC5dtP8c1wVBXXeb2uVIY3TUGCUdMFjSux7F5kbR+dGj1wgggEBUC1gigNbX10t+fr5069ZN7Hb7QS+ksrJSFi1aJHV1dcb3BwwYIBkZB49s+HpdVL9xOo9AmAs462ql8IPHpfDDKaK/91ba9DtN2v/hMYnLPszbpXwfAXGtu9VQqjsUF6/9WRw+fM78oYtPyzA2NHLtuJvV93iJTUzypyruQQABBBBAIGwEWjWAFhQUyOeffy6zZ88Wh8MhzzzzzEHBcv369TJx4kTRkOpebrzxRjnppJMa/8rX68LmzdBQBBBoVkBHQbc9e7NUrlvsVcqekCw5F/9ZskZcL2I7+IdcXivggqgVqK+pkqKffzTOcDU2hFq2SKqDNOXZFhMrbXv0Nqbt5gxoGClNyeMHJ1H74aPjCCCAQIQKtEoA1ZHM8ePHy9atWxtZY2Ji5KmnnjoggFZXV8vYsWOlqqrKGPW86KKLZN68efLZZ5+JzWaTf/zjH9KuXTvx9boIfYd0C4HoFXA6Ze/c12XX9AekvqLEq0Nilz7S8aanJaFTL6/XcgECngTKtmzYH0gXGqOkJetXidPhCApYcm57yR4wZP8GR4Mks2c/0aBKQQABBBBAIFwFWiWAVlRUyJgxY4ywOXLkSPnoo49k7969BwXQH3/8UR599FHp2LGjPPLII43Tc6dOnSpz586VSy65xLjf1+vC9SXRbgQQaF5Ad8gteHW8lM7/0DuVPUayRoyR3Iv/LLb4RO/XcwUCXgTqKsqNs1sbNjdaKEXLF0lNmfcfiPgDG5OQKFl9jmsMpHoUjE7lpSCAAAIIIBAuAq0SQJ1Op+j02/bt24v+/sEHH5Q1a9YcFEDff/99mTFjhlx33XVyxhlnNJquXbvWmJY7bNgwGT16tPh6Xbi8FNqJAAL+CeiZoTteuENq92z3WoGuCe1wwxRJ6T3U67VcgECLBJxOKclfI4XL9m9utGShlG5a59MOzi16jl5ss0lal+6NU3Z1k6M03dyIggACCCCAgEUFWiWAuls0F0A/+eQTmT59ujFdt0+fPo236XrPe+65p3FkVKfk+nKd2QZHFn0vNAsBBPwUcFRXyO53HpaiWVNFHAeuHTerMv2kiyTvyskSk5rp5xO5DQHvAnpeq46QaijVabtFPy8WHTkNRtHjXrL7DTJ23NURUh0x1ZFTCgIIIIAAAlYQCIsAevfddxtrQF3FFUBzc3ONdaCuAOrtOgKoFT5ytAGB0AhUbfpZtj93m+hXbyWmTVtpd8UkyTjlEm+X8n0EAiKga0aL161omLa7f4OjfVs3BqTuppUYmxsd1deYtqvHv+Qcc4Ik5eQF5VlUigACCCCAgDcBAqibkE7tpSCAQAQJOB3imPeOOL58WaSmymvHbF2PFfvIP4utbQev13IBAoEWqCvdK/vWLJN9a/XXcqlYv1L0rNJglPisdtLmqH7S5qj+0qZHP0k6vIfYTI5BC8azqRMBBBBAwDoCPXr0CHljwj6APvbYYzJz5kxjCm5zI6B6ne6021whgIb888cDEQiNQHGB1H/0d3GuX+j9eXEJYj/1KrEPHSXCP8i9e3FF0ASc9XVSkb/GCKPl+0NpTdHOoDzPnpAkKUccLW169jMCqQbTmOQ2QXkWlSKAAAIIWEeAANrkGBbXGtCmwXLDhg0yYcIE6dmzp7EW9NNPPzUNoE2v06NbKAggEL0Cpd9/IAWvTZC6kt1eEfSolg43PCFJ3f43/d/rTVyAQJAFKncXyO4l841fup5U15IGq6R36ynZ/QYa55F2OedCiU1OCdajqBcBBBBAIIoEwmIE9LzzzpNRo0Y1vpaFCxfKE0880bgLriuoersuit4rXUUAAQ8CjopSKXh9ohR/Nd37rqQ2u2QOu1ZyLx0v9oRkTBGwnICjplqKVvy0fy3pAiOUVhXtCng78wafJqc/+57Y7M3PJAr4g6kQAQQQQCDiBCwdQDdv3izjxo2T2NhYY7Oh7OxsqaurM0Y/9Xu33HKLnHDCCcbvfbku4t4eHUIAAb8FKlbPl+0v3CE1BRu81hGX2UHaX/c3aXPM2V6v5QIEWltANzNy39yoeN1KcfqwI7S3dnc7/zIZcv9z3i7j+wgggAACCDQrYOkAqke0PPDAA7J69Wpj/ebpp58uP/zwgxQXF0tCQoI899xzkpiYaJwl6st1fBYQQAABdwFnXa0UfvCEFH74pOjvvZW0ISMl7+qHJDYt29ulfB8BywjUVVUagbRIj4BZskAKly8SPRbGn9Ln+j9Lv7F/8edW7kEAAQQQQMAQsEwA1Q2ApkyZIhkZGQe8Gh3x1KA5b968xr/v0KGDcTZoZub/zu3z9TreOwIIINBUQEdBtz17s1Su876eLiY5XXJ/f6+0PeNyIBEIW4HSjWulcGnDmaQaTks2rPE+JX1/b3UUVEdDKQgggAACCPgj0OoB1NdG79u3T2pqaozpuGlpaR5v8/U6X5/LdQggECUCTqfs/fIN2fXG/VJfUeK108k9h0iHMY9LfF43r9dyAQJWF6jdV2qsHzXOJNUNjn7+Qeoqyj02+7SnZ0iHoUxJt/p7pX0IIICAFQXCJoBaEY82IYBA5AnUlRZKwT/HS+m8D712zhYXL9kjb5fsC24VW0yc1+u5AIFwEdBAOueqc6Rk/WrTJscmJslZL38mmUcfEy5dop0IIIAAAhYRIIBa5EXQDAQQsJbAvmVfyY4X7pDaPdu9NiyhY3fpMOZJSep+nNdruQCBcBGo2LVDZo061eOuugkZWTJ8+leS0r5TuHSJdiKAAAIIWECAAGqBl0ATEEDAmgKO6grZPeMRKZr5koi3XURtNml75pXSbtS9Yk9qY80O0SoEWiigO+j+5+phUlteZnpnaqduMuz1uRKfduD+DS18DJcjgAACCESRAAE0il42XUUAAf8Eqjb9LNufu030q7cS2zZP8q56SNIG/crbpXwfgbAQ2PXj9zJ3zEhxeNgpOrvvQDnzpY8lJiExLPpDIxFAAAEEWleAANq6/jwdAQTCRcDpkKLPXjRGRHVk1FvRM0M7XP+YxGa083Yp30fA8gKbZv9bvht3jcd2djjpHDn1ybfEZrdbvi80EAEEEECgdQUIoK3rz9MRQCDMBGoLt8qOl/4oukbUW7EnpUrupeMl8+yrRWw2b5fzfQQsLbDy1cdlyZRJHtt45EVXyaAJT1i6DzQOAQQQQKD1BQigrf8OaAECCIShQOm8D6TgXxOkrmS319YndRsgHW58WnSzIgoC4SywcPLt8st7//TYhQG3TpSjr749nLtI2xFAAAEEgixAAA0yMNUjgEDkCjgqSmXnG5OM80PF6Wy2o3pMS9avb5KcC/8oenwLBYFwFHA6HPL1bZfK9v/O8dj8oQ+/Il2G/SYcu0ebEUAAAQRCIEAADQEyj0AAgcgWqFy3WLY9e7PUFGzw2tH43C7SYewUSe45xOu1XICAFQXqq6vkiz+cL4XLF5k2zx4bJ2e88KHkHnuiFZtPmxBAAAEEWlmAANrKL4DHI4BAZAg462ql8MMnpfCDJ0R/761knD5K8i6fJPbkNG+X8n0ELCdQU1ossy8/Q8q2mP/QJS4lVc5+dbZkdD/acm2nQQgggAACrStAAG1df56OAAIRJqCjoNtfuEMqVs/32rPY9BzJu3KypJ14gddruQABqwmU79gis0adJtXFRaZNS8zKleHTv5bk3PZWazrtQQABBBBoRQECaCvi82gEEIhcgeIv35Cdb9wv9eXFXjvZpt9p0n7M4xKX2cHrtVyAgJUE9qxaKv+5epjotFyzknZ4Dxn2+heiI6IUBBBAAAEEVIAAyucAAQQQCJJAXWmhFPxzvJTO+9DrE+wJyZLzu3GSde4fRGycpegVjAssI6AbEn1922XidNSbtknXguqaUF0bSkEAAQQQQIAAymcAAQQQCLKAnhmqZ4fqGaLeSmKXPtLxpqcloVMvb5fyfQQsI7Dh4zdl/r1jPbZHd8Ud+n8vcx6uZd4YDUEAAQRaT4AA2nr2PBkBBKJIwFlTJbveeViKZr4o4mGkyMVhi4mVzBFjJPe3d4stPjGKlOhqOAsse/Yh+fmlv3nsQq/Rt8oxt98fzl2k7QgggAACARAggAYAkSoQQAABXwWqNv0s25+7TfSrtxKXfZh0uGGKpPQe6u1Svo+AJQR0FFRHQz2VQROekCMvusoSbaURCCCAAAKtI0AAbR13nooAAtEs4HRI0cyXZPc7D4ujusKrRPrJF0veFfdLTGqm12u5AIHWFNB1oF/eeJEULPjKtBk2u11O+vtr0umM81qzmTwbAQQQQKAVBQigrYjPoxFAILoFavdslx0v3CG6RtRb0fCp54amn/I7b5fyfQRaVaCuskLmjD5LitetNG2HPS5eznr5U8nuO7BV28nDEUAAAQRaR4AA2jruPBUBBBBoFCid/6EU/GuC1BXv8qqi03HbX/+4xOd28XotFyDQWgJVRbtk9hVnip4Valbi0zJk2OtzJbVTt9ZqIs9FAAEEEGglAQJoK8HzWAQQQMBdwFFRKjvfmCR7v3xDxOlsFkc3Jsq56C7JPu9GEXsMkAhYUqBsywaZffkZUlNqfhZuSvtOMnz6V5KQkWXJ9tMoBBBAAIHgCBBAg+NKrQgggIBfApXrFsu2Z2+WmoINXu/Xo1r0yBY9uoWCgBUFCpcvks+v/ZU4amtMm5fZq7+c9fJMiU1KtmLzaRMCCCCAQBAECKBBQKVKBBBA4FAEnHW1Uvjhk8Yvp4d/uDfWb7NL5vDrJPeSv4g9gX/EH4o79wZHYMvcT+Tbu67wOLKfN/g0Of3Z98TGaH5wXgC1IoAAAhYTIIBa7IXQHAQQQMAloKOg21+8UypWzfOKEpvZXjrd+U9JOmKA12u5AIFQC6x583lZ/LdxHh/b7fzLZMj9z4W6WTwPAQQQQKAVBAigrYDOIxFAAIGWCBR/Od1YH1pfbr6WzlVXTEqGdJ08S+Lzurakeq5FICQCP/1jgqya9rTHZ/W9YZz0HeM5pIakkTwEAQQQQCDoAgTQoBPzAAQQQODQBepKC6Xg1b9I6fyPmq0sLrezdHtglsSksbHLoatTQ0AFnE5jKq5OyfVUdBRUR0MpCCCAAAKRK0AAjdx3S88QQCACBfTM0B0v/VFq5Ww5lQAAIABJREFUC7d67F1i137SdeLHorvlUhCwkoBuRjT3hgtk14/fmzZL14HqelBdF0pBAAEEEIhMAQJoZL5XeoUAAhEs4Kypkl3v/k2KPn7GYy9Tjz1bOv3p9QhWoGvhKlBbXiazLz9TSjeuNe2C7oirO+PqDrkUBBBAAIHIEyCARt47pUcIIBAlAiX/fU+2PXOjx95mnD5KOlz/eJRo0M1wEqjYtUNmjTpVqop2mTZbzwbVM0L1rFAKAggggEBkCRBAI+t90hsEEIgygcL3n5Bd7/yfx17n/u4vkn3h7VGmQnfDQaB43Ur5z9XDREdEzUpqp24y7PW5Ep+WEQ7doY0IIIAAAj4KEEB9hOIyBBBAwKoC25+7VYq/edtj8w679QVJO+ECqzafdkWxgK4FnTtmpDjqak0VsvsOlLNe/lTscfFRrETXEUAAgcgSIIBG1vukNwggEI0CjnrZ/PcrZd+Sz017b4uJk85/ni4pfU+JRh36bHGBTbP/Ld+Nu8ZjKzudcZ6c9PfXxGa3W7wnNA8BBBBAwBcBAqgvSlyDAAIIWFxANybKn3i+VOUvM22pPSFZuj7wmSR06mXxntC8aBRY8co/ZOlT93vs+pEXXSWDJjwRjTT0GQEEEIg4AQJoxL1SOoQAAtEqUF+2RzaMP9vjES2x6TnS7aH/SGxm+2glot8WFlg4+Xb55b1/emzhMbffL71G32rhHtA0BBBAAAFfBAigvihxDQIIIBAmAjUF+ZI/YbjUlxebtjihQ3fpOnmm2JNSw6RHNDNaBJwOh3x926Wy/b9zzLtss8nQ/3tZugz7TbSQ0E8EEEAgIgUIoBH5WukUAghEs0DlusWycfJvRKflmpXkXidIl/EzxBYbF81M9N2CAvXVVcbOuHtWLTVtnT02Ts544UPJPfZEC7aeJiGAAAII+CJAAPVFiWsQQACBMBPQDYk2/+0KEafDtOWpA0dIpzteEbHZwqxnNDfSBaqLi2TOlWdL2ZYNpl2NS0mVYa9/IWmH94h0CvqHAAIIRKQAATQiXyudQgABBET2fjFNdky9yyNF1nk3Srvf3wcVApYTKN+xRWaNOk00jJqV5Nz2Mnz615KYlWu5ttMgBBBAAIHmBQigfEIQQACBCBbY+cYkKfrkWY89bH/do9L2zCsiWICuhauATsPV6bg6LdesZHQ/Ws5+dbboiCgFAQQQQCB8BAig4fOuaCkCCCDQcgGnU7Y8fo2ULfrM/F6bXTrd8bLolFwKAlYT0A2Jvr7tMnE66k2bpmtBdU2org2lIIAAAgiEhwABNDzeE61EAAEE/BZw1tXKpoculopV80zr0M2IDr/3Q0nqfpzfz+BGBIIlsOHjN2X+vWM9Vq+74g59+JVgPZ56EUAAAQQCLEAADTAo1SGAAAJWFHBUlkn+hHOlevs60+bFpGRI18mzJD6vqxWbT5uiXGDZsw/Kzy/93aPC0VffLgNunRjlSnQfAQQQCA8BAmh4vCdaiQACCByyQN2eHbJh/NlSV7LbtK647MOk20P/kZjUzEN+FhUgEGgBHQXV0VBPZdCEJ+TIi64K9GOpDwEEEEAgwAIE0ACDUh0CCCBgZYHqLask/54R4qiuMG1mYtd+cvh9H4o9IdnK3aBtUSig60C/vPEiKVjwlWnvbXa7nPrkW9LhpHOiUIcuI4AAAuEjQAANn3dFSxFAAIGACJQv/0Y2PzJKnPW1pvWl9D1Fuox7S8QeE5DnUQkCgRKoq6yQOaPPkuJ1K02rjElIlDNf+liy+w4M1COpBwEEEEAgwAIE0ACDUh0CCCAQDgKl8z6QrVPGeGxqximXSIexU8KhK7QxygSqinbJrFGnSsWuHaY9j0/LkGGvz5XUTt2iTIbuIoAAAuEhQAANj/dEKxFAAIGACxS+/7jseudhj/Xm/m6cZF94R8CfS4UIHKpA6ca1Mmf0OVJTWmxaVUr7TjJ8+leSkJF1qI/ifgQQQACBAAsQQAMMSnUIIIBAOAlsf+5WKf7mbY9NPuzWFyTthAvCqUu0NUoECpcvks+v/ZU4amtMe5zZq7+c/eps0Wm5FAQQQAAB6wgQQK3zLmgJAgggEHoBR71s/vuVsm/J56bPtsXESec/TxddF0pBwGoCW+Z+It/edYWI02naNN2Q6NQn3xQb65mt9upoDwIIRLEAATSKXz5dRwABBFTAWVMl+RPPl6r8ZaYguiNu1wc+k4ROvQBDwHICa958Xhb/bZzHdnU7/zIZcv9zlms3DUIAAQSiVYAAGq1vnn4jgAACbgL1ZXuMM0JrC7eausSm5xhnhMZmtscNAcsJ/PiPv8rqac94bFe/G8dLnz/cbbl20yAEEEAgGgUIoNH41ukzAgggYCJQU5Av+ROGS325+cYuCR26S9fJM8WelIofAtYScDqNqbg6JddT0VFQHQ2lIIAAAgi0rgABtHX9eToCCCBgKYHKdYtl4/0jxVlnfkZocq8TpMv4GWKLjbNUu2kMAroZ0dwbLpBdP35viqHrQE9/9j3JG3waWAgggAACrShAAG1FfB6NAAIIWFGgbNFnsuXxa0WcDtPmpQ4cIZ3ueEXEZrNi82lTFAvUlpfJ7MvPFD2mxazEJiXLOf/6XDK6Hx3FSnQdAQQQaF0BAmjr+vN0BBBAwJICe7+YJjum3uWxbVm/GivtLp9oybbTqOgWqNi1Q2aNOlWqinaZQiRm5cqwaV+InhVKQQABBBAIvQABNPTmPBEBBBAIC4Gdb0ySok+e9djW9tc9Km3PvCIs+kIjo0ugeN1KmTP6LKmrrDDteGqnbjLs9bkSn5YRXTD0FgEEELCAAAHUAi+BJiCAAAKWFHA6Zcvj14hOyTUtNrt0uuNl0Sm5FASsJlCw4Cv56uaLxeFhPXN234Fy1sufij0u3mpNpz0IIIBARAsQQCP69dI5BBBA4NAEdDOiTQ9dLBWr5pln0Ng4OfzeDyWp+3GH9iDuRiAIAptm/1u+G3eNx5o7nXGenPzoNNYzB8GeKhFAAAFPAgRQPhsIIIAAAs0KOCrLJH/CuVK9fZ3pdTEpGdJ18iyJz+uKJAKWE1jx8mOy9OkHPLbrqMtukOPufthy7aZBCCCAQKQKEEAj9c3SLwQQQCCAAnV7dsiG8WdLXclu01rjsg+Tbg/9R2JSMwP4VKpCIDACCyffLr+890+PlR1754PS84qbAvMwakEAAQQQaFaAAMoHBAEEEEDAJ4HqLask/54R4qg239glsWs/Ofy+D8WekOxTfVyEQKgEnA6HfH3bpbL9v3PMH2mzGVNxdUouBQEEEEAguAIE0OD6UjsCCCAQUQLly7+RzY+MEmd9rWm/UvqeIl3GvSVij4moftOZ8Beor66S/1w9TPasWmraGd2M6IznP5DcY08M/87SAwQQQMDCAgRQC78cmoYAAghYUaB03geydcoYj03LOOUS6TB2ihWbTpuiXKC6uEjmXHm2lG3ZYCoRl5Iqw17/QtIO7xHlUnQfAQQQCJ4AATR4ttSMAAIIRKxA4fuPy653PG/ckvPbuyXnoj9GbP/pWPgKlO/YIrNGnSYaRs1Kcm57GT79a0nMyg3fTtJyBBBAwMICBFALvxyahgACCFhZYPtzt0rxN297bKKOgupoKAUBqwnoNFydjqvTcs1KRvej5Zx/fS6xSaxnttq7oz0IIBD+AgTQ8H+H9AABBBBoHQFHvWz++5Wyb8nn5s+3xxjrQXVdKAUBqwnohkRf33aZOB31pk3LG3yanPb0DLHHxlmt6bQHAQQQCGsBAmhYvz4ajwACCLSugLOmSvInni9V+ctMG6I74nZ94DNJ6NSrdRvK0xEwEdjw8Zsy/96xHm26DPuNDH34FewQQAABBAIoQAANICZVIYAAAtEoUF+2xzgjtLZwq2n3Y9NzjDNCYzPbRyMPfba4wNJnJsuKqY96bGXva/8o/W++x+K9oHkIIIBA+AgQQMPnXdFSBBBAwLICNQX5kj9huNSXF5u2MaFDdzn8/k8kJiXDsn2gYdEr8N24a2TT7H97BBg04Qk58qKroheIniOAAAIBFCCABhCTqhBAAIFoFqhct1g23j9SnHXmZ4QmdT9ODr/3Q7Gxpi6aPyaW7Lujrla+uvliKVjwlWn7bHa7nPrkW9LhpHMs2X4ahQACCISTAAE0nN4WbUUAAQQsLlC26DPZ8vi1Ik6HaUtTB46QTne8ImKzWbwnNC/aBOoqK2TO6LOkeN1K067HJCTK2a/Olsxe/aONhv4igAACARUggAaUk8oQQAABBPZ+MU12TL3LI0TWr26QdpdPAgoBywlUFe2SWaNOlYpdO0zblpCRJee89h9J7dTNcm2nQQgggEC4CFg6gG7atEnq6823R1dgm80mhx9+uPG1oqJCtm/fLna7/QB7h8MhaWlpkpvLgdLh8qGknQggEP4CO9+YJEWfPOuxI3mjJ0vm8D+Ef0fpQcQJlG5cK3NGnyM1pebrmVPad5Lh078SDaMUBBBAAIGWC1g2gGqgvO6665rtkQbPp556SjIzM2Xt2rUyceJE0+tPPPFEufnmm1uuwx0IIIAAAv4JOJ2y5fFrRKfkmhabzZiKq1NyKQhYTaBw+SL5/NpfiaO2xrRpOg1Xp+PqtFwKAggggEDLBCwbQJ1Op3z77bdSVVV1QI/i4uJk8eLF8uOPP0rHjh3l4YcflpiYGFm/fr3cc889Rhjt169f4z3V1dXGn0899dSWyXA1AggggMAhCehmRJseulgqVs0zz6CxccamRLo5EQUBqwlsmfuJfHvXFSJOp2nTdEMi3ZhINyiiIIAAAgj4LmDZANpcF6ZOnSpz586VW2+9VYYMGWJc+sknn8j06dPlzjvvlOOPP953Aa5EAAEEEAiagKOyTPInnCvV29eZPkOPZek6eZbE53UNWhuoGAF/Bda8+bws/ts4j7fr0Sx6RAsFAQQQQMB3gbALoDt37pQ77rhDEhIS5MUXXxQdEXUPoPfee6/07NnTdwGuRAABBBAIqkDdnh2yYfzZUley2/Q5cdmHGSE0Nj0nqO2gcgT8EfjxsfGy+nXP65n733yP9L72j/5UzT0IIIBAVAqEXQB97bXXZNasWTJq1Cg577zzGl+aa1RUp+CmpqZKeXm5dO7cWS6//HLJy8uLypdLpxFAAAGrCFRvWSX594wQR3WFaZMSOvWSrg98JvaEZKs0mXYg0CCgS4LuukJ0Sq6nMvThV6TLsN8ghgACCCDgg0BYBdDS0lK55ZZbRNeHPvvss9KmTZv9/9/glAkTJkh+fv5BXdaNih544AHp1o0t0334PHAJAgggEDSB8uXfyOZHRomzvtb0GSl9T5Eu494SsccErQ1UjIA/AroZkW5KpJsTmRV7bJyc9vQMyRt8mj/Vcw8CCCAQVQJhFUDff/99mTFjhpxzzjly1VVXNb4oDaTvvfeezJkzR0aPHm2sAS0sLJRHHnnE+HrkkUfKpEmTjONamiu6ky4FAQQQQCB4As6fv5D6GeY7lutTbQPOlZgLxwevAdSMgJ8C9eVlsuqea6Vq20bzEJqQJL0mvyxJnY/08wnchgACCIReoEePHiF/aNgEUN3NduzYsVJbWyuPPvqotGvXziuWhk9dL6rBc8qUKZKRkUEA9arGBQgggEBwBRxf/0scc6d6fIj99GvEftrVwW0EtSPgh0DNnt2yatwVUluyx/TuuPRM6fXwNInPZD2zH7zcggACrSBAAG0GXXe91XWe/fv3l7vvvtvraKZWpSOjOjV38+bNxnmh3gJoK7xzHokAAghEpcD2526V4m/e9tj3DmOnSMYpl0SlDZ22tkDxupUyZ/RZUldpvp457fAeMuz1LyQuJdXaHaF1CCCAQCsJhMUIqMPhkBtvvFF0Deh9990nRx111AFc27Ztk/Hjx8uZZ54pV155ZeP3dLR0zJgxxqgpAbSVPmE8FgEEEDATcNTLpocvFV0XalrsMcZ6UF0XSkHAagIFC76Sr26+WBx15uuZs/sNkrNe/lR0bSgFAQQQQOBAgbAIoAsXLpQnnnhCOnbsaKzrtDc59Lm4uNjYnEiL+/TcmTNnyrRp0yQ3N1cee+wxiYlhYwv+A0AAAQSsIqA74m6cNFKq8peZZ9CEZGNnXN0hl4KA1QQ2zf63fDfuGo/NOvzci+XEh16yWrNpDwIIINDqApYPoDqN9q677pIdO3YY6zkHDhxoiuY6hkW/OXjwYCkpKZHVq1cb1+ra0ZNPPrnVsWkAAggggMCBAvVle4wzQmsLt5rS6NmgekaonhVKQcBqAitefkyWPv2Ax2YNuHWiHH317VZrNu1BAAEEWlXA8gFU12+OGzdO0tLS5Omnn5bY2FhTMA2q7777ruhOua6iI5433HCDDB06tFWReTgCCCCAgGeBmoJ8yZ8wXOrLi00vis/raoTQmJTmN5LDGIHWEFg4+Xb55b1/mj/aZpNTn3hTOp4yvDWaxjMRQAABSwpYPoC2VE3Xe5aXlxubFGlo9Xb0Skvr53oEEEAAgcALVK5bLBvvHylOD2vqkrofJ4ff+6HYWFMXeHxqPCQBp8MhX950kRTM/9K0npiERBk27QvJ6N77kJ7DzQgggECkCERcAI2UF0M/EEAAgWgTKFv0mWx5/FoRp8O066kDR0inO14R8XKmc7S50d/WF9AdcWf9/nQpzV9j2pjErHYy4u1vRL9SEEAAgWgXIIBG+yeA/iOAAAIWEtj7xTTZMfUujy3KGjFG2l1xv4VaTFMQaBCo2LldZl56slQXF5mS6AjoOf/6j8QmJUOGAAIIRLUAATSqXz+dRwABBKwnsPP1iVL06XMeG5Y3erJkDv+D9RpOi6JeYM/Kn2TO1cPFUVNtapE35HQ5/Zn3xNZkN/+ohwMAAQSiSoAAGlWvm84igAACYSDgdMqWx68RnZJrWmw2YyquTsmlIGA1gS1ffCTf3vW/M8mbtq/n5TfKsX98yGrNpj0IIIBAyAQIoCGj5kEIIIAAAr4K6GZEmx66WCpWzTPPoLFxxqZEujkRBQGrCayY+qgsfWayx2YNmfiMdBv5e6s1m/YggAACIREggIaEmYcggAACCLRUwFFZJvkTzpXq7etMb9VjWfR4Fj2mhYKA1QS+H/8H2ThzhvkPUOwxcuaLH0nucRwTZ7X3RnsQQCD4AgTQ4BvzBAQQQAABPwXq9uyQDePPlrqS3aY1xGUfZoTQ2PQcP5/AbQgER8BRVyufX/srKVy20Pyzm5Iqw6d/JamdjwhOA6gVAQQQsKgAAdSiL4ZmIYAAAgg0CFRvWSX594wQR3WFKUlCp17S9YHPxJ7A7qJ8ZqwlUFNaLDMvO0XKt282bVhKh85y7pvfSHxahrUaTmsQQACBIAoQQIOIS9UIIIAAAoERKF/+jWx6+FIRR735P+T7niJdxr0lYo8JzAOpBYEACZRtXi+zRp0mteVlpjVm9xskZ730sdjjEwL0RKpBAAEErC1AALX2+6F1CCCAAAL7BYq/eVu2P3erR4+MUy6RDmOn4IWA5QR2Lf5O5t5wgei0XLPS6cxfy8mPvma5dtMgBBBAIBgCBNBgqFInAggggEBQBHb/+x+ye8YjHuvOueguyfntn4LybCpF4FAEdEMi3ZjIU+k39i/S5/o/H8ojuBcBBBAICwECaFi8JhqJAAIIIOAS0FFQHQ31VHQUVEdDKQhYTWDJk/fJyn8+6bFZOgqqo6EUBBBAIJIFCKCR/HbpGwIIIBCJAo56Yz2orgs1LfYYYz1oSt9TIrH39CmcBZxO+fr2y2TbN7PMP7rxCXLOq7Mk8+hjwrmXtB0BBBBoVoAAygcEAQQQQCDsBHRH3I2TRkpV/jLzf8gnJBs74+oOuRQErCRQX10ls684U4rXrTBtVkJGlpz71reS3K6DlZpNWxBAAIGACRBAA0ZJRQgggAACoRSoL9tjnBFaW7jV9LF6NqieEapnhVIQsJJAVdFO+eySU0S/mpW0rkfJ8De+lNgkjhay0nujLQggEBgBAmhgHKkFAQQQQKAVBGoK8iV/wnCpLy82fXp8XlcjhMakcM5iK7weHtmMgI6Azhl9ttRVmp9vmzfkdDn9mXfFxtFCfI4QQCDCBAigEfZC6Q4CCCAQbQKV6xbLxvtHitPDERdJ3Y+Tw+/9UGyxcdFGQ38tLlAw/0v58qaLxOlwmLa028jfy5CJz1i8FzQPAQQQaJkAAbRlXlyNAAIIIGBBgbJFn8mWx68VcZr/Qz514AjpdMcrIjabBVtPk6JZYPXrz8qPj433SHD8nx+RHpeOiWYi+o4AAhEmQACNsBdKdxBAAIFoFdj7xTTZMfUuj93PHP4HyRs9OVp56LeFBeZPvEk2fPiGaQttdruc/sx7olNyKQgggEAkCBBAI+Et0gcEEEAAAUNg5+sTpejT5zxqtLt8kmT96ga0ELCUgNNRL19c/2vZtfg703bpZkS6KZFuTkRBAAEEwl2AABrub5D2I4AAAgj8T8DplC2PXyM6Jde02GzGVFydkktBwEoCteVlMmvUaVK2eb1ps/RYFj2eRY9poSCAAALhLEAADee3R9sRQAABBA4S0M2INj10sVSsmmeeQWPjjE2JdHMiCgJWEijfvllm/f50qS4uMm1W5tHHyDmvzhJ7fIKVmk1bEEAAgRYJEEBbxMXFCCCAAALhIOCoLJP8e86V6m3rTJsbk5wuHcY+KanHnxsO3aGNUSSwZ+VPMufq4eKoqTbtdaczfy0nP/paFInQVQQQiDQBAmikvVH6gwACCCBgCNTt2SEbxp8tdSW7PYqknTBS2l/3d9FASkHAKgJbvvhIvr3rSo/N6X3dXdL/pglWaS7tQAABBFokQABtERcXI4AAAgiEk0DV5pWy8d4R4qiu9Njs2Ixc6TDmcWkz4Kxw6hptjXCB5S88LMuff9hjL0986CU5/NyLI1yB7iGAQCQKEEAj8a3SJwQQQACBRoHy5d/IpocvFXHUN6uScdooybvqQbEnJKOHgCUEdBRUR0PNij02Ts56+VPJ7jfIEm2lEQgggICvAgRQX6W4DgEEEEAgbAVKvp0h25692Wv747I7SocbnpKU3kO9XssFCARbQNeB6npQXRdqVuLTMuTcN7+RlA6dg90U6kcAAQQCJkAADRglFSGAAAIIWFmgKn+pbJ0yRmoK8ptvps0mmedcK+1+f6/Y4tht1MrvNBrapjvi6s64ukOuWUntfIQMn/6VxKWkRgMHfUQAgQgQIIBGwEukCwgggAACvgk4a6tl11sPStHMF0WczmZvis/rKofd+oIkdu3vW+VchUCQBPRsUD0jVM8KNSu5xw2VM1/8SGz2mCC1gGoRQACBwAkQQANnSU0IIIAAAmEiULFmoWx76gapLdrWfIvtMZJ9/k2Sc/HdYouJC5Pe0cxIFNi1+Dv54vpfi9PDWuZuI38vQyY+E4ldp08IIBBhAgTQCHuhdAcBBBBAwDcBR3WF7Jx2r+z9YprXGxIOO0oOu+0l0a8UBFpLYMOHb8j8iTd5fPwxd06WXld4X+vcWu3nuQgggIAKEED5HCCAAAIIRLWA7pK77Zkbmz0v1Pg/zJg4ybnoj5J9wW0iNntUm9H51hP48R9/ldXTPIx02mxy6hNvSsdThrdeA3kyAggg4EWAAMpHBAEEEEAg6gXqK0qk4NW/SMl/3/NqoWtCdW2orhGlIBBqAafDId/cMUq2fTPL9NExCYkybNoXktG9d6ibxvMQQAABnwQIoD4xcRECCCCAQDQIlC2eLdufv1Xq9xU3213dHTf30r9K1rnXi9hs0UBDHy0kUF9dJbOvOFOK160wbVViVjsZ8fY38v/t3Qd4VFXex/HfTBICJITQQgRERRBsiKKy0osK+OpaWQQVsQMKdte1LfayoAgqKioKigVZXBcBUQQBUSzYGxYsEEJPQnqZeZ9zcdiAN3PvhEky5XueZ59Ecu4pn3P3zv3Pufcc85OEAAIIRJoAAWikjQjtQQABBBCoU4GKvK1aP3Ws8j9b7NiOhh2PVeuxjyupWWvHvGRAIJwCxVs3av7Q3jI/7ZKZATUzoWZGlIQAAghEkgABaCSNBm1BAAEEEIgYgdxlr2jDczfLV5gXtE3e+ilqee7tajLgvIhpOw2JDwEzA2pmQs2MqF0y74Kad0KZpY+P84FeIhAtAgSg0TJStBMBBBBAoNYFyrdna/0jo1XwzUrHulMO763Wlz+mxMYtHPOSAYFwCZh3Qd+9aliV+9oefP44HXnVHeGqjnIQQACBvRYgAN1rQgpAAAEEEIh1ge1vPauNL9wus3VLsJSQkq7Mkfeocc8zY52E/kWQwLfPTdank26rskVmf1CzTygJAQQQiAQBAtBIGAXagAACCCAQ8QJlm3/XusmXqujH1Y5tbdR1oFqNmqyE1HTHvGRAIBwCZn9Qs0+oXfJ4EzTgydeV0bVHOKqiDAQQQGCvBAhA94qPgxFAAAEE4krA79PWNx7Xplfulb+sNGjXE9KaqfXoKUrtMiCuiOhs3Qj4fRVafOlftemT92wbkJTSSINmLVWjtgfWTQOpFQEEEPhDgACUUwEBBBBAAIEQBUqzfrRmQ4t/td8Go3JxjXsN0T4X3Cdvg9QQayE7AqEJlBXs0MLhfbXjt59sD0xp1VaDX1ymemnMzIcmS24EEAinAAFoODUpCwEEEEAgbgT8FeXa8tokbZn7kMzvwVJik0y1vmKqUg7pHjc+dLRuBAqyftOCYb1Vmme/l23zzsfq+KffkDcxqW4aSK0IIBD3AgSgcX8KAIAAAgggsDcCZhbUzIaaWVGn1OT485V53h3y1GNvRicr/l59gS1ffKi3L/o/+crLbAvZf/AQdb9nWvUr4EgEEEBgLwQIQPcCj0MRQAABBBAwAv7yMm16+R7r/VD5fUFRklrsqzbjnlSD9keBh0CNCfyyYLZW3nRJleUfccWtOvSia2usfgpGAAEEqhIgAOXcQAABBBBAIEwCZoVcMxvMAgxPAAAgAElEQVRqVswNmjxeNTvpMmWcfbM8PAoZJn2K2VPgi8fu1lfT/mUP4/Goz6QX1br3IOAQQACBWhUgAK1VbipDAAEEEIh1AX9psbKf/6fM3qFOqV6r9tZsaP39DnXKyt8RqJbA8utG6PfFr9sem5BcXyc8s0BNDzmyWmVzEAIIIFAdAQLQ6qhxDAIIIIAAAg4CBd+s1PpHRqt8e3bQnJ6ERDU/7Uo1P/0amd9JCIRTwFdaokUXDNK2bz61LTY5vZkGv7RcDVu2Cme1lIUAAghUKUAAysmBAAIIIIBADQn4ivK14dl/KHfZK441mFlQMxtqZkVJCIRToCRnqxac3UuFG7Nsi007oKMGvbBEiQ0ahrNaykIAAQRsBQhAOTEQQAABBBCoYYH8zxZr/dSxqsjbGrQmT1I9ZQz5u5qdPEbyeGu4VRQfTwJ5a7/XwnP6qbyo0LbbmX/pp36PzpHHy3kXT+cFfUWgLgQIQOtCnToRQAABBOJOoCI/R1mPj9OOT9507LtZIdfMhpoVc0kIhEsg+4MlWnL5mfL77Fdq7jh8lLpef1+4qqMcBBBAwFaAAJQTAwEEEEAAgVoUyH3v38qe/g9VFOQErdWb3EAZw29T0xMvrMXWUVWsC/ww+2l9dE/V26/8ZfyjanfqObHOQP8QQKAOBQhA6xCfqhFAAAEE4lOgPHez1j86RgVfLnMESDmku1pfMVWJTTId85IBATcCnzxwo75/8XH7mQlvggY8+boyuvZwUxR5EEAAgZAFCEBDJuMABBBAAAEEwiOwffFMbXz+n/IVFwQt0NswTZkj7lR6n7PDUzGlxLWAeQTXPIprHsm1S0kpjTRw5tsyixOREEAAgXALEICGW5TyEEAAAQQQCEGgbOt6rZ8ySoXff+h4VGqXAWo9eooS0po55iUDAsEEzGJEZlEisziRXTLbspjtWcw2LSQEEEAgnAIEoOHUpCwEEEAAAQSqI+D3a+uCJ7XppbvlLysJWkJCarpajZqsRl0HVqcmjkFgl4DZlsVsz2K2abFLTQ85UidOXyhvvWTUEEAAgbAJEICGjZKCEEAAAQQQ2DuB0uy1Wjf5MhWv/dyxoLTup2mfix5QQsPGjnnJgEBVAtu++VRvXThYFSXFtln2HfBX9ZowA0AEEEAgbAIEoGGjpCAEEEAAAQTCIOD3actrD2vznInyV5QFLTCxcQu1vvwxpRzeOwwVU0S8CqxftlDvXjVM8vttCQ6/7EYdPurGeOWh3wggEGYBAtAwg1IcAggggAAC4RAoWfe91j18icxPp5Teb7gyz79b3uSGTln5OwK2Al8/86A+n3JHlTpmFtTMhpIQQACBvRUgAN1bQY5HAAEEEECghgTMDOjm2Q9oy38flXwVQWtJatZarcc+roYdj62h1lBsrAusvOkS/bJgtm03zXug5n1Q814oCQEEENgbAQLQvdHjWAQQQAABBGpBwLwTat4NNe+IBk0ej5oOvFgth98qTxILx9TC0MRUFb7yMr190f9pyxf2KzKbFXEHvbBEKa3axlS/6QwCCNSuAAFo7XpTGwIIIIAAAtUSMKvjbnzhDm1b9HSV7+oFCq6XeYDajHtC9Q84olp1cVD8CpTm5WjBsN4qyPrNFqFR2wM1aNZSmb1CSQgggEB1BAhAq6PGMQgggAACCNSRgNkv1OwbavYPDZq8CWp+yhVqMeR6eRKS6qi1VBuNAjt++0lvnjdAJhi1Sxlde2jAk6/L402Ixu7RZgQQqGMBAtA6HgCqRwABBBBAIFQBX0mhsp+9WTlLZzkemtymo9pcOU3mJwkBtwLmMVzzOK55LNcutTv1HP1l/KNuiyMfAgggsEuAAJSTAQEEEEAAgSgVyP9ssdZPHauKvK1Be+BJTFKLM65T89PGSR5vlPaWZte2gFmQyCxMVFU66rp71emc0bXdLOpDAIEoFyAAjfIBpPkIIIAAAvEtUJGfo6zHx2nHJ286Qph3Qs27oeYdURICbgQ+m3y7vpn+kG1Wj9erfo/OUeZf+rkpijwIIICAJUAAyomAAAIIIIBADAjkvf+aNjzzd5mANFjy1KuvlmffrKaDLpE8nhjoOV2oUQG/X+9eNUzrly20rSaxQUNrZdy0A3jEu0bHgcIRiCEBAtAYGky6ggACCCAQ3wLluZu1/tExKvhymSOE2S/U7Btq9g8lIRBMoKKk2FqUKOeHr22zNWzZygpC6zdrCSQCCCDgKEAA6khEBgQQQAABBKJLwCxOlD3jNvmKdgRtuLdBqlqee7ua9D83ujpIa2tdoHjrRi08p58KN2bZ1p3e4VANnLlYCcn1a71tVIgAAtElQAAaXeNFaxFAAAEEEHAlYLZpMdu1mG1bnFLK4b3V+vLHlNi4hVNW/h7HAnlrv7eC0PKiQluF1r0Hqc+kF3m0O47PEbqOgBsBAlA3SuRBAAEEEEAgGgX8fm1b9LQ2zrpT/tLioD1ISElX5gX3qnGPM6Kxp7S5lgSyP1iiJZefKb/PZ1vjoRdeoyPG3lZLraEaBBCIRgEC0GgcNdqMAAIIIIBACAKl2Wu1bvJlKl77ueNRjboOVKtRk5WQmu6YlwzxKfD9rMf1yb9urLLz3e+Zpv0HD4lPHHqNAAKOAhEfgBYWFiorK0te7+77lvl8PqWlpSkjI2NXJ4uKivTRRx+pvLzcyt+lSxelp/MB6ngWkAEBBBBAIPYF/D5teX2KNr/6L/nLy4L2NyGtmVqPnqLULgNi34UeVkvgg/GX6+f/vGB7rDcxScc//Yaadz62WmVzEAIIxLZAxAega9as0fjx421HoXv37rriiiusv/30009WvoqKit3yjhkzRj179oztUaR3CCCAAAIIuBQoWfe91j18icxPp5Tee6gyR94js1gRCYHKAn5fhRZf+ldt+uQ9W5h6aeka/OIypbRqCxwCCCCwm0DEB6AmsLz11lvVtGlTde7ceVfjS0pKrP/u06ePzO+jR49WcXGxNet55pln6v3339f8+fPl8Xj04IMPqmVLlgbn3EcAAQQQQCAgsHn2/dr87wcdQRKb7mOtktvizOsc85IhvgTKCnbozfOOl1mcyC41anugBs1aqqSURvEFQ28RQCCoQMQHoPPmzdOsWbN0zTXX6Oijj7btzOrVqzVhwgS1bt1a999//67HdZ966im98847Gjp0qE499VROBQQQQAABBBCoJGDeCTXvhpp3RJ1ScusOajXmETVo18UpK3+PIwGzLcuCs3upJGerba8zuvZQ/8dfk3ksl4QAAggYgagJQG+77TZ16tTJdtTmzp2r2bNn6+KLL1b//v135Qk8vjtw4ECdf/75jDgCCCCAAAII7CHgLyvRppfu1tb5T7iyaTrwImUMvYnHcl1pxUembd98qkUXDJKvtMS2w2ZBIrMwEQkBBBCIigA0MItpHsFt1KiRCgoK1LZtW5177rnKzMy0RjEwS3rTTTfpsMMO2zWygcd395wZZegRQAABBBBAYHcBs1+o2TfU7B/qlBLTW6rVpROVeuQJTln5e5wI/L74dS2/bkSVve1y5e06ZOSVcaJBNxFAIJhARM+A+v1+3XLLLVq79s+PBpl3O++88061a9duVwB6ww03WO+ABlIgADUr5Zr3QPdcSZdTAwEEEEAAAQT+J+ArKdTGGbdq+zvPu2JJO/ZkZV50vxLTmrvKT6bYFvhq2gP64rF77Dvp8ajPpBfVuveg2Eagdwgg4CgQ8QHonDlztGjRIusRWvMO6JYtW6z3PM3P9u3b6/bbb9cbb7xhvSe6twGoeWSXhAACCCCAQLwL+H/8UBX/uU/K2+xMkZwi7/GXyXvs6c55yRHzAj9PuVXbVrxp209vvWQdfPd0NWjbPuYd6CAC0SJw0EEH1XpTIzoArUrDBJ9XX321tcLt5MmTtWLFCscAdOLEiUpISAgKTABa6+cfFSKAAAIIRKpAabF870yTb9Wrks/n2EpPm0PlPeMWeZq1ccxLhtgV8FeU6/vxlyl/zZe2nUxKb6ZD7n9e5icJAQTqXoAA1OUYBB7N/e233zRlypQqA9Cff/7ZeoTXLF5ktnIxASsJAQQQQAABBNwLFP/6ldY/eoVKfv/W8SBPYpKan3qlmp92lczvpPgUKM3L0YJhvVWQ9ZstQHqHQzVw5mIlJNePTyB6jUCcC0T0DOj69etlFhYaMGCARoz434vtZWVluuyyy2R+Vg5ATz75ZA0fPnzXkH744YeaNGmSWAU3zs9yuo8AAgggsHcCvgptfeNxbZ7zL/lKihzLqpfZTq3Nli0dujrmJUNsCuz47SctHN5XZq9Qu2TeBe390Cx5vN7YBKBXCCBQpUBEB6A5OTkaO3as1Xizz2fLli2t3xcsWKCZM2fKLC5kHq01geqNN96oxMREa7Gh5s2bq7y83Jr9NLOkpozjjjuO0wABBBBAAAEE9kKgbMs6bZh2rfK/WOpcisejJv3PU8vht8rbMM05PzliTmDTJ+9p8aV/ld9XYdu3TuddrqOuuTvm+k2HEEAguEBEB6Cm6YFtWMzv3bp1U25urr777jurV6NHj1avXr1kHsk1K+Kafzfvefbr108ff/yxTACbnJysqVOnqn59HvPg/wwIIIAAAgiEQyD3vX8re8Ytqsjb6lic2bIl84J7ZFbMJcWfwM//eUEfjL+8yo7/ZfyjanfqOfEHQ48RiGOBiA9ATXD56quvau7cubuGyQSZo0aNUo8ePXb9m5nxNIHm+++/v+vfWrVqZT3Ca/YQJSGAAAIIIIBA+AQqCnK08fnxyln6oqtCzZ6hZu9QE5CS4kvg00m36dvnJlfZ6QHT5qnl0T3jC4XeIhDHAhEfgAbGxrzvWVBQYC0klJaWVuWCQvn5+SotLbUexzX5SAgggAACCCBQcwKF332grKnjVLrpV8dKvA1SlTH0JjU98UKJhQEdvWImg9+vd68apvXLFtp2qV7jJvq/2e+rQYvMmOkyHUEAgaoFoiYAZRARQAABBBBAIDIF/GWl2jx3ora+/qj8FWWOjWzQrotajXlEya07OOYlQ2wIlBcX6a2RJ2r79/bbszQ95EgNemFJbHSWXiCAQFABAlBOEAQQQAABBBAIi0DJ+h+U9cSVKvrhE8fyPAlJavbXy9Xi9GvlSarnmJ8M0S9QtCVbb57TT4WbNth2pv1ZF+jYmx+K/o7SAwQQIADlHEAAAQQQQACBWhLw+7X97We18cW75Suy34KjckvqZeynVqMnq2Gnv9RSA6mmLgU2rV6pxZecLL/PZ9sMFiWqy9GhbgRqR4AZ0NpxphYEEEAAAQTiSqA8Z6M2PHOjdnw031W/0/sOV+Z5t7Nliyut6M707cxH9OmDt9h2wpuYpBNnvK2mBx8R3Z2k9QggUKUAASgnBwIIIIAAAgjUmED+p28p68lrZQJSp5SY1lyZ59+ttO6nOWXl71EusPy68/T74v/a9sIsRmQWJTKLE5EQQCD2BAhAY29M6RECCCCAAAIRJeAryteml+/RtkXTJb/9o5eVG5zaua/2uewhJTVtFVH9oDHhEzCLEi0c1kd5v6yxLTTjqO4y27N4vN7wVUpJCCAQEQIEoBExDDQCAQQQQACB2Bco+vkzZT12hcxiRU7Jm9xQGUP/oaaDLpY8BCFOXtH49/x1azV/aE+VFxbYNv/gEWN15NV3RmPXaDMCCAQRIADl9EAAAQQQQACBWhMw27RsnfeYNs+ZKH9ZiWO99fc7TK0vf0TJ+x7smJcM0SeQtfxNLb3ybMnvt218rwkzte+AU6KvY7QYAQSqFCAA5eRAAAEEEEAAgVoXKN30qzY8ebUKvn7PsW5PQqKanjRKGWddL0+9+o75yRBdAl88do++mvaAbaMT6zfQoBffVdr+B0VXp2gtAggQgHIOIIAAAggggEDkCeQse1kbZ/5TFfnbHRuX1LyNWo2arJRDezjmJUMUCfj9emf06cpetdS20altDtBJL69QYsOUKOoUTUUAgaoEmAHl3EAAAQQQQACBOhWo2LFN2TNuVe6KV121o3HvvylzxJ1KSEl3lZ9MkS9Qlp+n+UO6qyB7nW1jW/UaqL6TX478jtBCBBBwFCAAdSQiAwIIIIAAAgjUhoB5HDfr8XEq22IfhFRuQ0KjplYQ2rjnWbXRNOqoBYGcH77RwnP7yVdq/25w5zE367BLrq+FllAFAgjUpAABaE3qUjYCCCCAAAIIhCTgLy3W5jkTtPWNqfJXlDseax7HNY/lmsdzSdEv8MuC2Vp50yX2HfF41H/qXGV26xv9HaUHCMSxAAFoHA8+XUcAAQQQQCBSBUp+/1ZZj18ls3WLU/ImN1CLM69Xs/8bJXkTnLLz9wgX+Pj+v2vNS0/YtjIpNU0nzV6plEy+cIjwYaR5CFQpQADKyYEAAggggAACkSng92vbm09p08v3yldsv1dk5YabrVrMli1m6xZS9Ar4fRV6a+QgbfnyI9tOpHc4RIOeXyJvveTo7SQtRyCOBQhA43jw6ToCCCCAAALRIFC2LUsbnrpB+Z++5dxcb4KaDbpYGUNvYssWZ62IzVG8bbO1KJH5aZf2HzxE3e+ZFrHtp2EIIFC1AAEoZwcCCCCAAAIIRIVA3qr/KvvZm1Wes9Gxvead0H0umajUzrwv6IgVoRnMDKiZCTUzonbp6L8/oIPOvjRCW0+zEECgKgECUM4NBBBAAAEEEIgaAV9hnjbOulPb35kp+f2O7W7c/XRljrxHZtVcUvQJrHl5mj6+z37lW483QSc8u1DNDz8m+jpGixGIYwEC0DgefLqOAAIIIIBAtAoU/fCJsp64UiXrf3DsQkJqulqeM17pfYc55iVD5AmYVXHN6rh2qX7TFtaiROYnCQEEokOAADQ6xolWIoAAAggggMAeAv6KMm35zxRtee0h+ctKHX0advqLWo2erHoZ+znmJUPkCJh9Qc3+oGafULtkZkDNTKiZESUhgEDkCxCARv4Y0UIEEEAAAQQQCCJQmv2zsp64WoXffeDo5ElKVoszrlWzU8bIk5DkmJ8MkSFQkL3OWpSoLD/PtkHmXVDzTigJAQQiX4AANPLHiBYigAACCCCAgAuBnCWztPGF21VRkOOYO7l1B7Ua84gatOvimJcMkSGQvWqplow5Q36fz7ZBZlVcszouCQEEIluAADSyx4fWIYAAAggggEAIAuV5W5T93M3KW/ma81Eer5qeeKEyht0sb3JD5/zkqHOBr5+eqM8fudO2HWZfULM/qNknlIQAApErQAAauWNDyxBAAAEEEECgmgL5XyzVhmnXqmzLOscSkpq20j4XP6DUI09wzEuGuhdYOm6ospa/aduQlMw21qJESalpdd9QWoAAArYCBKCcGAgggAACCCAQkwL+0mJteuVebV0wTapiL8nKHU/rdooyL7xPiWnNY9IjVjpVXlig+UN7Kn/dWtsuZXbrq/5T50oeT6x0mX4gEFMCBKAxNZx0BgEEEEAAAQT2FCj+9StlTb1S5qdTSmjYWBnDb1WT/ucSwDhh1eHf835Zo4XD+qi8uMi2FYdefJ2OuPyWOmwhVSOAQFUCBKCcGwgggAACCCAQ+wJ+n7bOf0KbZz8gX0mhY38bdOiq1mMeUb3Mdo55yVA3Ar8v/q+WX3delZX3nfyyWvUaWDeNo1YEEKhSgACUkwMBBBBAAAEE4kbAvBNq3g0174g6JU9SPTU/9So1P20cW7Y4YdXR3z+ddJu+fW6ybe2JDVN00ssrlNrmgDpqHdUigICdAAEo5wUCCCCAAAIIxJ2AWSXXrJZrVs11StaWLZc9LDMrSoosAbMly+JLTtam1SttG5a2/0Ea9OK7SqzfILIaTmsQiGMBAtA4Hny6jgACCCCAQDwL+ArzlP38P5Wz9EXJ7w9O4fGoyYARajn8NnkbpMYzW8T1vTR3u94YcpyKNmfbtm3fAaeo14SZEdduGoRAvAoQgMbryNNvBBBAAAEEELAECr/7QFlPXK3S7J8dRRKbZCpz5D1KO/b/HPOSofYEtn37uRaNOF6+8jLbSo+86g4dfP642msQNSGAQJUCBKCcHAgggAACCCAQ9wL+8jJtmfugtrw+ReZ3p2T2DG116UQlprd0ysrfa0ng5/+8oA/GX25bm8fr1YBp85RxVPdaag3VIIBAVQIEoJwbCCCAAAIIIIDAHwIl639Q1hNXquiHTxxNvA0aqeWwm9Xk+JFs2eKoVTsZPrzrKv0451nbyuo1bqL/m/2+GrTIrJ3GUAsCCNh/IeT3O730gBwCCCCAAAIIIBBHAn6/ti+eoY0v3iXznqhTatCui1qNeURmsSJS3QqYR3DNo7jmkVy71PTgI3TijLflTUyq24ZSOwJxLMAMaBwPPl1HAAEEEEAAgaoFzAq52c/cqLxV/3Vk8iQkqdlfr1CLM66Vh+DG0asmM5jFiMyiRGZxIrvU7tRz9Jfxj9ZkEygbAQSCCBCAcnoggAACCCCAAAJBBHasfksbnr5e5ds2ODoltdhXTfqdq/QB5yoxrbljfjLUjIDZlmXxJafI76uwreDYWyap/Zkja6ZySkUAgaACBKCcIAgggAACCCCAgIOAr6RQm166R9vefFry+xy9zIxoo2NOUpMTRirlEBa+cQSrgQzfzXxUqx+82bZk8wiueRTXPJJLQgCB2hUgAK1db2pDAAEEEEAAgSgWKPrpM2U9cZVKfv/WdS+SW3VQkxPOV3qfs2UWLiLVnsDy687T74vtH6E2ixGZRYnM4kQkBBCoPQEC0NqzpiYEEEAAAQQQiAUBX4W2zHtMm+dMkL+02HWPvMkNlHbc6VYwahYuItW8QHlxkRYO66O8X9bYVma2ZRkw7b/yeBNqvjHUgAAClgABKCcCAggggAACCCBQDYHSTb9qw5NXq+Dr90I+2gSgJhBt3P0MeerVD/l4DnAvkL9ureYP7anywgLbgzqdd7mOuuZu9wWSEwEE9kqAAHSv+DgYAQQQQAABBOJdIGfZy9o67zGV/P5dyBTeBqlK7zNMTU8YqXqt2od8PAe4E8ha/qaWXnm2VMXug70mzNS+A05xVxi5EEBgrwQIQPeKj4MRQAABBBBAAIGdAoVrPtL2t55V3qrX5S8rDZnFLFZkFi0yixeZRYxI4RX4Yuq9+urJ+20LTazfQINefFdp+x8U3kopDQEE/iRAAMpJgQACCCCAAAIIhFGgIj9HOUtnafviGSrNXhtyyYmNWyi933A1Of58JTVrHfLxHFCFgN+vd0afruxVS20zpLY5QCe9vEKJDVMgRACBGhQgAK1BXIpGAAEEEEAAgTgW8PtV8NUybXvrWeWvXiR/RXloGB6vGh05wJoVTT1igOTxhHY8uf8kUJafp/lDuqsge52tTqteA9X34Zew5txBoAYFCEBrEJeiEUAAAQQQQAABI1Ces8maEd3+zvMq37YhZJSkFvuqyYDz1KT/eUpo1DTk4zngfwI5P3yjRSMGyKyQa5c6j7lJh11yA2QIIFBDAgSgNQRLsQgggAACCCCAwJ8EfBXasXqR9a5o/pfvVrkoTlVynsQkNTr2/9T0+JFqePBxAFdTwOwNavYItU0ej/pPnavMbn2rWTqHIYBAMAECUM4PBBBAAAEEEECgDgTMNi7b335OOUtfVMWObSG3ILnNQdZ7oum9h8rboFHIx8f7AZ88cKO+f/FxW4ak1DSdNHulUjLbxDsT/Ucg7AIEoGEnpUAEEEAAAQQQQMC9gFkxN2/Vf7X97WdV+P2H7g/8I6c3uaHSup+upgMvVP39Dgv5+Hg9wO+r0FsjB2nLlx/ZEqR3OEQnzlgss0IuCQEEwidAABo+S0pCAAEEEEAAAQT2SqBk3RptW/SMcle8Kl/RjpDLanDgkdasaOMeZ8iTlBzy8fF2QPG2zdaiROanXTJ7g5o9QkkIIBA+AQLQ8FlSEgIIIIAAAgggEBYBX0mhclfMsd4VLf71q5DLTEhJV+Pef1PTEy9Qvcx2IR8fTweYGdC3LzxJvvIy2253veE+dRw2Kp5I6CsCNSpAAFqjvBSOAAIIIIAAAgjsnUDRj6utQDT3/dfkLysJubCUQ3tas6KNjjlJnoTEkI+PhwN+eOUpfXTvdbZd9XgTdMKzC9X88GPigYI+IlDjAgSgNU5MBQgggAACCCCAwN4LVBTmKmfpS9bCRaUbfgq5wMT0DKX3O8faziWpWeuQj4/1A1bedIl+WTDbtpv1m7awFiUyP0kIILB3AgSge+fH0QgggAACCCCAQK0LFHy9wpoV3fHxQvkr7B8drbJR3gQ1OvJ4NTlhpFI795M8nlpvfyRW6Cst0cJz+8nsE2qXzAzo8c/MlzcxKRKbT5sQiBoBAtCoGSoaigACCCCAAAII7C5QnrNJOUte0PbFM1W2dX3IPEkZbdVkwAg16XeOEho1Dfn4WDugIHudtShRWX6ebdc6/O1iHfOPCbHWbfqDQK0KEIDWKjeVIYAAAggggAACNSDg92nHp29bs6L5ny+R/L6QKvEkJimt2ynWrGjDjt1COjbWMmevWqolY86Q32dv2P2eadp/8JBY6zb9QaDWBAhAa42aihBAAAEEEEAAgZoXKNuyznpPNGfJLJXnbQm5wuR9O1mLFqX3+pu8DVJDPj4WDvj6mQf1+ZQ7bLvirZesQc8vkdknlIQAAqELEICGbsYRCCCAAAIIIIBAxAv4y8u048M3tO3tZ1X47fsht9eb3FCNe56ppgMvUvK+B4d8fLQfsHTcUGUtf9O2GymZbaxFiZJS06K9m7QfgVoXIACtdXIqRAABBBBAAAEEalegNOtHbVs0XTnLX5Gv0P79xmAtatD+KOvx3MbHnSZPUnLtNr6OaisvLND8oT2Vv26tbQsyu/VVv8f+LY/XW0ctpFoEolOAADQ6x41WI4AAAggggAACIQv4S4uV+96/te2tZ1W89vOQj09ITVd6n7OtR3TrZbYL+fhoOyDvlzVaeE4/mWDULh164TU6YoC4h/EAACAASURBVOxt0dYt2otAnQoQgNYpP5UjgAACCCCAAAJ1I1D082fa/tZzynt/rnwlRaE1wuNRyqE9rVnRRl0HyZOQGNrxUZTbPIZrHsetKvWd/LJa9RoYRT2iqQjUrQABaN36UzsCCCCAAAIIIFCnAr6iHcp59yVr4aKS9T+E3JbEJplq0v8cazsX83ssps8e/qe+efZh264lNkzRSS+vUGqbA2Kx6/QJgbALEICGnZQCEUAAAQQQQACB6BQo/Hal9Xjujg/ny19RFlonvAlqdNSJ1uO5qZ37Sh5PaMdHcG6zJcviS07WptUrbVuZtv9BGvTCEplglIQAAsEFCEA5QxBAAAEEEEAAAQR2EzDbt+QseUHbF89U2ebfQ9ap13J/a0Y0vd85Mu+NxkIqzd2uN4Ycp6LN2bbdMY/hmsdxSQggQADKOYAAAggggAACCCBQHQG/X/mfL9Z2Myv66WLJ7wupFE9SPaV1+6s1K9qw47EhHRuJmbd9+7kWjTxRvtIS2+Z1GTdeh1xwVSQ2nTYhEDECzIBGzFDQEAQQQAABBBBAIHIFyrau1/bFM5SzZJbKczaF3FCzl2hTs5VLz7PkbZAa8vGRcsAvC2Zr5U2X2DbHbMkyYNo8ZRzVPVKaSzsQiDgBAtCIGxIahAACCCCAAAIIRK6AeTd0x0cLtP3tZ1Xw9XshN9RbP8UKQpueeIFMUBqN6cO7r9aPr063bXq9xk30f7PfV4MWsbkgUzSOF22OLAEC0MgaD1qDAAIIIIAAAghEjUBp9s/atmi6cpe9ooqCnJDbnXJ4b2UMuVENOnQN+di6PMBXXqZFI46XeSTXLjU9+Aid+Owieesl12UzqRuBiBQgAI3IYaFRCCCAAAIIIIBA9Aj4y0qUu3Ku9a5o0U+fhtzwlMN6KeNv/4iqQNQsRmQWJTKLE9ml/QcPUfd7poVswQEIxLoAAWisjzD9QwABBBBAAAEEalGg+NevtO3NZ5S38t/ylRSFVHPKoT3UYsjf1bBjt5COq6vMZluWxZecIr+vwrYJx978kNqfdUFdNY96EYhIAQLQiBwWGoUAAggggAACCES3gK8oXznLX9H2t59Tye/fhdSZlEO6q/mZ18v8jPT03fOPafXEm2yb6U1M0okz3pZ5JJeEAAI7BaIiAM3JydHXX3+tsrIyJSYm6rDDDlN6+u57ShUWFiorK0ter3e3sfX5fEpLS1NGRgZjjgACCCCAAAIIIFAHAoXfr7Iez81b9V/5y8tct6Dhwd3V4szrZGZGIzktv+48/b74v7ZNNIsRDX5pueo3bRHJXaBtCNSaQMQHoAsWLNDMmTP/BDJ06FCdeuqpu/59zZo1Gj9+vC1c9+7ddcUVV9QaKhUhgAACCCCAAAII/FmgIm+rct+bo+1LXghpVtTsIdr89KuVekT/iGQtLy7SwmF9lPfLGtv2NT/8GJ3w7EJ5vAkR2X4ahUBtCkR0APrFF1/ovvvuszwGDx6sbt26acWKFXr77betf7vzzjt14IEHWr//9NNPuvXWW9W0aVN17tx5l2FJSYn133369KlNV+pCAAEEEEAAAQQQCCKw45M3tXnOBBWv/cK1k3k31JoRPby362NqK2P+urVaMKyPyvLzbKvsdO4YHXXtPbXVHOpBIGIFIjYA9fv9uvvuu/XNN9/o3HPP1UknnbQL8amnntI777yjU045RcOGDbP+fd68eZo1a5auueYaHX300RELTsMQQAABBBBAAAEE/idQvUD02D8C0ciaYMhetVTvjD5d8vtth7jXhJnad8ApDD8CcS0Q0QHopEmT9Omnn2ry5Mm7vfP5zDPPWLOgJ598soYPH75bAHrbbbepU6dOcT2odB4BBBBAAAEEEIg2gR2rF2nzq2ZG1H5vTbv+NOhwtBWIph7RL2K6+8XUe/XVk/fbtiexfgMNevFdpe1/UMS0l4YgUNsCERuAVgVhZkYff/xxLV++XDfccIO6dOliZQ3MippHcBs1aqSCggK1bdvWmj3NzMysbVfqQwABBBBAAAEEEKiGQPUC0a5/BKIR8I6o32/NgprZULuU2uYADX7xXSWlplVDh0MQiH6BqAtAV61apYcffljJycmaOnWq6tevLxOU3nLLLVq7du2fRsTj8VjvirZr1y76R4seIIAAAggggAACcSKwY/Vb2vzqv0KbEW1/1M5AtMuAOlUy74HOH9JdBdnrbNuR2a2v+k+dK3k8ddpOKkegLgSiKgD9+eefrUDTpJtuusnajsUkE4DOmTNHixYt0vnnn2+9A7plyxbdf//91s/27dvr9ttvlwlGSQgggAACCCCAAALRI2AC0S1zJqjo589cN7rBgV12BqJHnuD6mHBnzPnhGy0aMUBmhVy7dPioG3X4ZTeGu1rKQyDiBaImAN24caP1yK3ZC/T000/XkCFDHHFN8Hn11Vdbgeee75HaHWy2ciEhgAACCCCAAAIIRJ6Af81K+ZZMlz/rO9eN87TqJG+/C+Q5qLvrY8KZcfuHS/TTxL/bF+nx6KCbpyjt8GPDWSVlIRCSwEEH1f77yFERgO7YsUNXXnmliouL1b9/f1188cWuYAOP5v7222+aMmXKbgsZEYC6IiQTAggggAACCCAQUQL+Ne/Lt3S6/Ou/dd0uT6uO8va9QJ6OPVwfE66Mvz/3oDbOf8m2uISGqTrkvhlKbtkmXNVRDgIhCRCA2nCZfTzNzOfmzZt1zDHH6KqrrvrTo7Tr16+3HskdMGCARowYsasUM1t62WWXWbOmbgLQkEaLzAgggAACCCCAAAJ1JpD/6VvWPqJFP7l/NLf+AZ3V4oxr1ejoQbXWbr+vQm+NHKQtX35kW6dZEdesjGtWyCUhEA8CET0DWnlxIbPa7fXXX2/7HmdOTo7Gjh1rjdeECRPUsmVL6/cFCxZo5syZysjI0MSJE5WQkBAPY0ofEUAAAQQQQACBuBHI/+xta7GikALR/Q9XizNNIDq4VpyKt222FiUyP+2S2RvU7BFKQiAeBCI6AJ03b55mzZpljUNKSorMFis+n2/XuJiZzbvuukupqam7tmExf+zWrZtyc3P13Xc73xEYPXq0evXqFQ/jSR8RQAABBBBAAIG4FNgZiJoZ0U9d97/+fodaixU1OuYk18dUN6OZAX37wpPkKy+zLeKo6+5Vp3NGV7d4jkMgagQiOgANzGCarVbM+597psTExF2LC5nZ0ldffVVz587dlc3MeI4aNUo9etT+8/5RcwbQUAQQQAABBBBAIIYE8j9b/MeMaAiBaNtD1PzMa5V27Mk1KvHD7Kf10T3X2tbh8SbohGcXqvnhx9RoGygcgboWiOgAtDo4Zla0oKDAelQ3LS2NrVeqg8gxCCCAAAIIIIBAlAtYgah5R/TH1a57krzvwdajuVYgWkPb96286RL9smC2bZvqN22hwS8tV4MWma7bTEYEok0g5gLQaBsA2osAAggggAACCCBQcwLVC0Q7qcUZ1yit21/DHoj6Sku08Nx+MvuE2qWmBx+hE2e8LW9iUs2hUDICdShAAFqH+FSNAAIIIIAAAgggUDsC+Z+/s/PR3FBmRNt03BmI/uXUsAaiBdnrtODsXirN3W7b+Q5nXahjbn6wdmCoBYFaFiAArWVwqkMAAQQQQAABBBCoOwErEDWP5v7wietGJLc5SC1Ov1Zpx5kZUa/r44Jl3LR6pRZfcrL8lRbYrJy/+z3TtP/gIWGpi0IQiCQBAtBIGg3aggACCCCAAAIIIFArAvmfL9HmOf8KLRBt1UHNz7hGjbufFpZA9JvpD+mzybfb9tdbL1mDnl+i9A6H1IoHlSBQWwIEoLUlTT0IIIAAAggggAACESewMxA1M6Ifu25bvVbt1eL0a9S4x+l7HYguHTdUWcvftK07JbONtShRvcZNXLeNjAhEugABaKSPEO1DAAEEEEAAAQQQqHGB/C+W7nxHNJRAdJ8DrXdEG/c4o9qBaHlhgeYP7an8dWtt+5hxVHcNmDZPHm94Hv2tcUgqQMBBgACUUwQBBBBAAAEEEEAAgT8EqhWIZrZTi9OvVuNeZ1UrEM37ZY0WntNPJhi1S4dccJW6jBvPGCEQEwIEoDExjHQCAQQQQAABBBBAIJwCJhDdMmeCCtd85LrYepkHqPnpVyu951mSN8H1cSajeQzXPI5bVeo7+WW16jUwpDLJjEAkChCARuKo0CYEEEAAAQQQQACBiBAo+PJd69HckALRlvur+WlXKb3330IKRD+bPF7fTJ9k2+/EBg2t90EbtT0wIlxoBALVFSAAra4cxyGAAAIIIIAAAgjEjYAViJoZ0e8/dN3nehn7qfnpJhAd6joQfWfUacpetdS2jvrNMtTzgWdl3gslIRCtAgSg0TpytBsBBBBAAAEEEECg1gUKvlxmbd8SSiCalNFWLU67Wo17/02ehMSgbS7N3a43hhynos3Ztvk83gQdMfY2HTLyylrvOxUiEA4BAtBwKFIGAggggAACCCCAQFwJVCsQbbHvzkdz+5wdNBDd9u3nWjTyRPlKS6o0bdXjBPW4f7qSUlLjyp3ORr8AAWj0jyE9QAABBBBAAAEEEKgjgYKvlu98R/T7Va5bkNS8zc5AtO+wKgPRXxbM1sqbLglaZmrr/dT7oReV3uEQ13WTEYG6FiAAresRoH4EEEAAAQQQQACBqBeoXiDaulIgmvQng++ef0yrJ97kaPOX2x9Tu78Od8xHBgQiQYAANBJGgTYggAACCCCAAAIIxISAFYiaxYq++8B1f5KatVbzU8cpvf858iTsHohu+XyV3r36HJVs3xK0vANPO0/H/GOCvPWSXddLRgTqQoAAtC7UqRMBBBBAAAEEEEAgpgUKvl6x89HcUALRpq3U/DQTiJ67WyBavHWjll07QiYYDZbMo7h9Jr+ilMw2MW1L56JbgAA0useP1iOAAAIIIIAAAghEsEB1AtHEpvtYM6JN+p0rT1I9q3d+X4U+m/RPfTvzkaC9TUpNU4/7npZZpIiEQCQKEIBG4qjQJgQQQAABBBBAAIGYEij4+r2d27d8+77rflmB6F+vUJP+I3YFouveXaD3b75EZQX5VZfj8eiQkVfpiCtukdm2hYRAJAkQgEbSaNAWBBBAAAEEEEAAgZgWsGZEZz8Q0qq5iekZanHGtWpywkjLJn/9r1o69m/KW/t9UKvmR3RTn4deUHKT5jFtSueiS4AANLrGi9YigAACCCCAAAIIxIDAzhnRCSr8dqXr3tTf71C1Gfek6rVqr4qSYq26fazMdi3BUv1mLdV74gyZYJSEQCQIEIBGwijQBgQQQAABBBBAAIG4FCj4ZuXOxYpcBqLmndCMITeq2cmjJY9XP855Vh8/8Hf5Skuq9PMkJKrLleN18HlXxKUxnY4sAQLQyBoPWoMAAggggAACCCAQhwLW9i3/ftB1INrwoGPU+oqpSmqxr7Z/94WWXT1cBdnrgsq16TNYx909TUkpqXEoTJcjRYAANFJGgnYggAACCCCAAAIIxL1A0Q+faNNLd8nMjDolb3IDZQy7VU0HXqSy/Dwtv26EslctDXpYauv91HfKK0o7oKNT8fwdgRoRIACtEVYKRQABBBBAAAEEEECg+gKF36+yHs01M6NOKeXQnmo1arKSmrXS109P1BdT75Hf56vysITk+ur2zynaf/AQp6L5OwJhFyAADTspBSKAAAIIIIAAAgggEB6BHZ+8qazHx6kiPydogd4GjZQ54g6l9x2uTZ+8p2XXnqvS3O1Bj2l/5kgd/fcH5P1jr9HwtJhSEAguQADKGYIAAggggAACCCCAQAQLVORt1fqpY5X/2WLHVqYc3lutL39MpSXlWn7tudr61SdBj2nSqbN6PzRLKZltHMsmAwLhECAADYciZSCAAAIIIIAAAgggUMMCucte0YbnbpavMC9oTQmp6drngvvVqNvJWj3xFn3/4uNB8yelpqnXhBnK7Na3hntA8QhIBKCcBQgggAACCCCAAAIIRIlA+fZsrX9ktKtFihp1HWi9G7r+g3f1wW2jVV5UWHUvPR4detG16jz6Jnm83ijRoJnRKEAAGo2jRpsRQAABBBBAAAEE4lpg+1vPauMLt8tXEiSolJSQ1kytR0+Rv+n+eveq4cpb+31Qt4yuPdTrX88puUnzuPal8zUnQABac7aUjAACCCCAAAIIIIBAjQmUbf5d6yZfqqIfVzvWkd57qFoM/6dW3XWNfnv7P0Hz12/WUn0mzVKzw7o6lksGBEIVIAANVYz8CCCAAAIIIIAAAghEioDfp63zpmrT7PvkLysN2qrEJplqfcVUrf/ya62eeLN8QfJ7E5N05NV3quPwUZHSU9oRIwIEoDEykHQDAQQQQAABBBBAIH4FSrN+tGZDi3/9OjiCx6Mmx5+v5GPP0rJrR6hw04ag+dv0Gazu9z6txAYN4xeXnodVgAA0rJwUhgACCCCAAAIIIIBA3Qj4K8q1Ze6D2vLawzK/B0tJLfZVywsn6OPHJyl71dKgeRu1PdB6JDftgI510zFqjSkBAtCYGk46gwACCCCAAAIIIBDvAmYW1MyGmlnRoMnjVbOTLtPGvER9/fSD8vt8VWZPSK6v4+56Qm2PPzXeeen/XgoQgO4lIIcjgAACCCCAAAIIIBBpAv7yMm166W5tnf+E5K86sDTtrteqvRr0u1TvTxiv0tztQbvS4W8Xq+t198ibVC/Sukx7okSAADRKBopmIoAAAggggAACCCAQqoBZIdfMhpoVc4MlT0KiGh9/oT5/c6m2f/dl0LxNOnVWn4dfVsOMfUJtDvkREAEoJwECCCCAAAIIIIAAAjEs4C8tVvaMW7V98QzHXia3PUQ5ye30/X/nBM1br3ET9bx/ujK79XUskwwIVBYgAOV8QAABBBBAAAEEEEAgDgQKvlym9Y+OUXnu5qC99SQmKanLKfpk9lxVlBRXmdfj9erQi69X51E3Sh5PHAjSxXAIEICGQ5EyEEAAAQQQQAABBBCIAoGKwlxlT/+HclcEn+E0XanXuqN+/DFX2379NWjPzCyomQ01s6IkBJwECECdhPg7AggggAACCCCAAAIxJrDjkzeV9fg4VeTnBO2Zp1595Se31Q8fBX8v1LwP2mvi82p2WNcYk6I74RYgAA23KOUhgAACCCCAAAIIIBAFAhV5W7V+6ljlf7bYubVN2+rb1b+opLisyrxmZdyjrrlLB519qXN55IhbAQLQuB16Oo4AAggggAACCCCAgJS77BVteO5m+QrzHGZDG2jDVo+y1wffqsXsFfqXO6YqsUFDeBH4kwABKCcFAggggAACCCCAAAJxLlC+PVvrHxmtgm9WOkqUJKTph++3qLzcX2XeRm0PVN8pr8j8JCFQWYAAlPMBAQQQQAABBBBAAAEELIHtbz2rjS/cLl9JYXCRxGT9+nuBtudWVJnPzICamVAzI0pCICBAAMq5gAACCCCAAAIIIIAAArsEyjb/rnWTL1XRj6sdVXYUefXLuiJVVB2H6qCzL1PX6+6WJyHRsTwyxL4AAWjsjzE9RAABBBBAAAEEEEAgNAG/T1vnTdWm2ffJX1Ya9NgKJejX34uVV+CrMp9ZHdeskmtWyyXFtwABaHyPP71HAAEEEEAAAQQQQKBKgdKsH63Z0OJfv3ZU2pZboXUby+WrIg41+4T2nvi8Mrr2cCyLDLErQAAau2NLzxBAAAEEEEAAAQQQ2GsBf0W5tsx9UFtee1jm92CprEL6LatMO6qYDfV4vTp81I067OLrJY9nr9tGAdEnQAAafWNGixFAAAEEEEAAAQQQqHUBMwtqZkPNrKhT2ppTofWbqp4NzezWV70mzFBSappTUfw9xgQIQGNsQOkOAggggAACCCCAAAI1JeAvL9Oml+7W1vlPSP6q3/k09ZeV+fVLVrkKiuzzpWS2Ue+HZqlJp8411VzKjUABAtAIHBSahAACCCCAAAIIIIBAJAuYFXLNbKhZMdcpbd5WoQ2by+Wz2TbUm1RPXW+4Tx3OutCpGP4eIwIEoDEykHQDAQQQQAABBBBAAIHaFPCXFit7xq3avniGY7UlpX79mlWmwmKbKFSy9go97q4nlJBc37EsMkS3AAFodI8frUcAAQQQQAABBBBAoE4FCr5cpvWPjlF57uag7TCh56atFcreUi6/TRyadkBH9Zk0S43aHlin/aHymhUgAK1ZX0pHAAEEEEAAAQQQQCDmBSoKc5U9/R/KXTHHsa/FJebd0DKZn3umxAYN1f3ep9Wmz2DHcsgQnQIEoNE5brQaAQQQQAABBBBAAIGIE9jxyZvKenycKvJzgrbNzICamdCNWyts83U6d4yOvOoOeRISI66PNGjvBAhA986PoxFAAAEEEEAAAQQQQKCSQEXeVq2fOlb5ny12dDHvhJp3Q807onumZod1tR7Jrd+spWM5ZIgeAQLQ6BkrWooAAggggAACCCCAQNQI5C57RRueu1m+wrygbTar45pVcs1quXum5CbN1etfzymja4+o6TcNDS5AAMoZggACCCCAAAIIIIAAAjUiUL49W+sfGa2Cb1Y6lm/2CzX7hpr9QysnjzdBncfcpEMvutaxDDJEvgABaOSPES1EAAEEEEAAAQQQQCCqBba/NV0bX7hDvpLCoP3w+aT1m8q1NefPs6GtepygHvc9raTUtKi2iPfGE4DG+xlA/xFAAAEEEEAAAQQQqAWBss2/a93kS1X042rH2nYU+PTbhnKVle8+G5qS2UZ9Jr+i9A6HOJZBhsgUIACNzHGhVQgggAACCCCAAAIIxJ6A36et86Zq0+z75C8rDdq/ioqds6HbcnefDfXWS9bRf39A7c84P/Z84qBHBKBxMMh0EQEEEEAAAQQQQACBSBIozfrRmg0t/vVrx2blmdnQrHKVV+w+G7r/4CHq9s8pSkiu71gGGSJHgAA0csaCliCAAAIIIIAAAgggEDcC/opybZn7oLa89rDM78GSmQ39bUOZcvN9u2VLO6Cj+k55Ramt94sbt2jvKAFotI8g7UcAAQQQQAABBBBAIIoFzCyomQ01s6JOaXueT+s2lskEpIGUlJKq4+6epjZ9Bjsdzt8jQIAANAIGgSYggAACCCCAAAIIIBDPAv7yMm166W5tnf+E5N99lnNPl/Jyv37dUC6zUFHldPCIsepy5XiZbVtIkStAABq5Y0PLEEAAAQQQQAABBBCIKwGzQq6ZDTUr5jols1WLWaTIbN0SSM2P6KbeE2eofrOWTofz9zoSIACtI3iqRQABBBBAAAEEEEAAgT8L+EuLlT3jVm1fPMORp6zMr1+yylVQ9L8otH6zDLU/8wKZR3NT2xygRvseoEZtD2SxIkfN2slAAFo7ztSCAAIIIIAAAggggAACIQgUfLlM6x8do/LczY5Hbd5eoQ1mNnT3hXJ3O65B80w1anvAH0FpO6WawHTfdlZwmpSa5lgHGcIjQAAaHkdKQQABBBBAAAEEEEAAgTALVBTmKnv6P5S7Yo5jySWlfv2aVabC4iBRaBWl1GvcxApGd86YBoLTnbOnPM7rSB9SBgLQkLjIjAACCCCAAAIIIIAAArUtsOPjhcp68mpV7NjmWPXGrRXasDn4ti6OhVTKYPYZTdu/g7XVi5ktTW29v1LbtlOjNgcopVXbUIoiryQCUE4DBBBAAAEEEEAAAQQQiHiBirytypp2jUww6jaZR3LNqrll5X5r6xbzs6xcqqjY+W/lFX/8vWLn30NN3qR6VmCaah7lNbOnlR7xTWm9n7yJSaEWGfP5YyoALSoq0kcffaTy8nJ5vV516dJF6enpMT+IdBABBBBAAAEEEEAAgXgRyF32ijY8d7N8hXlh7bLfBKtWYLozKN31e4X/j//eGcCWm79XOD/ma7aDaZjZutIjvf97xLdR23ZxuyhSzASgP/30k8aPH6+KPb66GDNmjHr27BnWk5PCEEAAAQQQQAABBBBAoO4Eyrdt0PrHr1TBl+/WWSNMEGqC0Z0zqX/8bvdv5fbBqnm31MyYmplTawZ1350/0/ZrH9OLIsVEAFpSUqLRo0eruLjYmvU888wz9f7772v+/PnyeDx68MEH1bIlewHV2f87qRgBBBBAAAEEEEAAgRoQ2P7WdG184Q75SgproPTwFRkIUHcPVHc+ArxzVvV/v5uZWGtRpD0C08AjvtG+KFJMBKCrV6/WhAkT1Lp1a91///3W47cmPfXUU3rnnXc0dOhQnXrqqeE7gygJAQQQQAABBBBAAAEEIkKgbPPvWjf5UhX9uDoi2rO3jajw7fEI8B4zrP6EZNVrsa8atjlQKW077PaIb8OWreX5Ixba23bU1PExEYDOnTtXs2fP1sUXX6z+/fvvslqzZo31WO7AgQN1/vnn15Qh5SKAAAIIIIAAAggggEAdC2z97yPKff8/1r6h5hHdeEh7LrJU7vPK2zBNCY0zlNyijeq3bqeU/Tqq0YGHK+2gzhGxKFJMBKDz5s3TrFmzdNNNN+mwww7bda6Z90JvvfXWP82MxsPJSB8RQAABBBBAAAEEEIhngYr8HJXnbVaFCUj/+J9ZSbc8Z9Ou/y7P22L93VdSFBdUJkD1JzWQt0GaEtKaq9kJI9Ry0Iha7XtMBaA33HCD9Q5oIAUC0IyMDOs90MCjubUqTGUIIIAAAggggAACCCAQ0QLmHVITpFbkbvlfcGr+O2+P/87dooqCnIjuSyiNq2jbTYff/3ooh+x1XgLQvSakAAQQQAABBBBAAAEEEIgXAX9FucpzN/0xs/q/ANWaaQ0ErDl/zLzu2Cb5fRFL4zl0sA6+5dlabV/cBKATJ05UQkJCUNyjjz66VvGpDAEEEEAAAQQQQAABBGJboL7XpwZevxp4far/x0+7/zb5di6lKiXIb/0vUT4l7vrdr0S/X14570HqVrTbVf/SPgPPcZs9LPliOgD9+eefdcstt6hTp07Wu6BmS5ZgiQA0LOcUhSCAAAIIIIAAAggggEAUCHz88ce11uiNzwAAE0FJREFU3sqYCkBPPvlkDR8+fBfihx9+qEmTJrEKbq2fVlSIAAIIIIAAAggggAACCPxZICYC0N9++0033nijEhMTrcWGmjdvrvLycmv20/xt7NixOu644xh/BBBAAAEEEEAAAQQQQACBOhSIiQDU7/frzjvv1HfffWe959mvXz+Z6eScnBwlJydr6tSpql+/fh0yUzUCCCCAAAIIIIAAAggggEBMBKBmGM2Mpwk033///V2j2qpVK2tv0KZNmzLSCCCAAAIIIIAAAggggAACdSwQMwFowDE/P1+lpaXW47hpaWl1zEv1CCCAAAIIIIAAAggggAACAYGYC0AZWgQQQAABBBBAAAEEEEAAgcgUIACNzHGhVQgggAACCCCAAAIIIIBAzAkQgMbckNZ8h8z+qj/++KPq1atXZWXmndxGjRrp2GOPddx/teZbTA2RKMB5FImjEhttMgvQmfUAGjRoELRD5jrVq1cva7E6EgJuBMw5s2zZMutzLdje4mVlZerSpYtatGjhpljyIGAJrFq1Snl5eUpKSqpSxLxmtt9++6ljx46oIRC1AgSgUTt0oTV8y5Yt1ruxZmGmYMlNvn//+9969dVXHRtgViSeMmWK0tPTHfNWVFToyy+/tFYuNu/vHnHEEVYAS4osgcLCQm3cuFH7779/0JsvN/lq4jyqrPXrr79aC5A5nUduzvnIGoXYbI25Bqxdu1bt2rWT1+utspNu8q1Zs0bjx493BXX99dfryCOPdJU3kMnpnFm/fr1++OEHa3G8jIwMHXbYYUH7FFLlZK6WgNvrgVM+c20bPXq0TIDplPr376+LL77YKdtufw927TR/y8rK+tO55PP5rDUvzLlGqn0Bp+uB2+uG2dHBbB9oroNOyYz3o48+au384DZVde007TdBb1XJnF8m4A0WFLttA/kQCAgQgMbwuWA+ID/77DPNnTtXv/zyi/r27atLL730Tz12my9w4Lx58/Tyyy/r1ltvVZMmTf5UnrkgLliwQAsXLnQVgJoP/Ntuu223D3TzzfJ1110X8o1hDA9nnXXNfCiaG/r58+fro48+sm507D743OarqfPIlGs+RFeuXKnXXnvN+v2aa67R0UcfvdfnfJ3hx0HF2dnZevvtt/Xmm2/K3OiYc8vuSyu3+QzZTz/9ZF2fzM3/4YcfLnNu7jlbZfJMnjxZN9xwgzVT5ZTcXCdLSkr0yCOP6JNPPtmtOPOl2l133aW2bds6VcPfwyjg9nrgNp9pWnFxscaMGWNdV84++2zrS4Y9zy2zGKL5AsQEoOeff75jj9xeO4N9sdK9e3ddccUVjnWRITwCbq4Hpia3+Uxecx7cfffd2rx5s/7xj39YDa0cYJoA0vy32e++qKjI+hnsy7pAT4NdO02d48aN09atW4PCXH311TrmmGPCg0cpCEgiAI3R0+C9996zbuQqp4EDB/7pw9BtvsrlBALQxx57rMrZJROAzpo1yzEANTdsV155pRUsmJkP84G+fPly63/mQjthwgS1bNkyRkcp8rtlvm03H4SVv+1v3bq17r///t0++Nzmq6nzyHyIPvXUU1qyZMluqHbBRXXO+cgfqehroblxN9tkrVu3blfj7Z6acJuvskAgADXlm9lHu2RmGW6++WZXAajbcyYwq2/6cdFFF1kzUubfvvnmG+uLGxOcmmCUVLMCbq8HbvNVbm0gAD3++OM1fPhw246YzzUzS9q7d2+NHDkyaGdDuXYGzmvzZEfnzp13lWvqM//dp0+fmoWldEvA7fXAbb4AayAANTOSVQWXbvIEynN77fziiy9kgtTKyXypYu7L5syZY92LPfTQQ2revDlnAAJhEyAADRtlZBX0yiuvWLNA5gPQvINiLiJ2AajbfHaBw3333Wc7A2reDTWP6L7xxhuOAWjgG93KN2fmAmtmJsy7EKeccoqGDRsWWbhx1JrA+HTq1Ek9e/bU9OnTlZmZ+acA1G2+mjqPzDljgk3zIXraaadZQY05f+wC0Oqc83E05LXWVfM44WWXXWbNdp566ql6/fXXtX379j9dM9zmswtAx44dq65du1qzVJWTuaH67rvvrPPYzQyom3PGnIOXX3659RrBnXfeqQMPPNCq0szqmn6awMXtKwm1NggxWpHb64HbfHYB6HHHHacLLrjAerVlz2TO2WuvvdbVDGgo107z5a/5YreqJztidDgjrlturgem0W7z2QWg9957rzUjumcy1y7zxZqZDXWaAa3OtbNyfR9++KEmTZpkvSdvvlAhIRBOAQLQcGpGUFnmJsg8r5+SkqLffvtNN954o20A6jbfnoGD+RB0Sm7eATUzpTNnztTpp5+uIUOG7Coy0GYzg+B0kXVqB3+vvoC5aTYfYuYbdzMLam6kmzVr9qcA1G2+mjqPTLkm+DTni3kkyTz+PWPGDNvgojrnfPUFObIqAXNzZcZsn3322fXo2ffff/+nIM1tvsr1BGaK3Oi7CUDdnDOmne+++65yc3M1aNCgXQsbmX83Aal5J5QA1M2IhCeP2+uB23yBVgVmQM1Pp2T3pe+ex4Ry7QwEoOaVFfOlIKluBNxcD0zL3OYL9CIwu2memHBKdk8i7XlMda6dgTLMF2fmkW5zPXvggQdk6iMhEE4BAtBwakZoWYGbMacPQ7f5zIfgiy++aAW0dqtMmkfMzIJCbm64zPups2fP1hlnnKGzzjprl2CwYCdCmWO+WYEbL7sAtHLn3eYL53m0J37gRs0puHB7zsf84NZxBwM3XnYBaOWmuc0XGFfzzpJ579LcTFVO5vGyTZs2acWKFa5mQCsfG+o5Y/Kb9wFNnea1hdTU1DrWjr/q3V4P3OQLXN/M+gfmqZA9Z9eNrvn8Ml+umsd03bwDGhgRp2unec3gnXfe2bW4WkFBgXV+n3vuudaTKaTaF3B7PXCTL3B9M7Pi5ukvu2S+YF28eLG1C0EoX867vXYG6vz000/1r3/9y/qiw7xPH2zF59pXp8ZYECAAjYVRdOiDmwufKcJtvsA7oE888YQaNmxoW7uZgXrhhRccv/E37x6YR3nNIiAmWAikwGNJbr7li4MhjIguOt0cub2JCuQL53lEABoRp0i1G+H25shtPjfvgAaesnD6kmLPTrm5Tprr2ltvvaUdO3ZYC3iZZBauMQELqfYF3ASWplVu8rl5BzTwBaqbd0ArawS7xgZbIdUEB2aW3ayjQKpdATfXA7f3V4Hrm1kQyASXVQV9ZkGzYO+J2gm4vXaaY01e85ivWSAy2Hv0tStNbbEmQAAaayNq059wXiADH9JmFdxwBKDmImpWVzPvM5hv/AYPHmzNnJrFOsyHOI/gRs4JSgAaOWMRay1xe3PkNl9dB6CBJzsqj1Pl90JjbfwivT9uAstwBqBmxt2swBzuANSs5bBo0SJrVtWswms+P817zOZn+/btdfvttzNTVcsnYzjvryIlAA1MAJj7r4kTJ4a01Ust81NdFAsQgEbx4LltejgvkJU/pM2L6VU9gmu+/Tcfwm7eeTJbMDzzzDO23WEG1O0o13y+mghAzbvE4TqPKgu4veF0+/+NmteN7xrcBpZu8wXG9ZBDDlGbNm1scb/66itrT8WamAE1X6iZlUnN/2fMo5hmQTY378TH91lQc713ez1wky9wHTSLZ1VeibZy681iWmbLKqfXXvbssdtrbOXjAl/imtkys3ifm323a046/kp2+xniJl/l61u/fv1st1gx91XmninUeyO3187K76GahYfM5zMJgZoQIACtCdUIK9PNhc802W0+u2/37bocyg2X+cZt2bJl1t5WHTp0sLZ3MdvInHjiiY7L2EcYd8w2x+3Nkdt8NXEeBfDd3EiGcs7H7KBGSMdCvTlyelc02H6Je3a5JgLQPet4+OGHq1yVOUKGIKab4fZ64CafWZTNLM4SrkWIKsO7vXZWPibwaK55pNzNF74xPdB10Dm3901u8gUWLDMrdDulUJ8Oc3uNXb9+va6//nprEbUnn3zSWsyShEBNCBCA1oRqhJXp5sLn9mY8cBEz37qaRzOqCjxNcGH2v6vOB2Lli3CoN4cRRh9TzXF7c+QmX02fR25uJN2e8zE1iBHaGbc3R27zBd4vNvsI2+1dZxbyMI/6m8WBQr3GVHU9NTOegffYTb2Vb9yef/55zZ8/P+S6InS4oq5Zbq8HbvIFxt+8OmIWuTKz3XsmszjQVVddZe3LGa5FiExgYN7HGzBggEaMGLGrysD7puZndT5vo24wI6zB4by/Cnx2du/e3dpHeM/F00zXzbXLPM6/bdu2GlmEaOrUqdY+7EOHDrW2xyIhUFMCBKA1JRtB5YbzAmluAM23v2ZbjjvuuKPK900CN4ChfiCawPbxxx/ftXG7mQU1M6mkuhdwE1iaVrrJV9PnkZsbSQLQuj+nAi1wG1i6zff0009bT1SY60dVq84GrovhDEDNI2vm/Dd7QJr9R00yWzGYfRvNv//zn/9Ux44dIwc+Tlri9nrgJt/q1atlvmAINpaBa2A43wE155HZ19YkU3/Lli2t3wNbmfG+Xt2czOG8vwo8Tm12BTBb09mlyl/ehnsVXB7nrptzKF5rJQCNg5EP5wUy8Gjbnvt27skYSgBqLqjmhvGDDz6w9pw0ycwemA/ZFi1axMEIRUcXAzdVaWlpQRcmcJOvJs6jyopubiQJQCPnvHMbWLrJF3hE0sx8mgVaqlpJ8ueff9Ytt9wS8qxksOtpIBgwsmb7ArM1hplNMLNkBx54oLVIjJnBINWugNvrgVM+c/6ZPTjN6qDBttTZ2wC0qmtsYBsWo9etWzdrj8bA45q8r1e751SgtnDeXwVeSwm2z2tNBqCBJzX69+9vLaJFQqAmBQhAa1I3QsoOXCDNKrPDhg2rslVO+cyFz+wL9fnnn1s3dnaLe5ibP/PugFkl19yMuZkBDZT72WefWbMVpp0nnXQSM58Rcv4EmhG4qTI39mbrnKpupJ3y1dR5ZBeAOi0h73TOR9gQxGxzAjdV5ouJYAupuMlntoCaMWOGdQNlbqT2TOYaZfbQM9cx8xpBdWdAq7qeLl26VNOnT7dW8Q4k89jkeeedZ9VLqn2BQGDpdD1wyhf40sI8emsesd3zy43S0lJrCwuz/Y6ZBTcLyYwcOdJ1h91cO1999VWZQCWQzBNCo0aNUo8ePVzXQ8bwCbj9DHHKZx7hN0+XmX1l7d69DCxsZsbbvDpg1ssIZYVap2unuV6ZraLMOWg+380iRyQEalKAALQmdWOs7MCHb1UbE3/zzTcy+1MFkpnFNFu11K9fP8Yk6M7eCHAe7Y0exwYTCNzAm5s1u2uPCT4vu+yy3d7bM68SmC0swpkCQYhph9kr2XwpR4pugcDspwkk7LbUMX8fN26czB6OgTR8+HCdfPLJYe+4CRbMe6YmADazpVXN8oe9YgqsMYHAlx9VnTPmS/3//Oc/u+qv6j6sxhpIwQiEWYAANMygsVyc+YA1jx2ddtpptt+O5efnWwsPmW/ozAek2afssMMOi2US+lYNAc6jaqBxiGsB8+SFWUW7Z8+efzrGnHuvv/66NUNlgsO2bduqb9++3MC71o3vjGaGfsWKFbrgggtsz5n33nvPWtzKfPmakpJibcNit1VZfCvSezsB847vtGnTrJl1u5VnzWPfS5Ys2fU381SFecSfhEC0ChCARuvI0W4EEEAAAQQQQAABBBBAIMoECECjbMBoLgIIIIAAAggggAACCCAQrQIEoNE6crQbAQQQQAABBBBAAAEEEIgyAQLQKBswmosAAggggAACCCCAAAIIRKsAAWi0jhztRgABBBBAAAEEEEAAAQSiTIAANMoGjOYigAACCCCAAAIIIIAAAtEqQAAarSNHuxFAAAEEEEAAAQQQQACBKBMgAI2yAaO5CCCAAAIIIIAAAggggEC0ChCARuvI0W4EEEAAAQQQQAABBBBAIMoECECjbMBoLgIIIIAAAggggAACCCAQrQIEoNE6crQbAQQQQAABBBBAAAEEEIgyAQLQKBswmosAAggggAACCCCAAAIIRKsAAWi0jhztRgABBBBAAAEEEEAAAQSiTIAANMoGjOYigAACCCCAAAIIIIAAAtEqQAAarSNHuxFAAAEEEEAAAQQQQACBKBMgAI2yAaO5CCCAAAIIIIAAAggggEC0ChCARuvI0W4EEEAAAQQQQAABBBBAIMoECECjbMBoLgIIIIAAAggggAACCCAQrQIEoNE6crQbAQQQQAABBBBAAAEEEIgyAQLQKBswmosAAggggAACCCCAAAIIRKsAAWi0jhztRgABBBBAAAEEEEAAAQSiTIAANMoGjOYigAACCCCAAAIIIIAAAtEqQAAarSNHuxFAAAEEEEAAAQQQQACBKBMgAI2yAaO5CCCAAAIIIIAAAggggEC0ChCARuvI0W4EEEAAAQQQQAABBBBAIMoECECjbMBoLgIIIIAAAggggAACCCAQrQIEoNE6crQbAQQQQAABBBBAAAEEEIgyAQLQKBswmosAAggggAACCCCAAAIIRKsAAWi0jhztRgABBBBAAAEEEEAAAQSiTIAANMoGjOYigAACCCCAAAIIIIAAAtEq8P+ChYagAfkXgQ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A6AAAAI4CAYAAAB0h4QrAAAgAElEQVR4XuzdCXhU1fnH8Xcme0IWshFAQFAQZHVhUdw3kGrRWqtSFbeKuGutpRQVFP1rq1VxV9RWFBe07rJUcauyibLILoSdAAlkIXsy83/eGyYdwp3MZJiZ3Jn5nufhCZB7zz3nc8eWX85mczqdTqEggAACCCCAAAIIIIAAAgggEGQBGwE0yMJUjwACCCCAAAIIIIAAAgggYAgQQPkgIIAAAggggAACCCCAAAIIhESAABoSZh6CAAIIIIAAAggggAACCCBAAOUzgAACCCCAAAIIIIAAAgggEBIBAmhImHkIAggggAACCCCAAAIIIIAAAZTPAAIIIIAAAggggAACCCCAQEgECKAhYeYhCCCAAAIIIIAAAggggAACBFA+AwgggAACCCCAAAIIIIAAAiERIICGhJmHIIAAAggggAACCCCAAAIIEED5DCCAAAIIIIAAAggggAACCIREgAAaEmYeggACCCCAAAIIIIAAAgggQADlM4AAAggggAACCCCAAAIIIBASAQJoSJh5CAIIIIAAAggggAACCCCAAAGUzwACCCCAAAIIIIAAAggggEBIBAigIWHmIQgggAACCCCAAAIIIIAAAgRQPgMIIIAAAggggAACCCCAAAIhESCAhoSZhyCAAAIIIIAAAggggAACCBBA+QwggAACCCCAAAIIIIAAAgiERIAAGhJmHoIAAggggAACCCCAAAIIIEAA5TOAAAIIIIAAAggggAACCCAQEgECaEiYeQgCCCCAAAIIIIAAAggggAABlM8AAggggAACCCCAAAIIIIBASAQIoCFh5iEIIIAAAggggAACCCCAAAIEUD4DCCCAAAIIIIAAAggggAACIREggIaEmYcggAACCCCAAAIIIIAAAggQQPkMIIAAAggggAACCCCAAAIIhESAABoSZh6CAAIIIIAAAggggAACCCBAAOUzgAACCCCAAAIIIIAAAgggEBIBAmhImHkIAggggAAC4SVQX18vs2bNkrq6OklOTpazzjpLbDZbeHWC1iKAAAIIWE6AAGq5V0KDEEAAgQYBDQDz588Xp9NpSqJhQINBhw4dpF27dhHJVlZWJosXL5bY2NiD+qf9z8nJkY4dO0pKSkpE9j9QnSotLZUffvhBVq5cKSUlJUa1iYmJcswxx8igQYOkTZs2Bz2qoqJCxo4dK7W1tZKWlibPPPOMxMTEBKpJ1IMAAgggEKUCBNAoffF0GwEErC/gHgC8tbZ9+/ZGWDjyyCO9XRpW31+7dq1MnDjRa5sHDBggo0aNksMOO8zrtdF0gY5evvbaa/L555832+3LLrtMzjvvvANGOKuqquTGG28U/Zqbmyv/+Mc/xG63RxMffUUAAQQQCIIAATQIqFSJAAIIBELAPQD4Wt/dd98tGsYipaxfv17uuecen7tz+eWXy4gRI3y+PpIv1PD5xz/+UXbv3n1AN3XkU0c1dYTdvQwcOFBuv/32xhAaLgG0urpabr75ZqM/nTp1kvvuu4+gHMkfbPqGAAJhL0AADftXSAcQQCBSBdwDgE6BdI0E6pRcnZJaXl4u8+bNk48//riRICEhQV588UWJi4uLCBb3AKpTRa+88krRwKH9V5+FCxfKe++9d0BfdST45JNPjoj+H0onnnvuOfn2228bq9AfTFxzzTWSnZ1t/N3WrVvln//8pzEt11Xc7cIlgDZt52OPPcZU4UP54HAvAgggEGQBAmiQgakeAQQQ8FfA/R/Wus7xkUceMR3ZcZ+mqusiH3roIenSpYu/j7XUfe4BVKeI6jTbpkXXN06ePNkIVFp0neLjjz/eGLQs1aEQNWbdunXGSKCr/OY3v5Hf/va3pk+fOnWqzJ071/ie/gDjpZdeagz47lNwrRrsdDR3zJgxxg8kdAq2/nfCZkkh+qDxGAQQQMAPAQKoH2jcggACCIRCwNcRKB0Rvffee0XDmhb3abg6WqhhRNfuZWVlmW5WVFNTIxs2bBCHw2FsRtO5c+fG7m3btq1x05pevXpJfn6+Maqmz9TNj84++2xjOqfr/vT0dGNToE2bNsn3339vjFbqVFBdo3rKKadIampqi+jcA+iwYcNk9OjRpvfrM2699VYpLi42vj906FC56aabTK/Vtuuo3+rVq0U3OdKio4I6BdVsMyeXgYYaXWPbdHRZ61uzZo3hl5GRYbg0Ldu3bzfapnV07drV2ABI/6x/r/fpDwzUfunSpcYv18ZTRxxxhJx44oktGtHTe5988kljdFiL1nH//fd7DGU7d+6UO+64w7hW26dhXtvY9POnoV7D/jfffCNFRUXG9boJlrbP29pbvW/58uXG50I/b1q6detmmCclJR3k5f6Z1M+tvh9dx6r3a0g+55xzjM+dzgLQdj7xxBPGn/Xd/OUvfzFMPX3eW/QB5GIEEEAAgYALEEADTkqFCCCAQGAEWhJAH3jgASNQaXEPoO6jo6eddppcf/31BzXO/Rr33U41yGhdGsC0DB48WBYsWNB4v+taDYmu6cHHHXecsWHNzJkzTRE0FGo49LX4GkC1vmXLlsnDDz9sVK1B5IUXXjCCnnvRcKeb6WhYMSsakv/whz80Bj41+POf/9w4unrnnXfK8ccff8Ct7m00G4HTOu666y7ZsWPHAe/n3//+t7z77rvG3/3ud7+TH3/8UX755ZeDmqXTjf/v//7PCPa+FA39OpVWPz9NPw9m92v79L24wruGUQ2G7p8/DdUa+nTKrlkZPny4XHHFFQeFXK37X//6l8yZM8dj0/W+c88994Dvu38m8/LyjO8VFBQ0XqPv4e233278bJpV7unz7osh1yCAAAIIBE+AABo8W2pGAAEEDknA1ym4Ovo4YcKExmdpGNVRLy2+BDj3a9yn+mp4ePDBBw9YI+jeIVcA3bhxo88bBekImwZAX4+N8aX9rjbpqJeGJ9emO3/961+ld+/ejU3WgPfoo496fScaoPU619Eveham7iSr5YwzzpDrrrvugDo0CH344YfG3+n036eeesoYCXUVHWW97bbbjECnwViPM9HRzk8++USmT5/utT16gVo//fTTpsfRNK3A3Uyf9/zzz5uOMrrfp+Fdj2fRjXz69+8vbdu2PSCA+tLIpmtv9fMzadIk0TDprdxwww3GCLmreNt8SgOomrtG/c3q18B81VVXeXs030cAAQQQCLEAATTE4DwOAQQQ8FXA2+YqOtKloerZZ59t3NG06XRLXwKc+zXux22YBVA9b/OSSy4xpjfq73v06HFAyHX1Ta8588wzjcClU0F1QxxXaW49YnNhqrkpuHpf0/a6jwTrFNBbbrmlceRTA6B+X6fUquNHH30k77//fuPjTz/9dGMkVItOk9URTC3q474WUp+pYUinsbpK0yC2atUq0R8KaDn66KNFg7EG8aYBVMOrtrFfv37GNFXdXOrTTz9trFenWffs2dPrx8fTDxS83tjkArNdmHUjKD2yRafE6tTuv/3tb40jrboDrY5Au9Zf6nvXqbGucumllxqjqDoqrT8kUMfNmzcb39ZptRqU9asWswB60kknGaPwGpL79u1rXKcj2fr+dJRa26tBXdukRacHm50f21IHrkcAAQQQCKwAATSwntSGAAIIBEygpcew6Lo9DTf6D29XCWQA1dFRDRgalNxL07CgR3/oVFz34j6KqCFKj1bxZaMYX9rv/hwNMbpGUYt7EHzrrbeMkKlFw+eUKVMOmp77xRdfyMsvv2xc4z6SqSOresyHTlFtusGRezh1tUNHEDXcuvrnPkKqo6c6iqrFPYBqUNKRYdcOtfp9DbcapnTasBYN9SNHjvT6+fL0AwWvNza5oOnnz+wHABogx40bZ9zpPrqrf3bv9wUXXGBMM3Yv7j8UaDpy7MtnylWXrzMFWtp/rkcAAQQQCI4AATQ4rtSKAAIIHLJASwOoTmHU3UDdg50vAc6XEdDmdtd1v1/XDro2tHEH0M2LNBxraTqK2ByUL+13v1/Xnk6bNs34K9cUzKYbFOlmRUOGDDnosU3XaroHPp2CqyFai45SnnDCCcbv3Z/nqtA9iGmdOj1a+68hS6f2uqYfuwdQ92DqqT/eRoBd9wUjgGpo16nDTTdgcl9v2jREasAsLCw0mqVrSJuux9W/1w2PdEOo5gKoHh/zpz/9yeMPLHxdK33I/0FSAQIIIIBAQAQIoAFhpBIEEEAg8ALu/7DWf6Dr5j26m62raChcvHixsTOp/uNer9fRRQ08rut8CXC+BFAdodNRQ/e1jWaBx9NRKf6GIl/a7y6v02hnzJhh/NWFF14oF198sVRUVBgjmK41mM2tiXQfqXUPfBqSNCxpce2w6x4udXRYRzZd4dc1/dd9lK9p8HYPoOPHj5c+ffoc9CFyv6Y1A6inY4Cafkabrn91dUinFOta0C1bthg71OpnVz9TOjKtdTQXQD19plx1E0AD/7891IgAAggEU4AAGkxd6kYAAQQOQcD9H9bNnW+oO9PqsRuu4r6hiy8BzpcAara5jlkA9RSSQhFANRC67wbsCnVNd6nVacTuQd79Fblf677hkHuIdW0ItG/fPmM0VNckakjSX7qbrP755JNPNqYAuwfXpkHKPVy6r1d1b8+hBtDmzo/19tH0Jdh5C6C6AdM777wjOr25udJcAPUWvH1pp7e+8n0EEEAAgdAJEEBDZ82TEEAAgRYJeNuEyL0y95E/DauukBXNAdS1FtX9SA+dQqrrPD1tTtM0KLs2HNJw+/e//12WLFlijN7p5jp6ZIqO+GnRDYKOOuoo0dDrOqvypZdeMjY2cm1u1HQToWAFUN0c6L777jPa1ZLpzk0/nL4Eu+YCqHtod69bQ7Hr7E/XsTME0Bb9TwMXI4AAAmEtQAAN69dH4xFAIJIFfAkArv57WmMZTQFU1xvq+lMdgXRfb6mbB+kxKLpjqns4N/vsuJ8l2nTk7euvvzbOFtWio8y6A7Hu9Op+5qj7mtD777/fmGKqo6Bm55IGK4C6B7+m607N+qzhWncp/uGHH0TXy+qOsnp8jS+fv+YCqPsmRBr49d3o7rWu8O++azEBNJL/l4y+IYAAAgcKEED5RCCAAAIWFfAlALia7n4WqPuoVzQF0KlTp8rcuXMPGvlrGpIef/zxA3abdX/97psNNQ2getSKa4MlXXOrgVbDrmtNqNbjfo3uhrtmzRojyJltzhSsAKrtuvHGG6W8vNzomrfdc903EtLrXdOBffn8eQqgGi5do8E6Yqxh3HU2rcubAGrR/+GhWQgggECQBQigQQamegQQQMBfgZZMwXUPX+5ngfqy/tF9naKnc0Ctvgb0q6++khdffLGR2v0IFt30Rqfjus7q9HQOadNdh5uuyzQ781Mf6H7sjOuakpKSxvMx9Rr3nXNdjQxWANX63evW0VddI2y2gZRe+9NPPxnTi7W4v+dDCaDuo7A64qln1epOuu5Fg7K66EZNeo3uspuammpc4ssPTlx1cQyLv/8Lw30IIIBA6wgQQFvHnacigAACXgV82YRIA4+eb6nTHV1Fz1vUcxe1uE/NNRuJ0k1i7rzzzsbRMisHULPdULX9b775pmgAdRUN4JMmTTpgo6HvvvvOCDiuotNMdYTSVdRR180uX77c+KuEhAQj0DY9dsT9PFG9runZl/p37utxXaHObNQ1mAG06fpLDX/av8zMzAM+d1u3bjXWr+pnTYuO1N5+++3GOtdDCaAa+nW0ePfu3Ua9TUO/jrrquacub73GfY2svwHU03vz+h8bFyCAAAIIhEyAABoyah6EAAIItEyg6fTG4447zhihchU92kI3xdFpoK6i/wDX9XyuMxc1COgRJLoOUosGCw0DOtK0efPmximrrvutHEBTUlKkX79+omExPj5eduzYIbrhjnsxC4T6fbPRS93l9phjjjGClobYPXv2NFbl6axQ9w2N9GINsTpS6n72qrqOGzeusS5P606DGUD14U13R9Y2nn/++ZKXl2d46PrVpUuXNraz6Sj3oQRQrVSP7Zk/f35j/XpEUK9evYwfduiuuO6fW73IfcS5JQG0adjWEK1rTbWfZkfbtOy/Qq5GAAEEEAi0AAE00KLUhwACCARIoOmUUG/VZmVlGaNIOTk5B1zaNIg0V4/7+lH3Y00CPQXXtbustz65BxFv1w4YMMAI28nJyaaX6mjpX//6V9HNiporzZ072XS9pPtUX1edTUO/nkWqZ5I2LcEOoPo8PSdWrb0VnQKro8Zdu3ZtvNSXANp0wyP3c0DVWzd/co2uemuDu2VLAqj7DsXuz3A/Rsfbs/k+AggggEDoBAigobPmSQgggECLBHwJoDqqpVNONTTpyI/7SJz7w3SkS9cBNg0D3bp1k6uuukoeeugh43vu01fd/2GvAUVHtMzWEbqP+HkKb9u2bZM//elPRpPMpsh6gnHfXKnpNTrKq6F70KBBcsopp0i7du28+mqfPvjgA5kxY8ZB1+rxINdee63oSJ2noverg4b65kK5awdYfR9q26VLl4OqnDVrluimR1qaTgl2XawjhXpsjBYNsRpmW1o0cL/yyivGaHnTon3QEXF9b02nG2vY1kCvI5aeRnH1Gg2Zuo7TbPRZz0p99dVXZd68eQc8Wn9IoKPMGzduNHYK1uK+6ZMvnyn3CvU5kydPNkb1XeWcc84xPtsUBBBAAAFrCRBArfU+aA0CCCAQNAENTwUFBcb6Rh250hDQdE1g0B5usYp1+ueuXbsMCw1ROiW56SY5FmvyITensrLSGP3Vqcz6/vUsTn3/nn5occgPdKtAn63TwNVbj3rRUfpgPFc/39ovnZ7etm1bj+e9BrJv1IUAAggg0DIBAmjLvLgaAQQQQAABBBBAAAEEEEDATwECqJ9w3IYAAggggAACCCCAAAIIINAyAQJoy7y4GgEEEEAAAQQQQAABBBBAwE8BAqifcNyGAAIIIIAAAggggAACCCDQMgECaMu8uBoBBBBAAAEEEEAAAQQQQMBPAQKon3DchgACCCCAAAIIIIAAAggg0DIBAmjLvLgaAQQQQAABBBBAAAEEEEDATwECqJ9w3IYAAggggAACCCCAAAIIINAyAQJoy7y4GgEEEEAAAQQQQAABBBBAwE8BAqifcNyGAAIIIIAAAggggAACCCDQMgECaMu8uBoBBBBAAAEEEEAAAQQQQMBPAQKon3DchgACCCCAAAIIIIAAAggg0DIBAmjLvLgaAQQQQAABBBBAAAEEEEDATwECqJ9w3IYAAggggAACCCCAAAIIINAyAQJoy7y4GgEEEEAAAQQQQAABBBBAwE8BAqifcNyGAAIIIIAAAggggAACCCDQMgECaMu8uBoBBBBAAAEEEEAAAQQQQMBPAQKon3DchgACCCCAAAIIIIAAAggg0DIBAmjLvLgaAQQQQAABBBBAAAEEEEDATwECqJ9w3IYAAggggAACCCCAAAIIINAyAQJoy7y4GgEEEEAAAQQQQAABBBBAwE8BAqifcNyGAAIIIIAAAggggAACCCDQMgECaMu8uBoBBBBAAAEEEEAAAQQQQMBPAQKon3DchgACCCCAAAIIIIAAAggg0DIBSwTQ+vp6yc/Pl27duondbj+oB8XFxbJixQqpra2V2NhY6dOnj2RkZBxwXUVFhWzfvv2g+x0Oh6SlpUlubm7LZLgaAQQQQAABBBBAAAEEEEAgoAKtGkALCgrk888/l9mzZ4sGxWeeeeagYDlz5kyZNm3aQZ2+5JJLZOTIkY1/v3btWpk4caIpzoknnig333xzQOGoDAEEEEAAAQQQQAABBBBAoGUCrRJA6+rqZPz48bJ169bG1sbExMhTTz11QABdtmyZPPzww8Y15557rgwePFj++9//GqFVywMPPCBHHHGE8fv169fLPffcI5mZmdKvX7/Gequrq40/n3rqqS2T4WoEEEAAAQQQQAABBBBAAIGACrRKANXpsmPGjDHCpo5ifvTRR7J3794DAqjT6ZQHH3xQVq5cKZdffrmMGDGiseNTp06VuXPnyvnnny+XXXaZ8feffPKJTJ8+Xe688045/vjjA4pEZQgggAACCCCAAAIIIIAAAocu0CoBVMOlTr9t3769uILmmjVrDgqgTzzxhPz0008yZcqUA0ZGX3nlFWMU9LzzzpNRo0YdEEDvvfde6dmz56HLUAMCCCCAAAIIIIAAAggggEBABVolgLr3wFMA9dRLvf7555+Xb7/9Vu6++24ZMGCAcalrVFSn4Kampkp5ebl07tzZGD3Ny8sLKBqVIYAAAggggAACCCCAAAIItFwg7ALoggUL5Mknn5SEhAR57rnnJDEx0RhFnTBhgrGTbtNis9mMtaK6wy4FAQQQQAABBBBAAAEEEECg9QTCKoBu2LDBCJpadBMjPY5FiwbQ9957T+bMmSOjR4821oAWFhbKI488Ynw98sgjZdKkSaJhlIIAAggggAACCCCAAAIIINA6AmETQHfu3GlMudWzQC+88EK5+OKLvYpp+LzjjjuM4Nl0HanZzXqUCwUBBBBAAAEEEEAAAQQQiAaBHj16hLybYRFAy8rK5LbbbpOqqio544wz5LrrrvMJyjU1d/PmzQcd8UIA9YmQixBAAAEEEEAAAQQQQCBCBQigTc4B1fes53jqyOfu3btl4MCBcvvttx80lXbbtm3GlNwzzzxTrrzyysaPh46W6nEv+rXpGaMR+hmiWwgggAACCCCAAAIIIICAZQUsPQLqvrmQ7nb7pz/9yXQdZ3Fxsdxyyy0G8qOPPirt2rUzfj9z5kyZNm2a5ObmymOPPSYxMTGWfRE0DAEEEEAAAQQQQAABBBCIdAFLB9BPPvlEpk+fbryDlJQU0SNWHA5H4zvRkc3JkydLmzZtGo9h0W8OHjxYSkpKZPXq1ca1Y8eOlZNPPjnS3yX9QwABBBBAAAEEEEAAAQQsLWCZAKobADXdKMg1gqlHrej6z6YlNja28R4dLX333Xfl/fffb7xMRzxvuOEGGTp0qKVfAo1DAAEEEEAAAQQQQAABBKJBoNUDaKCRdVS0vLzcmKqblpbG0SuBBqY+BBBAAAEEEEAAAQQQQMBPgYgLoH46cBsCCCCAAAIIIIAAAggggECQBQigQQamegQQQAABBBBAAAEEEEAAgQYBAiifBAQQQAABBBBAAAEEEEAAgZAIEEBDwsxDEEAAAQQQQAABBBBAAAEECKB8BhBAAAEEEEAAAQQQQAABBEIiQAANCTMPQQABBBBAAAEEEEAAAQQQIIDyGUAAAQQQQAABBBBAAAEEEAiJAAE0JMw8BAEEEEAAAQQQQAABBBBAgADKZwABBBBAAAEEEEAAAQQQQCAkAgTQkDDzEAQQQAABBBBAAAEEEEAAAQIonwEEEEAAAQQQQAABBBBAAIGQCBBA3Ziri4vkvdOPCAl8JDzEZrdLxpFHS3a/QZLdf5Bk9xsoqZ3xi4R3Sx8QQAABBBBAAAEEEAiGAAGUABrQz1VCRpZk9x9ohNKc/oMlq89xEpOQGNBnUBkCCCCAAAIIIIAAAgiEpwABlAAa1E+uLSZW2vbo7TZKOkjadOwS1GdSOQIIIIAAAggggAACCFhTgADq9l6qdm+Xpdf2F4dDpN7hFIdTjN87HE6pN742/N746tRr3P7s+r3Tmi/aSq1KzGonOftHSXWkNKv3MWKPT7BSE2kLAggggAACCCCAAAIIBEGAAOqGWrljk+TfOeiQmJ0aWo3g2hBUDwip+/++aZg1/uzcH2ybBl79+3qRSM619tg4aduzn7GG1DV1Nzmv4yG9B25GAAEEEEAAAQQQQAAB6wkQQN0D6LYNkn/XCdZ7SyJiBFvXyOz+EVhPIdcYvW0yYts05LqusWRnRSQpO09yBgzeP3W3IZhSEEAAAQQQQAABBBBAILwFCKBu76++tEjWjDk6vN9oC1tvi08Ue2KK2BOSG766frn+nGDyd43XtZEae5LsWbtKdi9dILuXLJCyTb+0sAW+Xa5TdDN7DZAcHSXtP8gIpzqVl4IAAggggAACCCCAAALhI0AAdXtXdcW7ZO3YvuHz9izQUltsnLQZcJakn3yxpB57jtSW75NdS+ZL4dIFxq+iFT9JfXVVUFqa0r5T4wip7rjb9qi+opseURBAAAEEEEAAAQQQQMCaAgRQt/dSu2eHrLtpgDXfVBi0KiY5XdJO+LWkn/RbST5qsIjNJo66Wtm7aqkxOqqjpIVLF0plYUFQeqPHveiGRtn9G6bu5vQfJAlts4PyLCpFAAEEEEAAAQQQQACBlgsQQN3MnLXVUv7zN+KoKhdHVcX+r+XiqN7/Z+Pr/l/VFeKo3NfwZ/29fq0sa/kbiNA74nI6SfpJF0nGSRdLfIcjD+jlvm2bjNHR3UsXSuGS+VL8y0px6qLVIJQ2hx1uBFJj6m6/QZLRo7fY7DFBeBJVIoAAAggggAACCCCAgDcBAqg3oRZ+X0PsASHVFVgbg6srxFbsD7ZuobaqXJyuMOt+fXVlC1thrcuTjhhgjIqmD71IYlIzD2pcXUW5FC5b2DhCWrhskdSWByfMxyYlS1af4xpHSDWUxqe3tRYYrUEAAQQQQAABBBBAIEIFCKDh8GL1KBb3kVb3kVj3vzcJu04dyT3g+v+N7Drra0Pae12fmdL3NMnQ9aIDzxVbnPnZnzoaWrJ+lexeMr9hlHTpAtm3dWPQ2pra5cj9mxs1TN1NP6Kn2Oz2oD2PihFAAAEEEEAAAQQQiFYBAmi0vvn9/a7fV9z8VOMmobZxhLa6XKryl0tdaaFfgrrrbtoJI42R0ZTeJ3mto2rPbtn9kwbS+VK4ZKHsWb1UHLU1Xu/z54K4lFTJ6nv8/lHShqm7cW3S/KmKexBAAAEEEEAAAQQQQMBNgADKx8F/AUe97Fv2lZR8O0NKf5gpzhr/druNy+wgaUN/IxmnXioJHbv71B5HTbWxw66xsZGOlC5bJNV7/QvDXh9os0l616Mk23UETP9BknZ4D2OTJQoCCApDC/sAACAASURBVCCAAAIIIIAAAgj4LkAA9d2KK5sR0CnCpQs+NsJo+crvRZz+bSqU2KW3caSLrheNzchtkXnZ5vXGbrvGBkdLFkhJ/hoRp7NFdfh6cXxahmT1OV5yBgwyRkj193EpbXy9nesQQAABBBBAAAEEEIhKAQJoVL724HZaz1Mt+fYdKf52hlRvWe3fw2x2SelzsmSc9FtJHXye6JTdlpbafaXGCKkrlBb9vFjqKitaWo1P1+ua0fQjekl2/4ZAqrvu6tpSCgIIIIAAAggggAACCPxPgADKpyGoAlWbfjZGRUu+e1/qinf69Sx7QpKkDhxhrBdt0/dUET+PUXE66mXvmuWNI6QaTisKtvnVJl9uSkjP3B9IBxpHwejuu7GJSb7cyjUIIIAAAggggAACCESkAAE0Il+rBTvldMi+5d8YYbRs0WfG2an+lNj0HEk78UJjJ93Erv38qeKAeyp3F8iuH7+XwqULjV139679WZz1dYdcr1kFev5o26P6SHb/IQ1Td/sPlpS8w4LyLCpFAAEEEEAAAQQQQMCKAgRQK76VCG+Ths+yhZ9KyX/flX0/fyviqPerx7phkbFe9KTfSlxWR7/qaHpTfXWVFC7/oWFjIz0CZtlCqSktDkjdZpUkt+tgBNEc/TVgsLTt2U80qFIQQAABBBBAAAEEEIhEAQJoJL7VMOqTHuNiTNH9doZUbVrhX8ttNknueYIxKpo25NdiTwrgZkBOp7GZkWuEVENp2aZf/GunD3fpFF2dqtsQShtGSXXDIwoCCCCAAAIIIIAAApEgQACNhLcYIX2o3rZOir9+S0q+e0/q9uzwq1e2uARJPW5Yw3rRAWeKLSbWr3qau6mmZK/sWjJ//1rS+bJn5RLRkdOgFJvNOPJFR0d1lFQ3OUo73LejaoLSHipFAAEEEEAAAQQQQOAQBAigh4DHrUEScDqkfMV3DeeLLvpUHJX7/HpQTJu2kn7ihUYYTep+nF91+HKTo65W9qxaIoVLFjbuultV5N+GS748LyEjS7L7D5Sc/kOMEdLsPseKPT7Bl1u5BgEEEEAAAQQQQACBVhUggLYqPw/3JuCsqZLSRZ81rBdd9pXf60Xj87oaQTTj1EslLjv4G//s27bpf+tIly6Q4l9WitPh39mo3ozssXHStld/Y8puzoAhknPMCZKYmePtNr6PAAIIIIAAAggggEDIBQigISfngf4K1JftMYKoni9alb/M32okqfvxDetFT7xAYlJCs76ytnyfFP38Q8O03aWLpGj5IqkpK/G7D95uTOnQuSGM6jrSAUMk48ijRc8qpSCAAAIIIIAAAggg0JoCBNDW1OfZfgvU7FgvxV+/LSXfvSu1hf6d5WmLjTPWiepOuqnHDhP9c8iK2+ZGutPu7iULpXTTOhGnMyhNiEtpI1l9jjdCqa4jze43SPTvKAgggAACCCCAAAIIhFKAABpKbZ4VeAGnU8pXzWtYL7rgY3FUlvn1jJjkdEkbcr4xTTe55xARm82veg7lJj3uxQij+49/Kfp5sdRVlB9KlR7v1dHQ9CN6NR7/omtJ2xx2eFCeRaUIIIAAAggggAACCLgECKB8FiJGwFlbI2WLZxphdN/SL8VZX+dX33SNaPrJv5WMUy4VXTvaWsXpqJfidSsbpu0uW2R83bd1Y9Cak5jVTnIGNBz9orvuZvbsL/a4+KA9j4oRQAABBBBAAAEEok+AABp97zwqely/r9iYnqthtHL9Er/7nNRtgDEqmn7SRRKTmul3PYG6sXpvoexesmD/SOmCoB4BE5OQKJm9Bhhh1AilxwyRhPTWNwiUJfUggAACCCCAAAIIhF6AABp6c54YYoGagnwp/uZtYwOj2t1b/Hq6niea0vdUY71o2sARoueNWqHoETB7Vy9rnLaro6QVO7cHrWmpnY9o3NhIzyVN73ZUq0xXDloHqRgBBBBAAAEEEEAgqAIE0KDyUrmlBJxOqVizoGG96PyPpb7Cv11o7UltJG3gr4wwmtJ7qIjNWrvLagDVIOpaT6oBVYNqMEp8arqxoZFubKQbHGX1PV5iE5OC8SjqRAABBBBAAAEEEIgAAQJoBLxEutByAWddrZT9OLthvehPX4iz3r+AFpvZXtKH/kYyTr1MEjp2b3lDQnCHo6Zailb8JLv3h9LCZYukqmhXUJ6sI8Vte/TZv450kOT0HyLJeR2D8iwqRQABBBBAAAEEEAg/AQJo+L0zWhxggfryYin9/n0p/vZdqVz3g9+1J3Y+2hgV1TWjsRm5ftcTiht1MyP3zY10syPd9CgYJbldh8bjX3Tabtue/cRmjwnGo6gTAQQQQAABBBBAwOICBFCLvyCaF1qB2l2bG9eL1uz0c8dZm11S+pxkBNG0weeLPSE5tJ3w42l1VZVStGzR/lHSRVK4fJHUlOz1oybvt+gU3aw+xzXutqtTd+PapHm/kSsQQAABBBBAAAEEwl6AABr2r5AOBEugYu0iY+Oi0nkfiO6q60+xJyRJ6vHnGmG0Tb/TRMJo5K9041rZvWShsZa0cOlCKclfI+J0+sPQ/D02m6R3PaphHen+I2BSuxwZ+OdQIwIIIIAAAggggECrCxBAW/0V0IBwEChbPFtK/vuelM7/0O/m6nrRtqf/XuKyOkhC56NFp+xaZTddXzpVu69UdP2ocQyMrif9+Qepqyj35dYWXxOflmFM2zWOgOk3yBgx1WNhKAgggAACCCCAAALhLUAADe/3R+tDLOCoKJWSeR8amxdVrF14aCOCNrvE53U1gmhil96NoTQup1OIe+Xf45wOh5SsX9UwbXdpwyhp2ZYN/lXm5S5jc6Oj+hphNGfAIONrSvvwcAoKCJUigAACCCCAAAJhKkAADdMXR7NbX6C2cKsUf/OOMU23Zsf6gDXInpQqiZ17SULn3pLYpWGkVH+v03mtXqpL9uwfIdVAukCKVvwo9dVVQWl2Uk5eQyDtP1iy+w+UzF4DxB4XH5RnUSkCCCCAAAIIIIBAYAQIoIFxpJYoF6j85Ucp+e7fxsio7qobjBKX21kSD+spiV37SULnXkYwjc/rFoxHBaxOZ32d7F2zfP8o6SIjlJYXbA1Y/e4V2eMTjBCa029g4zEwiVntgvIsKkUAAQQQQAABBBDwT4AA6p8bdyFgKqCBa9/SuUYQ1XWjztrqoErpDruuMOpaV5rYpY/Yk9oE9bmHUnlV0U7Z9dP8hs2NliyUPauXiqO25lCq9HhvSofO+0dJBxmbHOk0Xo6ACQo1lSKAAAIIIIAAAj4JEEB9YuIiBFou4KjcJ6XzP5JiXS+6et6hrRdt4ePjsg9rmLrbOIX3aElof4SIzd7CmoJ/uaOmWvasWiK7lzWMkBYuXSSVhQVBebAeAZPZ+9j903Ybpu/Gp7cNyrOoFAEEEEAAAQQQQOBgAQIonwoEQiCgYbRq8wqp2rRCqjevbPi6ZbU4qitC8PSGR9jiE40pvK6RUuNr1z4Sk5wesjb4+qDy7Ztl95L5stvY3GiBFK9bKU5Hva+3t+g6PfLFNW1X15SmH9FTbHbrBfUWdYqLEUAAAQQQQAABiwoQQC36YmhWFAg4nVKzc6MRTF2htGrzSqndvSWko6V6PIyxE6+x2dH+rx27W+rMUj3uRY990TDqOptUj4UJRolLSZWsvsc3jJIa60kHif4dBQEEEEAAAQQQQODQBQigh25IDQgEVEBHRas2/twQShtHS1eJoyo4Z26aNd4WGycJHY9qnMJrBNSu/SWmTUZA++p3ZU6nFK9fvX/K7gJjpLRsc+B2InZvl46Gpnc7ylhLmr0/lKYd3t3vpnMjAggggAACCCAQzQIE0Gh++/Q9fAR0tHTXpgND6eaVxt+J0xmyfsSm5zSOkjasMe0tCYf1EFtMXMja4OlBjUfAGFN3F8ielUuCdgRMQnqmZPUbKDn9G84k1RFTXV9KQQABBBBAAAEEEGhegADKJwSBMBZwVFdKta4tdY2UGqOmq8RRWRayXtliYiW+w5EHTOFN7NJbYtvmhawNZg9y1NXK3lVLG9eRaiit3B2czY10Z922R/XZP0raEErbdOzSqv3n4QgggAACCCCAgBUFCKBWfCu0CYFDFKjdtblJKF0hNTt1tNRxiDX7fntMm7aS2OV/60o1lCYc1ktscfG+VxLgK43NjYyddhcaX4vXrgja5kZ6BmlO/4YzSXUtadbRx4ieVUpBAAEEEEAAAQSiWYAAGs1vn75HlYCzpurAULpphVRtWSWOiuBs5mOKa4+RhLxu/9vsqEtvY+Q0Lrtjq7yLuqpKKVq2yAiju5cskKLli6SmrCQobbHHxUvbnv0apu32H2xscpSU07qjxEHpKJUigAACCCCAAALNCBBA+XggEOUCtYVb/3c8zP6pvDUF+aEdLU1Ol4TOvfafXdoQSvWXHh0T0uJ0SsmGNftHSfdvbrTpl6A1ISXvMGOXXeNXv0GS2bOf6JRmCgIIIIAAAgggEKkCBNBIfbP0C4FDEHDWVhujpQ3Hw+i60hVSvWml1FcEZ3TQrKm6E2/2BbdL9sjbRH/fWqWmZK/sWjK/ccfdohU/BW1zo5iERMnqfcz+abuDJOeYIaIbHlEQQAABBBBAAIFIESCARsqbpB8IhECgtnCbWzBtOL+0umCDiKM+aE+Pz+smHW98WpK6Hxe0Z7SkYmNzo9XLGjc30rNJK3btaEkVLbo2tVO3hs2NBjSMkmYcebTo0TAUBBBAAAEEEEAgHAUIoOH41mgzAhYTqPzlR6nesrphKu+WlVKZvzzgO/FmnD5K8i6fJPbkNIv1XqR8xxZjhFTPI9Wve9f8HLTNjeJS2khW7+MaRkn761EwgyWujfVMLPeSaBACCCCAAAIIWEKAAGqJ10AjEIg8gdo92/dP4W04JsYYLd2+/pBGS2Mz2kne1Q9J2qDzLA0Wys2NFCK9W09JaJtlaRMrNS4hva1kDxgiOf0adimmIIAAAggggEDoBAigobPmSQhEvYCztkaqtzaMlP5vjekKqd+3t0U2bY45Wzpc/5hoIA2Lopsb5a9pPP5Fj4Ep3bguLJoe6Y3Uo3H0iBzdCCpHQynrbiP9ldM/BBBAAIFWFiCAtvIL4PEIICBSt2eHVOkU3o3LZN/Sr6Ri1fdeWexJbST3kvGSOexar9da8QLd3EiPfmk4l3SBFK34MWibG1mx/1Zuk7Hudn8g1RHSjCN6ithsVm4ybUMAAQQQQCBsBAigYfOqaCgCUSLgqJeiz16Q3e/+TRzVlV47ndRtgHS48WlJ6Njd67VWv6Do58Wy+6f5Urh8kexeMl8qdxdYvclR0T5dd6sbQOnoqLEhVN+BEpucEhV9p5MIIIAAAggEWoAAGmhR6kMAgYAI6PmkO176o+xb9pXX+mwxcZJ1/o2S85u7xBYX7/X6cLmgvGBrw+ZGS/ZvbrT2Z3HW14VL8yO2nTZ7jGR0P9qYsmuMlPYfLCkdOkdsf+kYAggggAACgRQggAZSk7oQQCDgAiXfvy87/zVB6koLvdYdn9tFOoydIsk9h3i9NhwvqK+uksLlP0jhkvkNO+4uWyg1pcXh2JWIa3NSTp4RRHXKbk7/QdK2V3+xt+L5tREHTIcQQAABBCJGgAAaMa+SjiAQuQKOilIpeP0+Kf7qTRGn02tHM067TNpdPlFiUjK8XhvuF5SsXy1Ve72H83DvZ6Dar2tvNbjr+lv9GsySe+wJkt1fp+0OlNxjTpD49LbBfBx1I4AAAgggEBYCBNCweE00EgEEVKBi9XzZ/sIdUlOwwStIbFq2tBs9WdJPvNDrtVwQnQKO2hrZs3qpFC5dtP8c1wVBXXeb2uVIY3TUGCUdMFjSux7F5kbR+dGj1wgggEBUC1gigNbX10t+fr5069ZN7Hb7QS+ksrJSFi1aJHV1dcb3BwwYIBkZB49s+HpdVL9xOo9AmAs462ql8IPHpfDDKaK/91ba9DtN2v/hMYnLPszbpXwfAXGtu9VQqjsUF6/9WRw+fM78oYtPyzA2NHLtuJvV93iJTUzypyruQQABBBBAIGwEWjWAFhQUyOeffy6zZ88Wh8MhzzzzzEHBcv369TJx4kTRkOpebrzxRjnppJMa/8rX68LmzdBQBBBoVkBHQbc9e7NUrlvsVcqekCw5F/9ZskZcL2I7+IdcXivggqgVqK+pkqKffzTOcDU2hFq2SKqDNOXZFhMrbXv0Nqbt5gxoGClNyeMHJ1H74aPjCCCAQIQKtEoA1ZHM8ePHy9atWxtZY2Ji5KmnnjoggFZXV8vYsWOlqqrKGPW86KKLZN68efLZZ5+JzWaTf/zjH9KuXTvx9boIfYd0C4HoFXA6Ze/c12XX9AekvqLEq0Nilz7S8aanJaFTL6/XcgECngTKtmzYH0gXGqOkJetXidPhCApYcm57yR4wZP8GR4Mks2c/0aBKQQABBBBAIFwFWiWAVlRUyJgxY4ywOXLkSPnoo49k7969BwXQH3/8UR599FHp2LGjPPLII43Tc6dOnSpz586VSy65xLjf1+vC9SXRbgQQaF5Ad8gteHW8lM7/0DuVPUayRoyR3Iv/LLb4RO/XcwUCXgTqKsqNs1sbNjdaKEXLF0lNmfcfiPgDG5OQKFl9jmsMpHoUjE7lpSCAAAIIIBAuAq0SQJ1Op+j02/bt24v+/sEHH5Q1a9YcFEDff/99mTFjhlx33XVyxhlnNJquXbvWmJY7bNgwGT16tPh6Xbi8FNqJAAL+CeiZoTteuENq92z3WoGuCe1wwxRJ6T3U67VcgECLBJxOKclfI4XL9m9utGShlG5a59MOzi16jl5ss0lal+6NU3Z1k6M03dyIggACCCCAgEUFWiWAuls0F0A/+eQTmT59ujFdt0+fPo236XrPe+65p3FkVKfk+nKd2QZHFn0vNAsBBPwUcFRXyO53HpaiWVNFHAeuHTerMv2kiyTvyskSk5rp5xO5DQHvAnpeq46QaijVabtFPy8WHTkNRtHjXrL7DTJ23NURUh0x1ZFTCgIIIIAAAlYQCIsAevfddxtrQF3FFUBzc3ONdaCuAOrtOgKoFT5ytAGB0AhUbfpZtj93m+hXbyWmTVtpd8UkyTjlEm+X8n0EAiKga0aL161omLa7f4OjfVs3BqTuppUYmxsd1deYtqvHv+Qcc4Ik5eQF5VlUigACCCCAgDcBAqibkE7tpSCAQAQJOB3imPeOOL58WaSmymvHbF2PFfvIP4utbQev13IBAoEWqCvdK/vWLJN9a/XXcqlYv1L0rNJglPisdtLmqH7S5qj+0qZHP0k6vIfYTI5BC8azqRMBBBBAwDoCPXr0CHljwj6APvbYYzJz5kxjCm5zI6B6ne6021whgIb888cDEQiNQHGB1H/0d3GuX+j9eXEJYj/1KrEPHSXCP8i9e3FF0ASc9XVSkb/GCKPl+0NpTdHOoDzPnpAkKUccLW169jMCqQbTmOQ2QXkWlSKAAAIIWEeAANrkGBbXGtCmwXLDhg0yYcIE6dmzp7EW9NNPPzUNoE2v06NbKAggEL0Cpd9/IAWvTZC6kt1eEfSolg43PCFJ3f43/d/rTVyAQJAFKncXyO4l841fup5U15IGq6R36ynZ/QYa55F2OedCiU1OCdajqBcBBBBAIIoEwmIE9LzzzpNRo0Y1vpaFCxfKE0880bgLriuoersuit4rXUUAAQ8CjopSKXh9ohR/Nd37rqQ2u2QOu1ZyLx0v9oRkTBGwnICjplqKVvy0fy3pAiOUVhXtCng78wafJqc/+57Y7M3PJAr4g6kQAQQQQCDiBCwdQDdv3izjxo2T2NhYY7Oh7OxsqaurM0Y/9Xu33HKLnHDCCcbvfbku4t4eHUIAAb8FKlbPl+0v3CE1BRu81hGX2UHaX/c3aXPM2V6v5QIEWltANzNy39yoeN1KcfqwI7S3dnc7/zIZcv9z3i7j+wgggAACCDQrYOkAqke0PPDAA7J69Wpj/ebpp58uP/zwgxQXF0tCQoI899xzkpiYaJwl6st1fBYQQAABdwFnXa0UfvCEFH74pOjvvZW0ISMl7+qHJDYt29ulfB8BywjUVVUagbRIj4BZskAKly8SPRbGn9Ln+j9Lv7F/8edW7kEAAQQQQMAQsEwA1Q2ApkyZIhkZGQe8Gh3x1KA5b968xr/v0KGDcTZoZub/zu3z9TreOwIIINBUQEdBtz17s1Su876eLiY5XXJ/f6+0PeNyIBEIW4HSjWulcGnDmaQaTks2rPE+JX1/b3UUVEdDKQgggAACCPgj0OoB1NdG79u3T2pqaozpuGlpaR5v8/U6X5/LdQggECUCTqfs/fIN2fXG/VJfUeK108k9h0iHMY9LfF43r9dyAQJWF6jdV2qsHzXOJNUNjn7+Qeoqyj02+7SnZ0iHoUxJt/p7pX0IIICAFQXCJoBaEY82IYBA5AnUlRZKwT/HS+m8D712zhYXL9kjb5fsC24VW0yc1+u5AIFwEdBAOueqc6Rk/WrTJscmJslZL38mmUcfEy5dop0IIIAAAhYRIIBa5EXQDAQQsJbAvmVfyY4X7pDaPdu9NiyhY3fpMOZJSep+nNdruQCBcBGo2LVDZo061eOuugkZWTJ8+leS0r5TuHSJdiKAAAIIWECAAGqBl0ATEEDAmgKO6grZPeMRKZr5koi3XURtNml75pXSbtS9Yk9qY80O0SoEWiigO+j+5+phUlteZnpnaqduMuz1uRKfduD+DS18DJcjgAACCESRAAE0il42XUUAAf8Eqjb9LNufu030q7cS2zZP8q56SNIG/crbpXwfgbAQ2PXj9zJ3zEhxeNgpOrvvQDnzpY8lJiExLPpDIxFAAAEEWleAANq6/jwdAQTCRcDpkKLPXjRGRHVk1FvRM0M7XP+YxGa083Yp30fA8gKbZv9bvht3jcd2djjpHDn1ybfEZrdbvi80EAEEEECgdQUIoK3rz9MRQCDMBGoLt8qOl/4oukbUW7EnpUrupeMl8+yrRWw2b5fzfQQsLbDy1cdlyZRJHtt45EVXyaAJT1i6DzQOAQQQQKD1BQigrf8OaAECCIShQOm8D6TgXxOkrmS319YndRsgHW58WnSzIgoC4SywcPLt8st7//TYhQG3TpSjr749nLtI2xFAAAEEgixAAA0yMNUjgEDkCjgqSmXnG5OM80PF6Wy2o3pMS9avb5KcC/8oenwLBYFwFHA6HPL1bZfK9v/O8dj8oQ+/Il2G/SYcu0ebEUAAAQRCIEAADQEyj0AAgcgWqFy3WLY9e7PUFGzw2tH43C7SYewUSe45xOu1XICAFQXqq6vkiz+cL4XLF5k2zx4bJ2e88KHkHnuiFZtPmxBAAAEEWlmAANrKL4DHI4BAZAg462ql8MMnpfCDJ0R/761knD5K8i6fJPbkNG+X8n0ELCdQU1ossy8/Q8q2mP/QJS4lVc5+dbZkdD/acm2nQQgggAACrStAAG1df56OAAIRJqCjoNtfuEMqVs/32rPY9BzJu3KypJ14gddruQABqwmU79gis0adJtXFRaZNS8zKleHTv5bk3PZWazrtQQABBBBoRQECaCvi82gEEIhcgeIv35Cdb9wv9eXFXjvZpt9p0n7M4xKX2cHrtVyAgJUE9qxaKv+5epjotFyzknZ4Dxn2+heiI6IUBBBAAAEEVIAAyucAAQQQCJJAXWmhFPxzvJTO+9DrE+wJyZLzu3GSde4fRGycpegVjAssI6AbEn1922XidNSbtknXguqaUF0bSkEAAQQQQIAAymcAAQQQCLKAnhmqZ4fqGaLeSmKXPtLxpqcloVMvb5fyfQQsI7Dh4zdl/r1jPbZHd8Ud+n8vcx6uZd4YDUEAAQRaT4AA2nr2PBkBBKJIwFlTJbveeViKZr4o4mGkyMVhi4mVzBFjJPe3d4stPjGKlOhqOAsse/Yh+fmlv3nsQq/Rt8oxt98fzl2k7QgggAACARAggAYAkSoQQAABXwWqNv0s25+7TfSrtxKXfZh0uGGKpPQe6u1Svo+AJQR0FFRHQz2VQROekCMvusoSbaURCCCAAAKtI0AAbR13nooAAtEs4HRI0cyXZPc7D4ujusKrRPrJF0veFfdLTGqm12u5AIHWFNB1oF/eeJEULPjKtBk2u11O+vtr0umM81qzmTwbAQQQQKAVBQigrYjPoxFAILoFavdslx0v3CG6RtRb0fCp54amn/I7b5fyfQRaVaCuskLmjD5LitetNG2HPS5eznr5U8nuO7BV28nDEUAAAQRaR4AA2jruPBUBBBBoFCid/6EU/GuC1BXv8qqi03HbX/+4xOd28XotFyDQWgJVRbtk9hVnip4Valbi0zJk2OtzJbVTt9ZqIs9FAAEEEGglAQJoK8HzWAQQQMBdwFFRKjvfmCR7v3xDxOlsFkc3Jsq56C7JPu9GEXsMkAhYUqBsywaZffkZUlNqfhZuSvtOMnz6V5KQkWXJ9tMoBBBAAIHgCBBAg+NKrQgggIBfApXrFsu2Z2+WmoINXu/Xo1r0yBY9uoWCgBUFCpcvks+v/ZU4amtMm5fZq7+c9fJMiU1KtmLzaRMCCCCAQBAECKBBQKVKBBBA4FAEnHW1Uvjhk8Yvp4d/uDfWb7NL5vDrJPeSv4g9gX/EH4o79wZHYMvcT+Tbu67wOLKfN/g0Of3Z98TGaH5wXgC1IoAAAhYTIIBa7IXQHAQQQMAloKOg21+8UypWzfOKEpvZXjrd+U9JOmKA12u5AIFQC6x583lZ/LdxHh/b7fzLZMj9z4W6WTwPAQQQQKAVBAigrYDOIxFAAIGWCBR/Od1YH1pfbr6WzlVXTEqGdJ08S+Lzurakeq5FICQCP/1jgqya9rTHZ/W9YZz0HeM5pIakkTwEAQQQQCDoAgTQoBPzAAQQQODQBepKC6Xg1b9I6fyPmq0sLrezdHtglsSksbHLoatTQ0AFnE5jKq5OyfVUdBRUR0MpCCCAAAKRK0AAjdx3S88QQCACBfTM0B0v/VFq5Ww5lQAAIABJREFUC7d67F1i137SdeLHorvlUhCwkoBuRjT3hgtk14/fmzZL14HqelBdF0pBAAEEEIhMAQJoZL5XeoUAAhEs4Kypkl3v/k2KPn7GYy9Tjz1bOv3p9QhWoGvhKlBbXiazLz9TSjeuNe2C7oirO+PqDrkUBBBAAIHIEyCARt47pUcIIBAlAiX/fU+2PXOjx95mnD5KOlz/eJRo0M1wEqjYtUNmjTpVqop2mTZbzwbVM0L1rFAKAggggEBkCRBAI+t90hsEEIgygcL3n5Bd7/yfx17n/u4vkn3h7VGmQnfDQaB43Ur5z9XDREdEzUpqp24y7PW5Ep+WEQ7doY0IIIAAAj4KEEB9hOIyBBBAwKoC25+7VYq/edtj8w679QVJO+ECqzafdkWxgK4FnTtmpDjqak0VsvsOlLNe/lTscfFRrETXEUAAgcgSIIBG1vukNwggEI0CjnrZ/PcrZd+Sz017b4uJk85/ni4pfU+JRh36bHGBTbP/Ld+Nu8ZjKzudcZ6c9PfXxGa3W7wnNA8BBBBAwBcBAqgvSlyDAAIIWFxANybKn3i+VOUvM22pPSFZuj7wmSR06mXxntC8aBRY8co/ZOlT93vs+pEXXSWDJjwRjTT0GQEEEIg4AQJoxL1SOoQAAtEqUF+2RzaMP9vjES2x6TnS7aH/SGxm+2glot8WFlg4+Xb55b1/emzhMbffL71G32rhHtA0BBBAAAFfBAigvihxDQIIIBAmAjUF+ZI/YbjUlxebtjihQ3fpOnmm2JNSw6RHNDNaBJwOh3x926Wy/b9zzLtss8nQ/3tZugz7TbSQ0E8EEEAgIgUIoBH5WukUAghEs0DlusWycfJvRKflmpXkXidIl/EzxBYbF81M9N2CAvXVVcbOuHtWLTVtnT02Ts544UPJPfZEC7aeJiGAAAII+CJAAPVFiWsQQACBMBPQDYk2/+0KEafDtOWpA0dIpzteEbHZwqxnNDfSBaqLi2TOlWdL2ZYNpl2NS0mVYa9/IWmH94h0CvqHAAIIRKQAATQiXyudQgABBET2fjFNdky9yyNF1nk3Srvf3wcVApYTKN+xRWaNOk00jJqV5Nz2Mnz615KYlWu5ttMgBBBAAIHmBQigfEIQQACBCBbY+cYkKfrkWY89bH/do9L2zCsiWICuhauATsPV6bg6LdesZHQ/Ws5+dbboiCgFAQQQQCB8BAig4fOuaCkCCCDQcgGnU7Y8fo2ULfrM/F6bXTrd8bLolFwKAlYT0A2Jvr7tMnE66k2bpmtBdU2org2lIIAAAgiEhwABNDzeE61EAAEE/BZw1tXKpoculopV80zr0M2IDr/3Q0nqfpzfz+BGBIIlsOHjN2X+vWM9Vq+74g59+JVgPZ56EUAAAQQCLEAADTAo1SGAAAJWFHBUlkn+hHOlevs60+bFpGRI18mzJD6vqxWbT5uiXGDZsw/Kzy/93aPC0VffLgNunRjlSnQfAQQQCA8BAmh4vCdaiQACCByyQN2eHbJh/NlSV7LbtK647MOk20P/kZjUzEN+FhUgEGgBHQXV0VBPZdCEJ+TIi64K9GOpDwEEEEAgwAIE0ACDUh0CCCBgZYHqLask/54R4qiuMG1mYtd+cvh9H4o9IdnK3aBtUSig60C/vPEiKVjwlWnvbXa7nPrkW9LhpHOiUIcuI4AAAuEjQAANn3dFSxFAAIGACJQv/0Y2PzJKnPW1pvWl9D1Fuox7S8QeE5DnUQkCgRKoq6yQOaPPkuJ1K02rjElIlDNf+liy+w4M1COpBwEEEEAgwAIE0ACDUh0CCCAQDgKl8z6QrVPGeGxqximXSIexU8KhK7QxygSqinbJrFGnSsWuHaY9j0/LkGGvz5XUTt2iTIbuIoAAAuEhQAANj/dEKxFAAIGACxS+/7jseudhj/Xm/m6cZF94R8CfS4UIHKpA6ca1Mmf0OVJTWmxaVUr7TjJ8+leSkJF1qI/ifgQQQACBAAsQQAMMSnUIIIBAOAlsf+5WKf7mbY9NPuzWFyTthAvCqUu0NUoECpcvks+v/ZU4amtMe5zZq7+c/eps0Wm5FAQQQAAB6wgQQK3zLmgJAgggEHoBR71s/vuVsm/J56bPtsXESec/TxddF0pBwGoCW+Z+It/edYWI02naNN2Q6NQn3xQb65mt9upoDwIIRLEAATSKXz5dRwABBFTAWVMl+RPPl6r8ZaYguiNu1wc+k4ROvQBDwHICa958Xhb/bZzHdnU7/zIZcv9zlms3DUIAAQSiVYAAGq1vnn4jgAACbgL1ZXuMM0JrC7eausSm5xhnhMZmtscNAcsJ/PiPv8rqac94bFe/G8dLnz/cbbl20yAEEEAgGgUIoNH41ukzAgggYCJQU5Av+ROGS325+cYuCR26S9fJM8WelIofAtYScDqNqbg6JddT0VFQHQ2lIIAAAgi0rgABtHX9eToCCCBgKYHKdYtl4/0jxVlnfkZocq8TpMv4GWKLjbNUu2kMAroZ0dwbLpBdP35viqHrQE9/9j3JG3waWAgggAACrShAAG1FfB6NAAIIWFGgbNFnsuXxa0WcDtPmpQ4cIZ3ueEXEZrNi82lTFAvUlpfJ7MvPFD2mxazEJiXLOf/6XDK6Hx3FSnQdAQQQaF0BAmjr+vN0BBBAwJICe7+YJjum3uWxbVm/GivtLp9oybbTqOgWqNi1Q2aNOlWqinaZQiRm5cqwaV+InhVKQQABBBAIvQABNPTmPBEBBBAIC4Gdb0ySok+e9djW9tc9Km3PvCIs+kIjo0ugeN1KmTP6LKmrrDDteGqnbjLs9bkSn5YRXTD0FgEEELCAAAHUAi+BJiCAAAKWFHA6Zcvj14hOyTUtNrt0uuNl0Sm5FASsJlCw4Cv56uaLxeFhPXN234Fy1sufij0u3mpNpz0IIIBARAsQQCP69dI5BBBA4NAEdDOiTQ9dLBWr5pln0Ng4OfzeDyWp+3GH9iDuRiAIAptm/1u+G3eNx5o7nXGenPzoNNYzB8GeKhFAAAFPAgRQPhsIIIAAAs0KOCrLJH/CuVK9fZ3pdTEpGdJ18iyJz+uKJAKWE1jx8mOy9OkHPLbrqMtukOPufthy7aZBCCCAQKQKEEAj9c3SLwQQQCCAAnV7dsiG8WdLXclu01rjsg+Tbg/9R2JSMwP4VKpCIDACCyffLr+890+PlR1754PS84qbAvMwakEAAQQQaFaAAMoHBAEEEEDAJ4HqLask/54R4qg239glsWs/Ofy+D8WekOxTfVyEQKgEnA6HfH3bpbL9v3PMH2mzGVNxdUouBQEEEEAguAIE0OD6UjsCCCAQUQLly7+RzY+MEmd9rWm/UvqeIl3GvSVij4moftOZ8Beor66S/1w9TPasWmraGd2M6IznP5DcY08M/87SAwQQQMDCAgRQC78cmoYAAghYUaB03geydcoYj03LOOUS6TB2ihWbTpuiXKC6uEjmXHm2lG3ZYCoRl5Iqw17/QtIO7xHlUnQfAQQQCJ4AATR4ttSMAAIIRKxA4fuPy653PG/ckvPbuyXnoj9GbP/pWPgKlO/YIrNGnSYaRs1Kcm57GT79a0nMyg3fTtJyBBBAwMICBFALvxyahgACCFhZYPtzt0rxN297bKKOgupoKAUBqwnoNFydjqvTcs1KRvej5Zx/fS6xSaxnttq7oz0IIBD+AgTQ8H+H9AABBBBoHQFHvWz++5Wyb8nn5s+3xxjrQXVdKAUBqwnohkRf33aZOB31pk3LG3yanPb0DLHHxlmt6bQHAQQQCGsBAmhYvz4ajwACCLSugLOmSvInni9V+ctMG6I74nZ94DNJ6NSrdRvK0xEwEdjw8Zsy/96xHm26DPuNDH34FewQQAABBAIoQAANICZVIYAAAtEoUF+2xzgjtLZwq2n3Y9NzjDNCYzPbRyMPfba4wNJnJsuKqY96bGXva/8o/W++x+K9oHkIIIBA+AgQQMPnXdFSBBBAwLICNQX5kj9huNSXF5u2MaFDdzn8/k8kJiXDsn2gYdEr8N24a2TT7H97BBg04Qk58qKroheIniOAAAIBFCCABhCTqhBAAIFoFqhct1g23j9SnHXmZ4QmdT9ODr/3Q7Gxpi6aPyaW7Lujrla+uvliKVjwlWn7bHa7nPrkW9LhpHMs2X4ahQACCISTAAE0nN4WbUUAAQQsLlC26DPZ8vi1Ik6HaUtTB46QTne8ImKzWbwnNC/aBOoqK2TO6LOkeN1K067HJCTK2a/Olsxe/aONhv4igAACARUggAaUk8oQQAABBPZ+MU12TL3LI0TWr26QdpdPAgoBywlUFe2SWaNOlYpdO0zblpCRJee89h9J7dTNcm2nQQgggEC4CFg6gG7atEnq6823R1dgm80mhx9+uPG1oqJCtm/fLna7/QB7h8MhaWlpkpvLgdLh8qGknQggEP4CO9+YJEWfPOuxI3mjJ0vm8D+Ef0fpQcQJlG5cK3NGnyM1pebrmVPad5Lh078SDaMUBBBAAIGWC1g2gGqgvO6665rtkQbPp556SjIzM2Xt2rUyceJE0+tPPPFEufnmm1uuwx0IIIAAAv4JOJ2y5fFrRKfkmhabzZiKq1NyKQhYTaBw+SL5/NpfiaO2xrRpOg1Xp+PqtFwKAggggEDLBCwbQJ1Op3z77bdSVVV1QI/i4uJk8eLF8uOPP0rHjh3l4YcflpiYGFm/fr3cc889Rhjt169f4z3V1dXGn0899dSWyXA1AggggMAhCehmRJseulgqVs0zz6CxccamRLo5EQUBqwlsmfuJfHvXFSJOp2nTdEMi3ZhINyiiIIAAAgj4LmDZANpcF6ZOnSpz586VW2+9VYYMGWJc+sknn8j06dPlzjvvlOOPP953Aa5EAAEEEAiagKOyTPInnCvV29eZPkOPZek6eZbE53UNWhuoGAF/Bda8+bws/ts4j7fr0Sx6RAsFAQQQQMB3gbALoDt37pQ77rhDEhIS5MUXXxQdEXUPoPfee6/07NnTdwGuRAABBBAIqkDdnh2yYfzZUley2/Q5cdmHGSE0Nj0nqO2gcgT8EfjxsfGy+nXP65n733yP9L72j/5UzT0IIIBAVAqEXQB97bXXZNasWTJq1Cg577zzGl+aa1RUp+CmpqZKeXm5dO7cWS6//HLJy8uLypdLpxFAAAGrCFRvWSX594wQR3WFaZMSOvWSrg98JvaEZKs0mXYg0CCgS4LuukJ0Sq6nMvThV6TLsN8ghgACCCDgg0BYBdDS0lK55ZZbRNeHPvvss9KmTZv9/9/glAkTJkh+fv5BXdaNih544AHp1o0t0334PHAJAgggEDSB8uXfyOZHRomzvtb0GSl9T5Eu494SsccErQ1UjIA/AroZkW5KpJsTmRV7bJyc9vQMyRt8mj/Vcw8CCCAQVQJhFUDff/99mTFjhpxzzjly1VVXNb4oDaTvvfeezJkzR0aPHm2sAS0sLJRHHnnE+HrkkUfKpEmTjONamiu6ky4FAQQQQCB4As6fv5D6GeY7lutTbQPOlZgLxwevAdSMgJ8C9eVlsuqea6Vq20bzEJqQJL0mvyxJnY/08wnchgACCIReoEePHiF/aNgEUN3NduzYsVJbWyuPPvqotGvXziuWhk9dL6rBc8qUKZKRkUEA9arGBQgggEBwBRxf/0scc6d6fIj99GvEftrVwW0EtSPgh0DNnt2yatwVUluyx/TuuPRM6fXwNInPZD2zH7zcggACrSBAAG0GXXe91XWe/fv3l7vvvtvraKZWpSOjOjV38+bNxnmh3gJoK7xzHokAAghEpcD2526V4m/e9tj3DmOnSMYpl0SlDZ22tkDxupUyZ/RZUldpvp457fAeMuz1LyQuJdXaHaF1CCCAQCsJhMUIqMPhkBtvvFF0Deh9990nRx111AFc27Ztk/Hjx8uZZ54pV155ZeP3dLR0zJgxxqgpAbSVPmE8FgEEEDATcNTLpocvFV0XalrsMcZ6UF0XSkHAagIFC76Sr26+WBx15uuZs/sNkrNe/lR0bSgFAQQQQOBAgbAIoAsXLpQnnnhCOnbsaKzrtDc59Lm4uNjYnEiL+/TcmTNnyrRp0yQ3N1cee+wxiYlhYwv+A0AAAQSsIqA74m6cNFKq8peZZ9CEZGNnXN0hl4KA1QQ2zf63fDfuGo/NOvzci+XEh16yWrNpDwIIINDqApYPoDqN9q677pIdO3YY6zkHDhxoiuY6hkW/OXjwYCkpKZHVq1cb1+ra0ZNPPrnVsWkAAggggMCBAvVle4wzQmsLt5rS6NmgekaonhVKQcBqAitefkyWPv2Ax2YNuHWiHH317VZrNu1BAAEEWlXA8gFU12+OGzdO0tLS5Omnn5bY2FhTMA2q7777ruhOua6iI5433HCDDB06tFWReTgCCCCAgGeBmoJ8yZ8wXOrLi00vis/raoTQmJTmN5LDGIHWEFg4+Xb55b1/mj/aZpNTn3hTOp4yvDWaxjMRQAABSwpYPoC2VE3Xe5aXlxubFGlo9Xb0Skvr53oEEEAAgcALVK5bLBvvHylOD2vqkrofJ4ff+6HYWFMXeHxqPCQBp8MhX950kRTM/9K0npiERBk27QvJ6N77kJ7DzQgggECkCERcAI2UF0M/EEAAgWgTKFv0mWx5/FoRp8O066kDR0inO14R8XKmc7S50d/WF9AdcWf9/nQpzV9j2pjErHYy4u1vRL9SEEAAgWgXIIBG+yeA/iOAAAIWEtj7xTTZMfUujy3KGjFG2l1xv4VaTFMQaBCo2LldZl56slQXF5mS6AjoOf/6j8QmJUOGAAIIRLUAATSqXz+dRwABBKwnsPP1iVL06XMeG5Y3erJkDv+D9RpOi6JeYM/Kn2TO1cPFUVNtapE35HQ5/Zn3xNZkN/+ohwMAAQSiSoAAGlWvm84igAACYSDgdMqWx68RnZJrWmw2YyquTsmlIGA1gS1ffCTf3vW/M8mbtq/n5TfKsX98yGrNpj0IIIBAyAQIoCGj5kEIIIAAAr4K6GZEmx66WCpWzTPPoLFxxqZEujkRBQGrCayY+qgsfWayx2YNmfiMdBv5e6s1m/YggAACIREggIaEmYcggAACCLRUwFFZJvkTzpXq7etMb9VjWfR4Fj2mhYKA1QS+H/8H2ThzhvkPUOwxcuaLH0nucRwTZ7X3RnsQQCD4AgTQ4BvzBAQQQAABPwXq9uyQDePPlrqS3aY1xGUfZoTQ2PQcP5/AbQgER8BRVyufX/srKVy20Pyzm5Iqw6d/JamdjwhOA6gVAQQQsKgAAdSiL4ZmIYAAAgg0CFRvWSX594wQR3WFKUlCp17S9YHPxJ7A7qJ8ZqwlUFNaLDMvO0XKt282bVhKh85y7pvfSHxahrUaTmsQQACBIAoQQIOIS9UIIIAAAoERKF/+jWx6+FIRR735P+T7niJdxr0lYo8JzAOpBYEACZRtXi+zRp0mteVlpjVm9xskZ730sdjjEwL0RKpBAAEErC1AALX2+6F1CCCAAAL7BYq/eVu2P3erR4+MUy6RDmOn4IWA5QR2Lf5O5t5wgei0XLPS6cxfy8mPvma5dtMgBBBAIBgCBNBgqFInAggggEBQBHb/+x+ye8YjHuvOueguyfntn4LybCpF4FAEdEMi3ZjIU+k39i/S5/o/H8ojuBcBBBAICwECaFi8JhqJAAIIIOAS0FFQHQ31VHQUVEdDKQhYTWDJk/fJyn8+6bFZOgqqo6EUBBBAIJIFCKCR/HbpGwIIIBCJAo56Yz2orgs1LfYYYz1oSt9TIrH39CmcBZxO+fr2y2TbN7PMP7rxCXLOq7Mk8+hjwrmXtB0BBBBoVoAAygcEAQQQQCDsBHRH3I2TRkpV/jLzf8gnJBs74+oOuRQErCRQX10ls684U4rXrTBtVkJGlpz71reS3K6DlZpNWxBAAIGACRBAA0ZJRQgggAACoRSoL9tjnBFaW7jV9LF6NqieEapnhVIQsJJAVdFO+eySU0S/mpW0rkfJ8De+lNgkjhay0nujLQggEBgBAmhgHKkFAQQQQKAVBGoK8iV/wnCpLy82fXp8XlcjhMakcM5iK7weHtmMgI6Azhl9ttRVmp9vmzfkdDn9mXfFxtFCfI4QQCDCBAigEfZC6Q4CCCAQbQKV6xbLxvtHitPDERdJ3Y+Tw+/9UGyxcdFGQ38tLlAw/0v58qaLxOlwmLa028jfy5CJz1i8FzQPAQQQaJkAAbRlXlyNAAIIIGBBgbJFn8mWx68VcZr/Qz514AjpdMcrIjabBVtPk6JZYPXrz8qPj433SHD8nx+RHpeOiWYi+o4AAhEmQACNsBdKdxBAAIFoFdj7xTTZMfUuj93PHP4HyRs9OVp56LeFBeZPvEk2fPiGaQttdruc/sx7olNyKQgggEAkCBBAI+Et0gcEEEAAAUNg5+sTpejT5zxqtLt8kmT96ga0ELCUgNNRL19c/2vZtfg703bpZkS6KZFuTkRBAAEEwl2AABrub5D2I4AAAgj8T8DplC2PXyM6Jde02GzGVFydkktBwEoCteVlMmvUaVK2eb1ps/RYFj2eRY9poSCAAALhLEAADee3R9sRQAABBA4S0M2INj10sVSsmmeeQWPjjE2JdHMiCgJWEijfvllm/f50qS4uMm1W5tHHyDmvzhJ7fIKVmk1bEEAAgRYJEEBbxMXFCCCAAALhIOCoLJP8e86V6m3rTJsbk5wuHcY+KanHnxsO3aGNUSSwZ+VPMufq4eKoqTbtdaczfy0nP/paFInQVQQQiDQBAmikvVH6gwACCCBgCNTt2SEbxp8tdSW7PYqknTBS2l/3d9FASkHAKgJbvvhIvr3rSo/N6X3dXdL/pglWaS7tQAABBFokQABtERcXI4AAAgiEk0DV5pWy8d4R4qiu9Njs2Ixc6TDmcWkz4Kxw6hptjXCB5S88LMuff9hjL0986CU5/NyLI1yB7iGAQCQKEEAj8a3SJwQQQACBRoHy5d/IpocvFXHUN6uScdooybvqQbEnJKOHgCUEdBRUR0PNij02Ts56+VPJ7jfIEm2lEQgggICvAgRQX6W4DgEEEEAgbAVKvp0h25692Wv747I7SocbnpKU3kO9XssFCARbQNeB6npQXRdqVuLTMuTcN7+RlA6dg90U6kcAAQQCJkAADRglFSGAAAIIWFmgKn+pbJ0yRmoK8ptvps0mmedcK+1+f6/Y4tht1MrvNBrapjvi6s64ukOuWUntfIQMn/6VxKWkRgMHfUQAgQgQIIBGwEukCwgggAACvgk4a6tl11sPStHMF0WczmZvis/rKofd+oIkdu3vW+VchUCQBPRsUD0jVM8KNSu5xw2VM1/8SGz2mCC1gGoRQACBwAkQQANnSU0IIIAAAmEiULFmoWx76gapLdrWfIvtMZJ9/k2Sc/HdYouJC5Pe0cxIFNi1+Dv54vpfi9PDWuZuI38vQyY+E4ldp08IIBBhAgTQCHuhdAcBBBBAwDcBR3WF7Jx2r+z9YprXGxIOO0oOu+0l0a8UBFpLYMOHb8j8iTd5fPwxd06WXld4X+vcWu3nuQgggIAKEED5HCCAAAIIRLWA7pK77Zkbmz0v1Pg/zJg4ybnoj5J9wW0iNntUm9H51hP48R9/ldXTPIx02mxy6hNvSsdThrdeA3kyAggg4EWAAMpHBAEEEEAg6gXqK0qk4NW/SMl/3/NqoWtCdW2orhGlIBBqAafDId/cMUq2fTPL9NExCYkybNoXktG9d6ibxvMQQAABnwQIoD4xcRECCCCAQDQIlC2eLdufv1Xq9xU3213dHTf30r9K1rnXi9hs0UBDHy0kUF9dJbOvOFOK160wbVViVjsZ8fY38v/t3Qd4VFXex/HfTBICJITQQgRERRBsiKKy0osK+OpaWQQVsQMKdte1LfayoAgqKioKigVZXBcBUQQBUSzYGxYsEEJPQnqZeZ9zcdiAN3PvhEky5XueZ59Ecu4pn3P3zv3Pufcc85OEAAIIRJoAAWikjQjtQQABBBCoU4GKvK1aP3Ws8j9b7NiOhh2PVeuxjyupWWvHvGRAIJwCxVs3av7Q3jI/7ZKZATUzoWZGlIQAAghEkgABaCSNBm1BAAEEEIgYgdxlr2jDczfLV5gXtE3e+ilqee7tajLgvIhpOw2JDwEzA2pmQs2MqF0y74Kad0KZpY+P84FeIhAtAgSg0TJStBMBBBBAoNYFyrdna/0jo1XwzUrHulMO763Wlz+mxMYtHPOSAYFwCZh3Qd+9aliV+9oefP44HXnVHeGqjnIQQACBvRYgAN1rQgpAAAEEEIh1ge1vPauNL9wus3VLsJSQkq7Mkfeocc8zY52E/kWQwLfPTdank26rskVmf1CzTygJAQQQiAQBAtBIGAXagAACCCAQ8QJlm3/XusmXqujH1Y5tbdR1oFqNmqyE1HTHvGRAIBwCZn9Qs0+oXfJ4EzTgydeV0bVHOKqiDAQQQGCvBAhA94qPgxFAAAEE4krA79PWNx7Xplfulb+sNGjXE9KaqfXoKUrtMiCuiOhs3Qj4fRVafOlftemT92wbkJTSSINmLVWjtgfWTQOpFQEEEPhDgACUUwEBBBBAAIEQBUqzfrRmQ4t/td8Go3JxjXsN0T4X3Cdvg9QQayE7AqEJlBXs0MLhfbXjt59sD0xp1VaDX1ymemnMzIcmS24EEAinAAFoODUpCwEEEEAgbgT8FeXa8tokbZn7kMzvwVJik0y1vmKqUg7pHjc+dLRuBAqyftOCYb1Vmme/l23zzsfq+KffkDcxqW4aSK0IIBD3AgSgcX8KAIAAAgggsDcCZhbUzIaaWVGn1OT485V53h3y1GNvRicr/l59gS1ffKi3L/o/+crLbAvZf/AQdb9nWvUr4EgEEEBgLwQIQPcCj0MRQAABBBAwAv7yMm16+R7r/VD5fUFRklrsqzbjnlSD9keBh0CNCfyyYLZW3nRJleUfccWtOvSia2usfgpGAAEEqhIgAOXcQAABBBBAIEwCZoVcMxvMAgxPAAAgAElEQVRqVswNmjxeNTvpMmWcfbM8PAoZJn2K2VPgi8fu1lfT/mUP4/Goz6QX1br3IOAQQACBWhUgAK1VbipDAAEEEIh1AX9psbKf/6fM3qFOqV6r9tZsaP39DnXKyt8RqJbA8utG6PfFr9sem5BcXyc8s0BNDzmyWmVzEAIIIFAdAQLQ6qhxDAIIIIAAAg4CBd+s1PpHRqt8e3bQnJ6ERDU/7Uo1P/0amd9JCIRTwFdaokUXDNK2bz61LTY5vZkGv7RcDVu2Cme1lIUAAghUKUAAysmBAAIIIIBADQn4ivK14dl/KHfZK441mFlQMxtqZkVJCIRToCRnqxac3UuFG7Nsi007oKMGvbBEiQ0ahrNaykIAAQRsBQhAOTEQQAABBBCoYYH8zxZr/dSxqsjbGrQmT1I9ZQz5u5qdPEbyeGu4VRQfTwJ5a7/XwnP6qbyo0LbbmX/pp36PzpHHy3kXT+cFfUWgLgQIQOtCnToRQAABBOJOoCI/R1mPj9OOT9507LtZIdfMhpoVc0kIhEsg+4MlWnL5mfL77Fdq7jh8lLpef1+4qqMcBBBAwFaAAJQTAwEEEEAAgVoUyH3v38qe/g9VFOQErdWb3EAZw29T0xMvrMXWUVWsC/ww+2l9dE/V26/8ZfyjanfqObHOQP8QQKAOBQhA6xCfqhFAAAEE4lOgPHez1j86RgVfLnMESDmku1pfMVWJTTId85IBATcCnzxwo75/8XH7mQlvggY8+boyuvZwUxR5EEAAgZAFCEBDJuMABBBAAAEEwiOwffFMbXz+n/IVFwQt0NswTZkj7lR6n7PDUzGlxLWAeQTXPIprHsm1S0kpjTRw5tsyixOREEAAgXALEICGW5TyEEAAAQQQCEGgbOt6rZ8ySoXff+h4VGqXAWo9eooS0po55iUDAsEEzGJEZlEisziRXTLbspjtWcw2LSQEEEAgnAIEoOHUpCwEEEAAAQSqI+D3a+uCJ7XppbvlLysJWkJCarpajZqsRl0HVqcmjkFgl4DZlsVsz2K2abFLTQ85UidOXyhvvWTUEEAAgbAJEICGjZKCEEAAAQQQ2DuB0uy1Wjf5MhWv/dyxoLTup2mfix5QQsPGjnnJgEBVAtu++VRvXThYFSXFtln2HfBX9ZowA0AEEEAgbAIEoGGjpCAEEEAAAQTCIOD3actrD2vznInyV5QFLTCxcQu1vvwxpRzeOwwVU0S8CqxftlDvXjVM8vttCQ6/7EYdPurGeOWh3wggEGYBAtAwg1IcAggggAAC4RAoWfe91j18icxPp5Teb7gyz79b3uSGTln5OwK2Al8/86A+n3JHlTpmFtTMhpIQQACBvRUgAN1bQY5HAAEEEECghgTMDOjm2Q9oy38flXwVQWtJatZarcc+roYdj62h1lBsrAusvOkS/bJgtm03zXug5n1Q814oCQEEENgbAQLQvdHjWAQQQAABBGpBwLwTat4NNe+IBk0ej5oOvFgth98qTxILx9TC0MRUFb7yMr190f9pyxf2KzKbFXEHvbBEKa3axlS/6QwCCNSuAAFo7XpTGwIIIIAAAtUSMKvjbnzhDm1b9HSV7+oFCq6XeYDajHtC9Q84olp1cVD8CpTm5WjBsN4qyPrNFqFR2wM1aNZSmb1CSQgggEB1BAhAq6PGMQgggAACCNSRgNkv1OwbavYPDZq8CWp+yhVqMeR6eRKS6qi1VBuNAjt++0lvnjdAJhi1Sxlde2jAk6/L402Ixu7RZgQQqGMBAtA6HgCqRwABBBBAIFQBX0mhsp+9WTlLZzkemtymo9pcOU3mJwkBtwLmMVzzOK55LNcutTv1HP1l/KNuiyMfAgggsEuAAJSTAQEEEEAAgSgVyP9ssdZPHauKvK1Be+BJTFKLM65T89PGSR5vlPaWZte2gFmQyCxMVFU66rp71emc0bXdLOpDAIEoFyAAjfIBpPkIIIAAAvEtUJGfo6zHx2nHJ286Qph3Qs27oeYdURICbgQ+m3y7vpn+kG1Wj9erfo/OUeZf+rkpijwIIICAJUAAyomAAAIIIIBADAjkvf+aNjzzd5mANFjy1KuvlmffrKaDLpE8nhjoOV2oUQG/X+9eNUzrly20rSaxQUNrZdy0A3jEu0bHgcIRiCEBAtAYGky6ggACCCAQ3wLluZu1/tExKvhymSOE2S/U7Btq9g8lIRBMoKKk2FqUKOeHr22zNWzZygpC6zdrCSQCCCDgKEAA6khEBgQQQAABBKJLwCxOlD3jNvmKdgRtuLdBqlqee7ua9D83ujpIa2tdoHjrRi08p58KN2bZ1p3e4VANnLlYCcn1a71tVIgAAtElQAAaXeNFaxFAAAEEEHAlYLZpMdu1mG1bnFLK4b3V+vLHlNi4hVNW/h7HAnlrv7eC0PKiQluF1r0Hqc+kF3m0O47PEbqOgBsBAlA3SuRBAAEEEEAgGgX8fm1b9LQ2zrpT/tLioD1ISElX5gX3qnGPM6Kxp7S5lgSyP1iiJZefKb/PZ1vjoRdeoyPG3lZLraEaBBCIRgEC0GgcNdqMAAIIIIBACAKl2Wu1bvJlKl77ueNRjboOVKtRk5WQmu6YlwzxKfD9rMf1yb9urLLz3e+Zpv0HD4lPHHqNAAKOAhEfgBYWFiorK0te7+77lvl8PqWlpSkjI2NXJ4uKivTRRx+pvLzcyt+lSxelp/MB6ngWkAEBBBBAIPYF/D5teX2KNr/6L/nLy4L2NyGtmVqPnqLULgNi34UeVkvgg/GX6+f/vGB7rDcxScc//Yaadz62WmVzEAIIxLZAxAega9as0fjx421HoXv37rriiiusv/30009WvoqKit3yjhkzRj179oztUaR3CCCAAAIIuBQoWfe91j18icxPp5Tee6gyR94js1gRCYHKAn5fhRZf+ldt+uQ9W5h6aeka/OIypbRqCxwCCCCwm0DEB6AmsLz11lvVtGlTde7ceVfjS0pKrP/u06ePzO+jR49WcXGxNet55pln6v3339f8+fPl8Xj04IMPqmVLlgbn3EcAAQQQQCAgsHn2/dr87wcdQRKb7mOtktvizOsc85IhvgTKCnbozfOOl1mcyC41anugBs1aqqSURvEFQ28RQCCoQMQHoPPmzdOsWbN0zTXX6Oijj7btzOrVqzVhwgS1bt1a999//67HdZ966im98847Gjp0qE499VROBQQQQAABBBCoJGDeCTXvhpp3RJ1ScusOajXmETVo18UpK3+PIwGzLcuCs3upJGerba8zuvZQ/8dfk3ksl4QAAggYgagJQG+77TZ16tTJdtTmzp2r2bNn6+KLL1b//v135Qk8vjtw4ECdf/75jDgCCCCAAAII7CHgLyvRppfu1tb5T7iyaTrwImUMvYnHcl1pxUembd98qkUXDJKvtMS2w2ZBIrMwEQkBBBCIigA0MItpHsFt1KiRCgoK1LZtW5177rnKzMy0RjEwS3rTTTfpsMMO2zWygcd395wZZegRQAABBBBAYHcBs1+o2TfU7B/qlBLTW6rVpROVeuQJTln5e5wI/L74dS2/bkSVve1y5e06ZOSVcaJBNxFAIJhARM+A+v1+3XLLLVq79s+PBpl3O++88061a9duVwB6ww03WO+ABlIgADUr5Zr3QPdcSZdTAwEEEEAAAQT+J+ArKdTGGbdq+zvPu2JJO/ZkZV50vxLTmrvKT6bYFvhq2gP64rF77Dvp8ajPpBfVuveg2Eagdwgg4CgQ8QHonDlztGjRIusRWvMO6JYtW6z3PM3P9u3b6/bbb9cbb7xhvSe6twGoeWSXhAACCCCAQLwL+H/8UBX/uU/K2+xMkZwi7/GXyXvs6c55yRHzAj9PuVXbVrxp209vvWQdfPd0NWjbPuYd6CAC0SJw0EEH1XpTIzoArUrDBJ9XX321tcLt5MmTtWLFCscAdOLEiUpISAgKTABa6+cfFSKAAAIIRKpAabF870yTb9Wrks/n2EpPm0PlPeMWeZq1ccxLhtgV8FeU6/vxlyl/zZe2nUxKb6ZD7n9e5icJAQTqXoAA1OUYBB7N/e233zRlypQqA9Cff/7ZeoTXLF5ktnIxASsJAQQQQAABBNwLFP/6ldY/eoVKfv/W8SBPYpKan3qlmp92lczvpPgUKM3L0YJhvVWQ9ZstQHqHQzVw5mIlJNePTyB6jUCcC0T0DOj69etlFhYaMGCARoz434vtZWVluuyyy2R+Vg5ATz75ZA0fPnzXkH744YeaNGmSWAU3zs9yuo8AAgggsHcCvgptfeNxbZ7zL/lKihzLqpfZTq3Nli0dujrmJUNsCuz47SctHN5XZq9Qu2TeBe390Cx5vN7YBKBXCCBQpUBEB6A5OTkaO3as1Xizz2fLli2t3xcsWKCZM2fKLC5kHq01geqNN96oxMREa7Gh5s2bq7y83Jr9NLOkpozjjjuO0wABBBBAAAEE9kKgbMs6bZh2rfK/WOpcisejJv3PU8vht8rbMM05PzliTmDTJ+9p8aV/ld9XYdu3TuddrqOuuTvm+k2HEEAguEBEB6Cm6YFtWMzv3bp1U25urr777jurV6NHj1avXr1kHsk1K+Kafzfvefbr108ff/yxTACbnJysqVOnqn59HvPg/wwIIIAAAgiEQyD3vX8re8Ytqsjb6lic2bIl84J7ZFbMJcWfwM//eUEfjL+8yo7/ZfyjanfqOfEHQ48RiGOBiA9ATXD56quvau7cubuGyQSZo0aNUo8ePXb9m5nxNIHm+++/v+vfWrVqZT3Ca/YQJSGAAAIIIIBA+AQqCnK08fnxyln6oqtCzZ6hZu9QE5CS4kvg00m36dvnJlfZ6QHT5qnl0T3jC4XeIhDHAhEfgAbGxrzvWVBQYC0klJaWVuWCQvn5+SotLbUexzX5SAgggAACCCBQcwKF332grKnjVLrpV8dKvA1SlTH0JjU98UKJhQEdvWImg9+vd68apvXLFtp2qV7jJvq/2e+rQYvMmOkyHUEAgaoFoiYAZRARQAABBBBAIDIF/GWl2jx3ora+/qj8FWWOjWzQrotajXlEya07OOYlQ2wIlBcX6a2RJ2r79/bbszQ95EgNemFJbHSWXiCAQFABAlBOEAQQQAABBBAIi0DJ+h+U9cSVKvrhE8fyPAlJavbXy9Xi9GvlSarnmJ8M0S9QtCVbb57TT4WbNth2pv1ZF+jYmx+K/o7SAwQQIADlHEAAAQQQQACBWhLw+7X97We18cW75Suy34KjckvqZeynVqMnq2Gnv9RSA6mmLgU2rV6pxZecLL/PZ9sMFiWqy9GhbgRqR4AZ0NpxphYEEEAAAQTiSqA8Z6M2PHOjdnw031W/0/sOV+Z5t7Nliyut6M707cxH9OmDt9h2wpuYpBNnvK2mBx8R3Z2k9QggUKUAASgnBwIIIIAAAgjUmED+p28p68lrZQJSp5SY1lyZ59+ttO6nOWXl71EusPy68/T74v/a9sIsRmQWJTKLE5EQQCD2BAhAY29M6RECCCCAAAIRJeAryteml+/RtkXTJb/9o5eVG5zaua/2uewhJTVtFVH9oDHhEzCLEi0c1kd5v6yxLTTjqO4y27N4vN7wVUpJCCAQEQIEoBExDDQCAQQQQACB2Bco+vkzZT12hcxiRU7Jm9xQGUP/oaaDLpY8BCFOXtH49/x1azV/aE+VFxbYNv/gEWN15NV3RmPXaDMCCAQRIADl9EAAAQQQQACBWhMw27RsnfeYNs+ZKH9ZiWO99fc7TK0vf0TJ+x7smJcM0SeQtfxNLb3ybMnvt218rwkzte+AU6KvY7QYAQSqFCAA5eRAAAEEEEAAgVoXKN30qzY8ebUKvn7PsW5PQqKanjRKGWddL0+9+o75yRBdAl88do++mvaAbaMT6zfQoBffVdr+B0VXp2gtAggQgHIOIIAAAggggEDkCeQse1kbZ/5TFfnbHRuX1LyNWo2arJRDezjmJUMUCfj9emf06cpetdS20altDtBJL69QYsOUKOoUTUUAgaoEmAHl3EAAAQQQQACBOhWo2LFN2TNuVe6KV121o3HvvylzxJ1KSEl3lZ9MkS9Qlp+n+UO6qyB7nW1jW/UaqL6TX478jtBCBBBwFCAAdSQiAwIIIIAAAgjUhoB5HDfr8XEq22IfhFRuQ0KjplYQ2rjnWbXRNOqoBYGcH77RwnP7yVdq/25w5zE367BLrq+FllAFAgjUpAABaE3qUjYCCCCAAAIIhCTgLy3W5jkTtPWNqfJXlDseax7HNY/lmsdzSdEv8MuC2Vp50yX2HfF41H/qXGV26xv9HaUHCMSxAAFoHA8+XUcAAQQQQCBSBUp+/1ZZj18ls3WLU/ImN1CLM69Xs/8bJXkTnLLz9wgX+Pj+v2vNS0/YtjIpNU0nzV6plEy+cIjwYaR5CFQpQADKyYEAAggggAACkSng92vbm09p08v3yldsv1dk5YabrVrMli1m6xZS9Ar4fRV6a+QgbfnyI9tOpHc4RIOeXyJvveTo7SQtRyCOBQhA43jw6ToCCCCAAALRIFC2LUsbnrpB+Z++5dxcb4KaDbpYGUNvYssWZ62IzVG8bbO1KJH5aZf2HzxE3e+ZFrHtp2EIIFC1AAEoZwcCCCCAAAIIRIVA3qr/KvvZm1Wes9Gxvead0H0umajUzrwv6IgVoRnMDKiZCTUzonbp6L8/oIPOvjRCW0+zEECgKgECUM4NBBBAAAEEEIgaAV9hnjbOulPb35kp+f2O7W7c/XRljrxHZtVcUvQJrHl5mj6+z37lW483QSc8u1DNDz8m+jpGixGIYwEC0DgefLqOAAIIIIBAtAoU/fCJsp64UiXrf3DsQkJqulqeM17pfYc55iVD5AmYVXHN6rh2qX7TFtaiROYnCQEEokOAADQ6xolWIoAAAggggMAeAv6KMm35zxRtee0h+ctKHX0advqLWo2erHoZ+znmJUPkCJh9Qc3+oGafULtkZkDNTKiZESUhgEDkCxCARv4Y0UIEEEAAAQQQCCJQmv2zsp64WoXffeDo5ElKVoszrlWzU8bIk5DkmJ8MkSFQkL3OWpSoLD/PtkHmXVDzTigJAQQiX4AANPLHiBYigAACCCCAgAuBnCWztPGF21VRkOOYO7l1B7Ua84gatOvimJcMkSGQvWqplow5Q36fz7ZBZlVcszouCQEEIluAADSyx4fWIYAAAggggEAIAuV5W5T93M3KW/ma81Eer5qeeKEyht0sb3JD5/zkqHOBr5+eqM8fudO2HWZfULM/qNknlIQAApErQAAauWNDyxBAAAEEEECgmgL5XyzVhmnXqmzLOscSkpq20j4XP6DUI09wzEuGuhdYOm6ospa/aduQlMw21qJESalpdd9QWoAAArYCBKCcGAgggAACCCAQkwL+0mJteuVebV0wTapiL8nKHU/rdooyL7xPiWnNY9IjVjpVXlig+UN7Kn/dWtsuZXbrq/5T50oeT6x0mX4gEFMCBKAxNZx0BgEEEEAAAQT2FCj+9StlTb1S5qdTSmjYWBnDb1WT/ucSwDhh1eHf835Zo4XD+qi8uMi2FYdefJ2OuPyWOmwhVSOAQFUCBKCcGwgggAACCCAQ+wJ+n7bOf0KbZz8gX0mhY38bdOiq1mMeUb3Mdo55yVA3Ar8v/q+WX3delZX3nfyyWvUaWDeNo1YEEKhSgACUkwMBBBBAAAEE4kbAvBNq3g0174g6JU9SPTU/9So1P20cW7Y4YdXR3z+ddJu+fW6ybe2JDVN00ssrlNrmgDpqHdUigICdAAEo5wUCCCCAAAIIxJ2AWSXXrJZrVs11StaWLZc9LDMrSoosAbMly+JLTtam1SttG5a2/0Ea9OK7SqzfILIaTmsQiGMBAtA4Hny6jgACCCCAQDwL+ArzlP38P5Wz9EXJ7w9O4fGoyYARajn8NnkbpMYzW8T1vTR3u94YcpyKNmfbtm3fAaeo14SZEdduGoRAvAoQgMbryNNvBBBAAAEEELAECr/7QFlPXK3S7J8dRRKbZCpz5D1KO/b/HPOSofYEtn37uRaNOF6+8jLbSo+86g4dfP642msQNSGAQJUCBKCcHAgggAACCCAQ9wL+8jJtmfugtrw+ReZ3p2T2DG116UQlprd0ysrfa0ng5/+8oA/GX25bm8fr1YBp85RxVPdaag3VIIBAVQIEoJwbCCCAAAIIIIDAHwIl639Q1hNXquiHTxxNvA0aqeWwm9Xk+JFs2eKoVTsZPrzrKv0451nbyuo1bqL/m/2+GrTIrJ3GUAsCCNh/IeT3O730gBwCCCCAAAIIIBBHAn6/ti+eoY0v3iXznqhTatCui1qNeURmsSJS3QqYR3DNo7jmkVy71PTgI3TijLflTUyq24ZSOwJxLMAMaBwPPl1HAAEEEEAAgaoFzAq52c/cqLxV/3Vk8iQkqdlfr1CLM66Vh+DG0asmM5jFiMyiRGZxIrvU7tRz9Jfxj9ZkEygbAQSCCBCAcnoggAACCCCAAAJBBHasfksbnr5e5ds2ODoltdhXTfqdq/QB5yoxrbljfjLUjIDZlmXxJafI76uwreDYWyap/Zkja6ZySkUAgaACBKCcIAgggAACCCCAgIOAr6RQm166R9vefFry+xy9zIxoo2NOUpMTRirlEBa+cQSrgQzfzXxUqx+82bZk8wiueRTXPJJLQgCB2hUgAK1db2pDAAEEEEAAgSgWKPrpM2U9cZVKfv/WdS+SW3VQkxPOV3qfs2UWLiLVnsDy687T74vtH6E2ixGZRYnM4kQkBBCoPQEC0NqzpiYEEEAAAQQQiAUBX4W2zHtMm+dMkL+02HWPvMkNlHbc6VYwahYuItW8QHlxkRYO66O8X9bYVma2ZRkw7b/yeBNqvjHUgAAClgABKCcCAggggAACCCBQDYHSTb9qw5NXq+Dr90I+2gSgJhBt3P0MeerVD/l4DnAvkL9ureYP7anywgLbgzqdd7mOuuZu9wWSEwEE9kqAAHSv+DgYAQQQQAABBOJdIGfZy9o67zGV/P5dyBTeBqlK7zNMTU8YqXqt2od8PAe4E8ha/qaWXnm2VMXug70mzNS+A05xVxi5EEBgrwQIQPeKj4MRQAABBBBAAIGdAoVrPtL2t55V3qrX5S8rDZnFLFZkFi0yixeZRYxI4RX4Yuq9+urJ+20LTazfQINefFdp+x8U3kopDQEE/iRAAMpJgQACCCCAAAIIhFGgIj9HOUtnafviGSrNXhtyyYmNWyi933A1Of58JTVrHfLxHFCFgN+vd0afruxVS20zpLY5QCe9vEKJDVMgRACBGhQgAK1BXIpGAAEEEEAAgTgW8PtV8NUybXvrWeWvXiR/RXloGB6vGh05wJoVTT1igOTxhHY8uf8kUJafp/lDuqsge52tTqteA9X34Zew5txBoAYFCEBrEJeiEUAAAQQQQAABI1Ces8maEd3+zvMq37YhZJSkFvuqyYDz1KT/eUpo1DTk4zngfwI5P3yjRSMGyKyQa5c6j7lJh11yA2QIIFBDAgSgNQRLsQgggAACCCCAwJ8EfBXasXqR9a5o/pfvVrkoTlVynsQkNTr2/9T0+JFqePBxAFdTwOwNavYItU0ej/pPnavMbn2rWTqHIYBAMAECUM4PBBBAAAEEEECgDgTMNi7b335OOUtfVMWObSG3ILnNQdZ7oum9h8rboFHIx8f7AZ88cKO+f/FxW4ak1DSdNHulUjLbxDsT/Ucg7AIEoGEnpUAEEEAAAQQQQMC9gFkxN2/Vf7X97WdV+P2H7g/8I6c3uaHSup+upgMvVP39Dgv5+Hg9wO+r0FsjB2nLlx/ZEqR3OEQnzlgss0IuCQEEwidAABo+S0pCAAEEEEAAAQT2SqBk3RptW/SMcle8Kl/RjpDLanDgkdasaOMeZ8iTlBzy8fF2QPG2zdaiROanXTJ7g5o9QkkIIBA+AQLQ8FlSEgIIIIAAAgggEBYBX0mhclfMsd4VLf71q5DLTEhJV+Pef1PTEy9Qvcx2IR8fTweYGdC3LzxJvvIy2253veE+dRw2Kp5I6CsCNSpAAFqjvBSOAAIIIIAAAgjsnUDRj6utQDT3/dfkLysJubCUQ3tas6KNjjlJnoTEkI+PhwN+eOUpfXTvdbZd9XgTdMKzC9X88GPigYI+IlDjAgSgNU5MBQgggAACCCCAwN4LVBTmKmfpS9bCRaUbfgq5wMT0DKX3O8faziWpWeuQj4/1A1bedIl+WTDbtpv1m7awFiUyP0kIILB3AgSge+fH0QgggAACCCCAQK0LFHy9wpoV3fHxQvkr7B8drbJR3gQ1OvJ4NTlhpFI795M8nlpvfyRW6Cst0cJz+8nsE2qXzAzo8c/MlzcxKRKbT5sQiBoBAtCoGSoaigACCCCAAAII7C5QnrNJOUte0PbFM1W2dX3IPEkZbdVkwAg16XeOEho1Dfn4WDugIHudtShRWX6ebdc6/O1iHfOPCbHWbfqDQK0KEIDWKjeVIYAAAggggAACNSDg92nHp29bs6L5ny+R/L6QKvEkJimt2ynWrGjDjt1COjbWMmevWqolY86Q32dv2P2eadp/8JBY6zb9QaDWBAhAa42aihBAAAEEEEAAgZoXKNuyznpPNGfJLJXnbQm5wuR9O1mLFqX3+pu8DVJDPj4WDvj6mQf1+ZQ7bLvirZesQc8vkdknlIQAAqELEICGbsYRCCCAAAIIIIBAxAv4y8u048M3tO3tZ1X47fsht9eb3FCNe56ppgMvUvK+B4d8fLQfsHTcUGUtf9O2GymZbaxFiZJS06K9m7QfgVoXIACtdXIqRAABBBBAAAEEalegNOtHbVs0XTnLX5Gv0P79xmAtatD+KOvx3MbHnSZPUnLtNr6OaisvLND8oT2Vv26tbQsyu/VVv8f+LY/XW0ctpFoEolOAADQ6x41WI4AAAggggAACIQv4S4uV+96/te2tZ1W89vOQj09ITVd6n7OtR3TrZbYL+fhoOyDvlzVaeE4/mWDULh164TU6YoC4h/EAACAASURBVOxt0dYt2otAnQoQgNYpP5UjgAACCCCAAAJ1I1D082fa/tZzynt/rnwlRaE1wuNRyqE9rVnRRl0HyZOQGNrxUZTbPIZrHsetKvWd/LJa9RoYRT2iqQjUrQABaN36UzsCCCCAAAIIIFCnAr6iHcp59yVr4aKS9T+E3JbEJplq0v8cazsX83ssps8e/qe+efZh264lNkzRSS+vUGqbA2Kx6/QJgbALEICGnZQCEUAAAQQQQACB6BQo/Hal9Xjujg/ny19RFlonvAlqdNSJ1uO5qZ37Sh5PaMdHcG6zJcviS07WptUrbVuZtv9BGvTCEplglIQAAsEFCEA5QxBAAAEEEEAAAQR2EzDbt+QseUHbF89U2ebfQ9ap13J/a0Y0vd85Mu+NxkIqzd2uN4Ycp6LN2bbdMY/hmsdxSQggQADKOYAAAggggAACCCBQHQG/X/mfL9Z2Myv66WLJ7wupFE9SPaV1+6s1K9qw47EhHRuJmbd9+7kWjTxRvtIS2+Z1GTdeh1xwVSQ2nTYhEDECzIBGzFDQEAQQQAABBBBAIHIFyrau1/bFM5SzZJbKczaF3FCzl2hTs5VLz7PkbZAa8vGRcsAvC2Zr5U2X2DbHbMkyYNo8ZRzVPVKaSzsQiDgBAtCIGxIahAACCCCAAAIIRK6AeTd0x0cLtP3tZ1Xw9XshN9RbP8UKQpueeIFMUBqN6cO7r9aPr063bXq9xk30f7PfV4MWsbkgUzSOF22OLAEC0MgaD1qDAAIIIIAAAghEjUBp9s/atmi6cpe9ooqCnJDbnXJ4b2UMuVENOnQN+di6PMBXXqZFI46XeSTXLjU9+Aid+Owieesl12UzqRuBiBQgAI3IYaFRCCCAAAIIIIBA9Aj4y0qUu3Ku9a5o0U+fhtzwlMN6KeNv/4iqQNQsRmQWJTKLE9ml/QcPUfd7poVswQEIxLoAAWisjzD9QwABBBBAAAEEalGg+NevtO3NZ5S38t/ylRSFVHPKoT3UYsjf1bBjt5COq6vMZluWxZecIr+vwrYJx978kNqfdUFdNY96EYhIAQLQiBwWGoUAAggggAACCES3gK8oXznLX9H2t59Tye/fhdSZlEO6q/mZ18v8jPT03fOPafXEm2yb6U1M0okz3pZ5JJeEAAI7BaIiAM3JydHXX3+tsrIyJSYm6rDDDlN6+u57ShUWFiorK0ter3e3sfX5fEpLS1NGRgZjjgACCCCAAAIIIFAHAoXfr7Iez81b9V/5y8tct6Dhwd3V4szrZGZGIzktv+48/b74v7ZNNIsRDX5pueo3bRHJXaBtCNSaQMQHoAsWLNDMmTP/BDJ06FCdeuqpu/59zZo1Gj9+vC1c9+7ddcUVV9QaKhUhgAACCCCAAAII/FmgIm+rct+bo+1LXghpVtTsIdr89KuVekT/iGQtLy7SwmF9lPfLGtv2NT/8GJ3w7EJ5vAkR2X4ahUBtCkR0APrFF1/ovvvuszwGDx6sbt26acWKFXr77betf7vzzjt14IEHWr//9NNPuvXWW9W0aVN17tx5l2FJSYn133369KlNV+pCAAEEEEAAAQQQCCKw45M3tXnOBBWv/cK1k3k31JoRPby362NqK2P+urVaMKyPyvLzbKvsdO4YHXXtPbXVHOpBIGIFIjYA9fv9uvvuu/XNN9/o3HPP1UknnbQL8amnntI777yjU045RcOGDbP+fd68eZo1a5auueYaHX300RELTsMQQAABBBBAAAEE/idQvUD02D8C0ciaYMhetVTvjD5d8vtth7jXhJnad8ApDD8CcS0Q0QHopEmT9Omnn2ry5Mm7vfP5zDPPWLOgJ598soYPH75bAHrbbbepU6dOcT2odB4BBBBAAAEEEIg2gR2rF2nzq2ZG1H5vTbv+NOhwtBWIph7RL2K6+8XUe/XVk/fbtiexfgMNevFdpe1/UMS0l4YgUNsCERuAVgVhZkYff/xxLV++XDfccIO6dOliZQ3MippHcBs1aqSCggK1bdvWmj3NzMysbVfqQwABBBBAAAEEEKiGQPUC0a5/BKIR8I6o32/NgprZULuU2uYADX7xXSWlplVDh0MQiH6BqAtAV61apYcffljJycmaOnWq6tevLxOU3nLLLVq7du2fRsTj8VjvirZr1y76R4seIIAAAggggAACcSKwY/Vb2vzqv0KbEW1/1M5AtMuAOlUy74HOH9JdBdnrbNuR2a2v+k+dK3k8ddpOKkegLgSiKgD9+eefrUDTpJtuusnajsUkE4DOmTNHixYt0vnnn2+9A7plyxbdf//91s/27dvr9ttvlwlGSQgggAACCCCAAALRI2AC0S1zJqjo589cN7rBgV12BqJHnuD6mHBnzPnhGy0aMUBmhVy7dPioG3X4ZTeGu1rKQyDiBaImAN24caP1yK3ZC/T000/XkCFDHHFN8Hn11Vdbgeee75HaHWy2ciEhgAACCCCAAAIIRJ6Af81K+ZZMlz/rO9eN87TqJG+/C+Q5qLvrY8KZcfuHS/TTxL/bF+nx6KCbpyjt8GPDWSVlIRCSwEEH1f77yFERgO7YsUNXXnmliouL1b9/f1188cWuYAOP5v7222+aMmXKbgsZEYC6IiQTAggggAACCCAQUQL+Ne/Lt3S6/Ou/dd0uT6uO8va9QJ6OPVwfE66Mvz/3oDbOf8m2uISGqTrkvhlKbtkmXNVRDgIhCRCA2nCZfTzNzOfmzZt1zDHH6KqrrvrTo7Tr16+3HskdMGCARowYsasUM1t62WWXWbOmbgLQkEaLzAgggAACCCCAAAJ1JpD/6VvWPqJFP7l/NLf+AZ3V4oxr1ejoQbXWbr+vQm+NHKQtX35kW6dZEdesjGtWyCUhEA8CET0DWnlxIbPa7fXXX2/7HmdOTo7Gjh1rjdeECRPUsmVL6/cFCxZo5syZysjI0MSJE5WQkBAPY0ofEUAAAQQQQACBuBHI/+xta7GikALR/Q9XizNNIDq4VpyKt222FiUyP+2S2RvU7BFKQiAeBCI6AJ03b55mzZpljUNKSorMFis+n2/XuJiZzbvuukupqam7tmExf+zWrZtyc3P13Xc73xEYPXq0evXqFQ/jSR8RQAABBBBAAIG4FNgZiJoZ0U9d97/+fodaixU1OuYk18dUN6OZAX37wpPkKy+zLeKo6+5Vp3NGV7d4jkMgagQiOgANzGCarVbM+597psTExF2LC5nZ0ldffVVz587dlc3MeI4aNUo9etT+8/5RcwbQUAQQQAABBBBAIIYE8j9b/MeMaAiBaNtD1PzMa5V27Mk1KvHD7Kf10T3X2tbh8SbohGcXqvnhx9RoGygcgboWiOgAtDo4Zla0oKDAelQ3LS2NrVeqg8gxCCCAAAIIIIBAlAtYgah5R/TH1a57krzvwdajuVYgWkPb96286RL9smC2bZvqN22hwS8tV4MWma7bTEYEok0g5gLQaBsA2osAAggggAACCCBQcwLVC0Q7qcUZ1yit21/DHoj6Sku08Nx+MvuE2qWmBx+hE2e8LW9iUs2hUDICdShAAFqH+FSNAAIIIIAAAgggUDsC+Z+/s/PR3FBmRNt03BmI/uXUsAaiBdnrtODsXirN3W7b+Q5nXahjbn6wdmCoBYFaFiAArWVwqkMAAQQQQAABBBCoOwErEDWP5v7wietGJLc5SC1Ov1Zpx5kZUa/r44Jl3LR6pRZfcrL8lRbYrJy/+z3TtP/gIWGpi0IQiCQBAtBIGg3aggACCCCAAAIIIFArAvmfL9HmOf8KLRBt1UHNz7hGjbufFpZA9JvpD+mzybfb9tdbL1mDnl+i9A6H1IoHlSBQWwIEoLUlTT0IIIAAAggggAACESewMxA1M6Ifu25bvVbt1eL0a9S4x+l7HYguHTdUWcvftK07JbONtShRvcZNXLeNjAhEugABaKSPEO1DAAEEEEAAAQQQqHGB/C+W7nxHNJRAdJ8DrXdEG/c4o9qBaHlhgeYP7an8dWtt+5hxVHcNmDZPHm94Hv2tcUgqQMBBgACUUwQBBBBAAAEEEEAAgT8EqhWIZrZTi9OvVuNeZ1UrEM37ZY0WntNPJhi1S4dccJW6jBvPGCEQEwIEoDExjHQCAQQQQAABBBBAIJwCJhDdMmeCCtd85LrYepkHqPnpVyu951mSN8H1cSajeQzXPI5bVeo7+WW16jUwpDLJjEAkChCARuKo0CYEEEAAAQQQQACBiBAo+PJd69HckALRlvur+WlXKb3330IKRD+bPF7fTJ9k2+/EBg2t90EbtT0wIlxoBALVFSAAra4cxyGAAAIIIIAAAgjEjYAViJoZ0e8/dN3nehn7qfnpJhAd6joQfWfUacpetdS2jvrNMtTzgWdl3gslIRCtAgSg0TpytBsBBBBAAAEEEECg1gUKvlxmbd8SSiCalNFWLU67Wo17/02ehMSgbS7N3a43hhynos3Ztvk83gQdMfY2HTLyylrvOxUiEA4BAtBwKFIGAggggAACCCCAQFwJVCsQbbHvzkdz+5wdNBDd9u3nWjTyRPlKS6o0bdXjBPW4f7qSUlLjyp3ORr8AAWj0jyE9QAABBBBAAAEEEKgjgYKvlu98R/T7Va5bkNS8zc5AtO+wKgPRXxbM1sqbLglaZmrr/dT7oReV3uEQ13WTEYG6FiAAresRoH4EEEAAAQQQQACBqBeoXiDaulIgmvQng++ef0yrJ97kaPOX2x9Tu78Od8xHBgQiQYAANBJGgTYggAACCCCAAAIIxISAFYiaxYq++8B1f5KatVbzU8cpvf858iTsHohu+XyV3r36HJVs3xK0vANPO0/H/GOCvPWSXddLRgTqQoAAtC7UqRMBBBBAAAEEEEAgpgUKvl6x89HcUALRpq3U/DQTiJ67WyBavHWjll07QiYYDZbMo7h9Jr+ilMw2MW1L56JbgAA0useP1iOAAAIIIIAAAghEsEB1AtHEpvtYM6JN+p0rT1I9q3d+X4U+m/RPfTvzkaC9TUpNU4/7npZZpIiEQCQKEIBG4qjQJgQQQAABBBBAAIGYEij4+r2d27d8+77rflmB6F+vUJP+I3YFouveXaD3b75EZQX5VZfj8eiQkVfpiCtukdm2hYRAJAkQgEbSaNAWBBBAAAEEEEAAgZgWsGZEZz8Q0qq5iekZanHGtWpywkjLJn/9r1o69m/KW/t9UKvmR3RTn4deUHKT5jFtSueiS4AANLrGi9YigAACCCCAAAIIxIDAzhnRCSr8dqXr3tTf71C1Gfek6rVqr4qSYq26fazMdi3BUv1mLdV74gyZYJSEQCQIEIBGwijQBgQQQAABBBBAAIG4FCj4ZuXOxYpcBqLmndCMITeq2cmjJY9XP855Vh8/8Hf5Skuq9PMkJKrLleN18HlXxKUxnY4sAQLQyBoPWoMAAggggAACCCAQhwLW9i3/ftB1INrwoGPU+oqpSmqxr7Z/94WWXT1cBdnrgsq16TNYx909TUkpqXEoTJcjRYAANFJGgnYggAACCCCAAAIIxL1A0Q+faNNLd8nMjDolb3IDZQy7VU0HXqSy/Dwtv26EslctDXpYauv91HfKK0o7oKNT8fwdgRoRIACtEVYKRQABBBBAAAEEEECg+gKF36+yHs01M6NOKeXQnmo1arKSmrXS109P1BdT75Hf56vysITk+ur2zynaf/AQp6L5OwJhFyAADTspBSKAAAIIIIAAAgggEB6BHZ+8qazHx6kiPydogd4GjZQ54g6l9x2uTZ+8p2XXnqvS3O1Bj2l/5kgd/fcH5P1jr9HwtJhSEAguQADKGYIAAggggAACCCCAQAQLVORt1fqpY5X/2WLHVqYc3lutL39MpSXlWn7tudr61SdBj2nSqbN6PzRLKZltHMsmAwLhECAADYciZSCAAAIIIIAAAgggUMMCucte0YbnbpavMC9oTQmp6drngvvVqNvJWj3xFn3/4uNB8yelpqnXhBnK7Na3hntA8QhIBKCcBQgggAACCCCAAAIIRIlA+fZsrX9ktKtFihp1HWi9G7r+g3f1wW2jVV5UWHUvPR4detG16jz6Jnm83ijRoJnRKEAAGo2jRpsRQAABBBBAAAEE4lpg+1vPauMLt8tXEiSolJSQ1kytR0+Rv+n+eveq4cpb+31Qt4yuPdTrX88puUnzuPal8zUnQABac7aUjAACCCCAAAIIIIBAjQmUbf5d6yZfqqIfVzvWkd57qFoM/6dW3XWNfnv7P0Hz12/WUn0mzVKzw7o6lksGBEIVIAANVYz8CCCAAAIIIIAAAghEioDfp63zpmrT7PvkLysN2qrEJplqfcVUrf/ya62eeLN8QfJ7E5N05NV3quPwUZHSU9oRIwIEoDEykHQDAQQQQAABBBBAIH4FSrN+tGZDi3/9OjiCx6Mmx5+v5GPP0rJrR6hw04ag+dv0Gazu9z6txAYN4xeXnodVgAA0rJwUhgACCCCAAAIIIIBA3Qj4K8q1Ze6D2vLawzK/B0tJLfZVywsn6OPHJyl71dKgeRu1PdB6JDftgI510zFqjSkBAtCYGk46gwACCCCAAAIIIBDvAmYW1MyGmlnRoMnjVbOTLtPGvER9/fSD8vt8VWZPSK6v4+56Qm2PPzXeeen/XgoQgO4lIIcjgAACCCCAAAIIIBBpAv7yMm166W5tnf+E5K86sDTtrteqvRr0u1TvTxiv0tztQbvS4W8Xq+t198ibVC/Sukx7okSAADRKBopmIoAAAggggAACCCAQqoBZIdfMhpoVc4MlT0KiGh9/oT5/c6m2f/dl0LxNOnVWn4dfVsOMfUJtDvkREAEoJwECCCCAAAIIIIAAAjEs4C8tVvaMW7V98QzHXia3PUQ5ye30/X/nBM1br3ET9bx/ujK79XUskwwIVBYgAOV8QAABBBBAAAEEEEAgDgQKvlym9Y+OUXnu5qC99SQmKanLKfpk9lxVlBRXmdfj9erQi69X51E3Sh5PHAjSxXAIEICGQ5EyEEAAAQQQQAABBBCIAoGKwlxlT/+HclcEn+E0XanXuqN+/DFX2379NWjPzCyomQ01s6IkBJwECECdhPg7AggggAACCCCAAAIxJrDjkzeV9fg4VeTnBO2Zp1595Se31Q8fBX8v1LwP2mvi82p2WNcYk6I74RYgAA23KOUhgAACCCCAAAIIIBAFAhV5W7V+6ljlf7bYubVN2+rb1b+opLisyrxmZdyjrrlLB519qXN55IhbAQLQuB16Oo4AAggggAACCCCAgJS77BVteO5m+QrzHGZDG2jDVo+y1wffqsXsFfqXO6YqsUFDeBH4kwABKCcFAggggAACCCCAAAJxLlC+PVvrHxmtgm9WOkqUJKTph++3qLzcX2XeRm0PVN8pr8j8JCFQWYAAlPMBAQQQQAABBBBAAAEELIHtbz2rjS/cLl9JYXCRxGT9+nuBtudWVJnPzICamVAzI0pCICBAAMq5gAACCCCAAAIIIIAAArsEyjb/rnWTL1XRj6sdVXYUefXLuiJVVB2H6qCzL1PX6+6WJyHRsTwyxL4AAWjsjzE9RAABBBBAAAEEEEAgNAG/T1vnTdWm2ffJX1Ya9NgKJejX34uVV+CrMp9ZHdeskmtWyyXFtwABaHyPP71HAAEEEEAAAQQQQKBKgdKsH63Z0OJfv3ZU2pZboXUby+WrIg41+4T2nvi8Mrr2cCyLDLErQAAau2NLzxBAAAEEEEAAAQQQ2GsBf0W5tsx9UFtee1jm92CprEL6LatMO6qYDfV4vTp81I067OLrJY9nr9tGAdEnQAAafWNGixFAAAEEEEAAAQQQqHUBMwtqZkPNrKhT2ppTofWbqp4NzezWV70mzFBSappTUfw9xgQIQGNsQOkOAggggAACCCCAAAI1JeAvL9Oml+7W1vlPSP6q3/k09ZeV+fVLVrkKiuzzpWS2Ue+HZqlJp8411VzKjUABAtAIHBSahAACCCCAAAIIIIBAJAuYFXLNbKhZMdcpbd5WoQ2by+Wz2TbUm1RPXW+4Tx3OutCpGP4eIwIEoDEykHQDAQQQQAABBBBAAIHaFPCXFit7xq3avniGY7UlpX79mlWmwmKbKFSy9go97q4nlJBc37EsMkS3AAFodI8frUcAAQQQQAABBBBAoE4FCr5cpvWPjlF57uag7TCh56atFcreUi6/TRyadkBH9Zk0S43aHlin/aHymhUgAK1ZX0pHAAEEEEAAAQQQQCDmBSoKc5U9/R/KXTHHsa/FJebd0DKZn3umxAYN1f3ep9Wmz2DHcsgQnQIEoNE5brQaAQQQQAABBBBAAIGIE9jxyZvKenycKvJzgrbNzICamdCNWyts83U6d4yOvOoOeRISI66PNGjvBAhA986PoxFAAAEEEEAAAQQQQKCSQEXeVq2fOlb5ny12dDHvhJp3Q807onumZod1tR7Jrd+spWM5ZIgeAQLQ6BkrWooAAggggAACCCCAQNQI5C57RRueu1m+wrygbTar45pVcs1quXum5CbN1etfzymja4+o6TcNDS5AAMoZggACCCCAAAIIIIAAAjUiUL49W+sfGa2Cb1Y6lm/2CzX7hpr9QysnjzdBncfcpEMvutaxDDJEvgABaOSPES1EAAEEEEAAAQQQQCCqBba/NV0bX7hDvpLCoP3w+aT1m8q1NefPs6GtepygHvc9raTUtKi2iPfGE4DG+xlA/xFAAAEEEEAAAQQQqAWBss2/a93kS1X042rH2nYU+PTbhnKVle8+G5qS2UZ9Jr+i9A6HOJZBhsgUIACNzHGhVQgggAACCCCAAAIIxJ6A36et86Zq0+z75C8rDdq/ioqds6HbcnefDfXWS9bRf39A7c84P/Z84qBHBKBxMMh0EQEEEEAAAQQQQACBSBIozfrRmg0t/vVrx2blmdnQrHKVV+w+G7r/4CHq9s8pSkiu71gGGSJHgAA0csaCliCAAAIIIIAAAgggEDcC/opybZn7oLa89rDM78GSmQ39bUOZcvN9u2VLO6Cj+k55Ramt94sbt2jvKAFotI8g7UcAAQQQQAABBBBAIIoFzCyomQ01s6JOaXueT+s2lskEpIGUlJKq4+6epjZ9Bjsdzt8jQIAANAIGgSYggAACCCCAAAIIIBDPAv7yMm166W5tnf+E5N99lnNPl/Jyv37dUC6zUFHldPCIsepy5XiZbVtIkStAABq5Y0PLEEAAAQQQQAABBBCIKwGzQq6ZDTUr5jols1WLWaTIbN0SSM2P6KbeE2eofrOWTofz9zoSIACtI3iqRQABBBBAAAEEEEAAgT8L+EuLlT3jVm1fPMORp6zMr1+yylVQ9L8otH6zDLU/8wKZR3NT2xygRvseoEZtD2SxIkfN2slAAFo7ztSCAAIIIIAAAggggAACIQgUfLlM6x8do/LczY5Hbd5eoQ1mNnT3hXJ3O65B80w1anvAH0FpO6WawHTfdlZwmpSa5lgHGcIjQAAaHkdKQQABBBBAAAEEEEAAgTALVBTmKnv6P5S7Yo5jySWlfv2aVabC4iBRaBWl1GvcxApGd86YBoLTnbOnPM7rSB9SBgLQkLjIjAACCCCAAAIIIIAAArUtsOPjhcp68mpV7NjmWPXGrRXasDn4ti6OhVTKYPYZTdu/g7XVi5ktTW29v1LbtlOjNgcopVXbUIoiryQCUE4DBBBAAAEEEEAAAQQQiHiBirytypp2jUww6jaZR3LNqrll5X5r6xbzs6xcqqjY+W/lFX/8vWLn30NN3qR6VmCaah7lNbOnlR7xTWm9n7yJSaEWGfP5YyoALSoq0kcffaTy8nJ5vV516dJF6enpMT+IdBABBBBAAAEEEEAAgXgRyF32ijY8d7N8hXlh7bLfBKtWYLozKN31e4X/j//eGcCWm79XOD/ma7aDaZjZutIjvf97xLdR23ZxuyhSzASgP/30k8aPH6+KPb66GDNmjHr27BnWk5PCEEAAAQQQQAABBBBAoO4Eyrdt0PrHr1TBl+/WWSNMEGqC0Z0zqX/8bvdv5fbBqnm31MyYmplTawZ1350/0/ZrH9OLIsVEAFpSUqLRo0eruLjYmvU888wz9f7772v+/PnyeDx68MEH1bIlewHV2f87qRgBBBBAAAEEEEAAgRoQ2P7WdG184Q75SgproPTwFRkIUHcPVHc+ArxzVvV/v5uZWGtRpD0C08AjvtG+KFJMBKCrV6/WhAkT1Lp1a91///3W47cmPfXUU3rnnXc0dOhQnXrqqeE7gygJAQQQQAABBBBAAAEEIkKgbPPvWjf5UhX9uDoi2rO3jajw7fEI8B4zrP6EZNVrsa8atjlQKW077PaIb8OWreX5Ixba23bU1PExEYDOnTtXs2fP1sUXX6z+/fvvslqzZo31WO7AgQN1/vnn15Qh5SKAAAIIIIAAAggggEAdC2z97yPKff8/1r6h5hHdeEh7LrJU7vPK2zBNCY0zlNyijeq3bqeU/Tqq0YGHK+2gzhGxKFJMBKDz5s3TrFmzdNNNN+mwww7bda6Z90JvvfXWP82MxsPJSB8RQAABBBBAAAEEEIhngYr8HJXnbVaFCUj/+J9ZSbc8Z9Ou/y7P22L93VdSFBdUJkD1JzWQt0GaEtKaq9kJI9Ry0Iha7XtMBaA33HCD9Q5oIAUC0IyMDOs90MCjubUqTGUIIIAAAggggAACCCAQ0QLmHVITpFbkbvlfcGr+O2+P/87dooqCnIjuSyiNq2jbTYff/3ooh+x1XgLQvSakAAQQQAABBBBAAAEEEIgXAX9FucpzN/0xs/q/ANWaaQ0ErDl/zLzu2Cb5fRFL4zl0sA6+5dlabV/cBKATJ05UQkJCUNyjjz66VvGpDAEEEEAAAQQQQAABBGJboL7XpwZevxp4far/x0+7/zb5di6lKiXIb/0vUT4l7vrdr0S/X14570HqVrTbVf/SPgPPcZs9LPliOgD9+eefdcstt6hTp07Wu6BmS5ZgiQA0LOcUhSCAAAIIIIAAAggggEAUCHz88ce11uiNzwAAE0FJREFU3sqYCkBPPvlkDR8+fBfihx9+qEmTJrEKbq2fVlSIAAIIIIAAAggggAACCPxZICYC0N9++0033nijEhMTrcWGmjdvrvLycmv20/xt7NixOu644xh/BBBAAAEEEEAAAQQQQACBOhSIiQDU7/frzjvv1HfffWe959mvXz+Z6eScnBwlJydr6tSpql+/fh0yUzUCCCCAAAIIIIAAAggggEBMBKBmGM2Mpwk033///V2j2qpVK2tv0KZNmzLSCCCAAAIIIIAAAggggAACdSwQMwFowDE/P1+lpaXW47hpaWl1zEv1CCCAAAIIIIAAAggggAACAYGYC0AZWgQQQAABBBBAAAEEEEAAgcgUIACNzHGhVQgggAACCCCAAAIIIIBAzAkQgMbckNZ8h8z+qj/++KPq1atXZWXmndxGjRrp2GOPddx/teZbTA2RKMB5FImjEhttMgvQmfUAGjRoELRD5jrVq1cva7E6EgJuBMw5s2zZMutzLdje4mVlZerSpYtatGjhpljyIGAJrFq1Snl5eUpKSqpSxLxmtt9++6ljx46oIRC1AgSgUTt0oTV8y5Yt1ruxZmGmYMlNvn//+9969dVXHRtgViSeMmWK0tPTHfNWVFToyy+/tFYuNu/vHnHEEVYAS4osgcLCQm3cuFH7779/0JsvN/lq4jyqrPXrr79aC5A5nUduzvnIGoXYbI25Bqxdu1bt2rWT1+utspNu8q1Zs0bjx493BXX99dfryCOPdJU3kMnpnFm/fr1++OEHa3G8jIwMHXbYYUH7FFLlZK6WgNvrgVM+c20bPXq0TIDplPr376+LL77YKdtufw927TR/y8rK+tO55PP5rDUvzLlGqn0Bp+uB2+uG2dHBbB9oroNOyYz3o48+au384DZVde007TdBb1XJnF8m4A0WFLttA/kQCAgQgMbwuWA+ID/77DPNnTtXv/zyi/r27atLL730Tz12my9w4Lx58/Tyyy/r1ltvVZMmTf5UnrkgLliwQAsXLnQVgJoP/Ntuu223D3TzzfJ1110X8o1hDA9nnXXNfCiaG/r58+fro48+sm507D743OarqfPIlGs+RFeuXKnXXnvN+v2aa67R0UcfvdfnfJ3hx0HF2dnZevvtt/Xmm2/K3OiYc8vuSyu3+QzZTz/9ZF2fzM3/4YcfLnNu7jlbZfJMnjxZN9xwgzVT5ZTcXCdLSkr0yCOP6JNPPtmtOPOl2l133aW2bds6VcPfwyjg9nrgNp9pWnFxscaMGWNdV84++2zrS4Y9zy2zGKL5AsQEoOeff75jj9xeO4N9sdK9e3ddccUVjnWRITwCbq4Hpia3+Uxecx7cfffd2rx5s/7xj39YDa0cYJoA0vy32e++qKjI+hnsy7pAT4NdO02d48aN09atW4PCXH311TrmmGPCg0cpCEgiAI3R0+C9996zbuQqp4EDB/7pw9BtvsrlBALQxx57rMrZJROAzpo1yzEANTdsV155pRUsmJkP84G+fPly63/mQjthwgS1bNkyRkcp8rtlvm03H4SVv+1v3bq17r///t0++Nzmq6nzyHyIPvXUU1qyZMluqHbBRXXO+cgfqehroblxN9tkrVu3blfj7Z6acJuvskAgADXlm9lHu2RmGW6++WZXAajbcyYwq2/6cdFFF1kzUubfvvnmG+uLGxOcmmCUVLMCbq8HbvNVbm0gAD3++OM1fPhw246YzzUzS9q7d2+NHDkyaGdDuXYGzmvzZEfnzp13lWvqM//dp0+fmoWldEvA7fXAbb4AayAANTOSVQWXbvIEynN77fziiy9kgtTKyXypYu7L5syZY92LPfTQQ2revDlnAAJhEyAADRtlZBX0yiuvWLNA5gPQvINiLiJ2AajbfHaBw3333Wc7A2reDTWP6L7xxhuOAWjgG93KN2fmAmtmJsy7EKeccoqGDRsWWbhx1JrA+HTq1Ek9e/bU9OnTlZmZ+acA1G2+mjqPzDljgk3zIXraaadZQY05f+wC0Oqc83E05LXWVfM44WWXXWbNdp566ql6/fXXtX379j9dM9zmswtAx44dq65du1qzVJWTuaH67rvvrPPYzQyom3PGnIOXX3659RrBnXfeqQMPPNCq0szqmn6awMXtKwm1NggxWpHb64HbfHYB6HHHHacLLrjAerVlz2TO2WuvvdbVDGgo107z5a/5YreqJztidDgjrlturgem0W7z2QWg9957rzUjumcy1y7zxZqZDXWaAa3OtbNyfR9++KEmTZpkvSdvvlAhIRBOAQLQcGpGUFnmJsg8r5+SkqLffvtNN954o20A6jbfnoGD+RB0Sm7eATUzpTNnztTpp5+uIUOG7Coy0GYzg+B0kXVqB3+vvoC5aTYfYuYbdzMLam6kmzVr9qcA1G2+mjqPTLkm+DTni3kkyTz+PWPGDNvgojrnfPUFObIqAXNzZcZsn3322fXo2ffff/+nIM1tvsr1BGaK3Oi7CUDdnDOmne+++65yc3M1aNCgXQsbmX83Aal5J5QA1M2IhCeP2+uB23yBVgVmQM1Pp2T3pe+ex4Ry7QwEoOaVFfOlIKluBNxcD0zL3OYL9CIwu2memHBKdk8i7XlMda6dgTLMF2fmkW5zPXvggQdk6iMhEE4BAtBwakZoWYGbMacPQ7f5zIfgiy++aAW0dqtMmkfMzIJCbm64zPups2fP1hlnnKGzzjprl2CwYCdCmWO+WYEbL7sAtHLn3eYL53m0J37gRs0puHB7zsf84NZxBwM3XnYBaOWmuc0XGFfzzpJ579LcTFVO5vGyTZs2acWKFa5mQCsfG+o5Y/Kb9wFNnea1hdTU1DrWjr/q3V4P3OQLXN/M+gfmqZA9Z9eNrvn8Ml+umsd03bwDGhgRp2unec3gnXfe2bW4WkFBgXV+n3vuudaTKaTaF3B7PXCTL3B9M7Pi5ukvu2S+YF28eLG1C0EoX867vXYG6vz000/1r3/9y/qiw7xPH2zF59pXp8ZYECAAjYVRdOiDmwufKcJtvsA7oE888YQaNmxoW7uZgXrhhRccv/E37x6YR3nNIiAmWAikwGNJbr7li4MhjIguOt0cub2JCuQL53lEABoRp0i1G+H25shtPjfvgAaesnD6kmLPTrm5Tprr2ltvvaUdO3ZYC3iZZBauMQELqfYF3ASWplVu8rl5BzTwBaqbd0ArawS7xgZbIdUEB2aW3ayjQKpdATfXA7f3V4Hrm1kQyASXVQV9ZkGzYO+J2gm4vXaaY01e85ivWSAy2Hv0tStNbbEmQAAaayNq059wXiADH9JmFdxwBKDmImpWVzPvM5hv/AYPHmzNnJrFOsyHOI/gRs4JSgAaOWMRay1xe3PkNl9dB6CBJzsqj1Pl90JjbfwivT9uAstwBqBmxt2swBzuANSs5bBo0SJrVtWswms+P817zOZn+/btdfvttzNTVcsnYzjvryIlAA1MAJj7r4kTJ4a01Ust81NdFAsQgEbx4LltejgvkJU/pM2L6VU9gmu+/Tcfwm7eeTJbMDzzzDO23WEG1O0o13y+mghAzbvE4TqPKgu4veF0+/+NmteN7xrcBpZu8wXG9ZBDDlGbNm1scb/66itrT8WamAE1X6iZlUnN/2fMo5hmQTY378TH91lQc713ez1wky9wHTSLZ1VeibZy681iWmbLKqfXXvbssdtrbOXjAl/imtkys3ifm323a046/kp2+xniJl/l61u/fv1st1gx91XmninUeyO3187K76GahYfM5zMJgZoQIACtCdUIK9PNhc802W0+u2/37bocyg2X+cZt2bJl1t5WHTp0sLZ3MdvInHjiiY7L2EcYd8w2x+3Nkdt8NXEeBfDd3EiGcs7H7KBGSMdCvTlyelc02H6Je3a5JgLQPet4+OGHq1yVOUKGIKab4fZ64CafWZTNLM4SrkWIKsO7vXZWPibwaK55pNzNF74xPdB10Dm3901u8gUWLDMrdDulUJ8Oc3uNXb9+va6//nprEbUnn3zSWsyShEBNCBCA1oRqhJXp5sLn9mY8cBEz37qaRzOqCjxNcGH2v6vOB2Lli3CoN4cRRh9TzXF7c+QmX02fR25uJN2e8zE1iBHaGbc3R27zBd4vNvsI2+1dZxbyMI/6m8WBQr3GVHU9NTOegffYTb2Vb9yef/55zZ8/P+S6InS4oq5Zbq8HbvIFxt+8OmIWuTKz3XsmszjQVVddZe3LGa5FiExgYN7HGzBggEaMGLGrysD7puZndT5vo24wI6zB4by/Cnx2du/e3dpHeM/F00zXzbXLPM6/bdu2GlmEaOrUqdY+7EOHDrW2xyIhUFMCBKA1JRtB5YbzAmluAM23v2ZbjjvuuKPK900CN4ChfiCawPbxxx/ftXG7mQU1M6mkuhdwE1iaVrrJV9PnkZsbSQLQuj+nAi1wG1i6zff0009bT1SY60dVq84GrovhDEDNI2vm/Dd7QJr9R00yWzGYfRvNv//zn/9Ux44dIwc+Tlri9nrgJt/q1atlvmAINpaBa2A43wE155HZ19YkU3/Lli2t3wNbmfG+Xt2czOG8vwo8Tm12BTBb09mlyl/ehnsVXB7nrptzKF5rJQCNg5EP5wUy8Gjbnvt27skYSgBqLqjmhvGDDz6w9pw0ycwemA/ZFi1axMEIRUcXAzdVaWlpQRcmcJOvJs6jyopubiQJQCPnvHMbWLrJF3hE0sx8mgVaqlpJ8ueff9Ytt9wS8qxksOtpIBgwsmb7ArM1hplNMLNkBx54oLVIjJnBINWugNvrgVM+c/6ZPTjN6qDBttTZ2wC0qmtsYBsWo9etWzdrj8bA45q8r1e751SgtnDeXwVeSwm2z2tNBqCBJzX69+9vLaJFQqAmBQhAa1I3QsoOXCDNKrPDhg2rslVO+cyFz+wL9fnnn1s3dnaLe5ibP/PugFkl19yMuZkBDZT72WefWbMVpp0nnXQSM58Rcv4EmhG4qTI39mbrnKpupJ3y1dR5ZBeAOi0h73TOR9gQxGxzAjdV5ouJYAupuMlntoCaMWOGdQNlbqT2TOYaZfbQM9cx8xpBdWdAq7qeLl26VNOnT7dW8Q4k89jkeeedZ9VLqn2BQGDpdD1wyhf40sI8emsesd3zy43S0lJrCwuz/Y6ZBTcLyYwcOdJ1h91cO1999VWZQCWQzBNCo0aNUo8ePVzXQ8bwCbj9DHHKZx7hN0+XmX1l7d69DCxsZsbbvDpg1ssIZYVap2unuV6ZraLMOWg+380iRyQEalKAALQmdWOs7MCHb1UbE3/zzTcy+1MFkpnFNFu11K9fP8Yk6M7eCHAe7Y0exwYTCNzAm5s1u2uPCT4vu+yy3d7bM68SmC0swpkCQYhph9kr2XwpR4pugcDspwkk7LbUMX8fN26czB6OgTR8+HCdfPLJYe+4CRbMe6YmADazpVXN8oe9YgqsMYHAlx9VnTPmS/3//Oc/u+qv6j6sxhpIwQiEWYAANMygsVyc+YA1jx2ddtpptt+O5efnWwsPmW/ozAek2afssMMOi2US+lYNAc6jaqBxiGsB8+SFWUW7Z8+efzrGnHuvv/66NUNlgsO2bduqb9++3MC71o3vjGaGfsWKFbrgggtsz5n33nvPWtzKfPmakpJibcNit1VZfCvSezsB847vtGnTrJl1u5VnzWPfS5Ys2fU381SFecSfhEC0ChCARuvI0W4EEEAAAQQQQAABBBBAIMoECECjbMBoLgIIIIAAAggggAACCCAQrQIEoNE6crQbAQQQQAABBBBAAAEEEIgyAQLQKBswmosAAggggAACCCCAAAIIRKsAAWi0jhztRgABBBBAAAEEEEAAAQSiTIAANMoGjOYigAACCCCAAAIIIIAAAtEqQAAarSNHuxFAAAEEEEAAAQQQQACBKBMgAI2yAaO5CCCAAAIIIIAAAggggEC0ChCARuvI0W4EEEAAAQQQQAABBBBAIMoECECjbMBoLgIIIIAAAggggAACCCAQrQIEoNE6crQbAQQQQAABBBBAAAEEEIgyAQLQKBswmosAAggggAACCCCAAAIIRKsAAWi0jhztRgABBBBAAAEEEEAAAQSiTIAANMoGjOYigAACCCCAAAIIIIAAAtEqQAAarSNHuxFAAAEEEEAAAQQQQACBKBMgAI2yAaO5CCCAAAIIIIAAAggggEC0ChCARuvI0W4EEEAAAQQQQAABBBBAIMoECECjbMBoLgIIIIAAAggggAACCCAQrQIEoNE6crQbAQQQQAABBBBAAAEEEIgyAQLQKBswmosAAggggAACCCCAAAIIRKsAAWi0jhztRgABBBBAAAEEEEAAAQSiTIAANMoGjOYigAACCCCAAAIIIIAAAtEqQAAarSNHuxFAAAEEEEAAAQQQQACBKBMgAI2yAaO5CCCAAAIIIIAAAggggEC0ChCARuvI0W4EEEAAAQQQQAABBBBAIMoECECjbMBoLgIIIIAAAggggAACCCAQrQIEoNE6crQbAQQQQAABBBBAAAEEEIgyAQLQKBswmosAAggggAACCCCAAAIIRKsAAWi0jhztRgABBBBAAAEEEEAAAQSiTIAANMoGjOYigAACCCCAAAIIIIAAAtEq8P+ChYagAfkXgQ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Content Placeholder 8" title="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706926"/>
              </p:ext>
            </p:extLst>
          </p:nvPr>
        </p:nvGraphicFramePr>
        <p:xfrm>
          <a:off x="609600" y="304800"/>
          <a:ext cx="11059510" cy="5872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1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70946"/>
              </p:ext>
            </p:extLst>
          </p:nvPr>
        </p:nvGraphicFramePr>
        <p:xfrm>
          <a:off x="1752600" y="1240223"/>
          <a:ext cx="8686800" cy="4456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7125"/>
                <a:gridCol w="5019675"/>
              </a:tblGrid>
              <a:tr h="742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Call Check 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 can choose to call or check in game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742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Chat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Users can chat during the game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742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Ranking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Ranking page will show the users with top </a:t>
                      </a:r>
                      <a:r>
                        <a:rPr lang="en-US" sz="1400" u="none" strike="noStrike" dirty="0" smtClean="0">
                          <a:effectLst/>
                        </a:rPr>
                        <a:t>accumulated </a:t>
                      </a:r>
                      <a:r>
                        <a:rPr lang="en-US" sz="1400" u="none" strike="noStrike" dirty="0">
                          <a:effectLst/>
                        </a:rPr>
                        <a:t>chips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742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Deploy game on AWS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Deploy game on cloud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742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UI Improvement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Improve UI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742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Function  Improvement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Improve and modify current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00562" y="28575"/>
            <a:ext cx="488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Sprint</a:t>
            </a:r>
            <a:r>
              <a:rPr lang="en-US" sz="6000" dirty="0">
                <a:latin typeface="+mj-lt"/>
                <a:ea typeface="+mj-ea"/>
                <a:cs typeface="+mj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48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197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Century Gothic</vt:lpstr>
      <vt:lpstr>Arial</vt:lpstr>
      <vt:lpstr>Office Theme</vt:lpstr>
      <vt:lpstr>Texas Holdem Sprint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Holdem Sprint 2</dc:title>
  <dc:creator>shiqij</dc:creator>
  <cp:lastModifiedBy>shiqij</cp:lastModifiedBy>
  <cp:revision>10</cp:revision>
  <dcterms:created xsi:type="dcterms:W3CDTF">2017-11-19T23:36:29Z</dcterms:created>
  <dcterms:modified xsi:type="dcterms:W3CDTF">2017-11-20T02:32:42Z</dcterms:modified>
</cp:coreProperties>
</file>