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1"/>
  </p:notesMasterIdLst>
  <p:handoutMasterIdLst>
    <p:handoutMasterId r:id="rId12"/>
  </p:handoutMasterIdLst>
  <p:sldIdLst>
    <p:sldId id="262" r:id="rId5"/>
    <p:sldId id="268" r:id="rId6"/>
    <p:sldId id="269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-172280"/>
            <a:ext cx="12427224" cy="7030279"/>
          </a:xfrm>
        </p:spPr>
        <p:txBody>
          <a:bodyPr anchor="ctr">
            <a:noAutofit/>
          </a:bodyPr>
          <a:lstStyle/>
          <a:p>
            <a:pPr algn="l"/>
            <a:r>
              <a:rPr lang="en-US" sz="9600" b="1" dirty="0" err="1"/>
              <a:t>Fungctionality</a:t>
            </a:r>
            <a:br>
              <a:rPr lang="en-US" sz="9600" b="1" dirty="0"/>
            </a:br>
            <a:r>
              <a:rPr lang="en-US" sz="9600" b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8C64-3951-479C-9F3E-898F6D98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DEFINISI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4809-50A7-4E3B-9172-6F7A6F4A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51879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C2F6-2695-489A-AA20-C5C31DCC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TUJUAN</a:t>
            </a:r>
            <a:endParaRPr lang="en-ID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322F4-52CC-481F-A3D2-12B790B5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22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B5AA-3D92-4B1E-9DE1-C54A3735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25841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STUDI KASUS / CARA KERJA</a:t>
            </a:r>
            <a:endParaRPr lang="en-ID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BFB16-1B5A-423A-B5AC-3D39451F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endParaRPr lang="en-US" sz="2800" dirty="0"/>
          </a:p>
          <a:p>
            <a:r>
              <a:rPr lang="en-US" sz="2800" dirty="0" err="1"/>
              <a:t>Penetuan</a:t>
            </a:r>
            <a:r>
              <a:rPr lang="en-US" sz="2800" dirty="0"/>
              <a:t> data </a:t>
            </a:r>
            <a:r>
              <a:rPr lang="en-US" sz="2800" dirty="0" err="1"/>
              <a:t>pengujian</a:t>
            </a:r>
            <a:endParaRPr lang="en-US" sz="2800" dirty="0"/>
          </a:p>
          <a:p>
            <a:r>
              <a:rPr lang="en-US" sz="2800" dirty="0" err="1"/>
              <a:t>Penentuan</a:t>
            </a:r>
            <a:r>
              <a:rPr lang="en-US" sz="2800" dirty="0"/>
              <a:t> output</a:t>
            </a:r>
          </a:p>
          <a:p>
            <a:r>
              <a:rPr lang="en-US" sz="2800" dirty="0" err="1"/>
              <a:t>Penulisan</a:t>
            </a:r>
            <a:r>
              <a:rPr lang="en-US" sz="2800" dirty="0"/>
              <a:t> uji scenario</a:t>
            </a:r>
          </a:p>
          <a:p>
            <a:r>
              <a:rPr lang="en-US" sz="2800" dirty="0" err="1"/>
              <a:t>perbandingan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98966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DC5B-89FF-433C-9F98-4A097462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KESIMPULAN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883A-334E-4CBA-85D3-2DACAA4B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18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766" y="1828800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9600" b="1" dirty="0" err="1"/>
              <a:t>Hatur</a:t>
            </a:r>
            <a:r>
              <a:rPr lang="en-US" sz="9600" b="1" dirty="0"/>
              <a:t>  </a:t>
            </a:r>
            <a:r>
              <a:rPr lang="en-US" sz="9600" b="1" dirty="0" err="1"/>
              <a:t>nuhun</a:t>
            </a:r>
            <a:br>
              <a:rPr lang="en-US" sz="9600" b="1" dirty="0"/>
            </a:br>
            <a:r>
              <a:rPr lang="en-US" sz="9600" b="1" dirty="0">
                <a:solidFill>
                  <a:schemeClr val="tx1"/>
                </a:solidFill>
              </a:rPr>
              <a:t>bro and sis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821728_School science Mesh design_SL_V1.potx" id="{52A0BED9-1CD1-47CB-81CA-2CA5E9AC32EA}" vid="{273553D8-ABD4-4E88-B865-AA1AD93051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08A8D6-033A-472B-8BEB-63B8F7C284E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CC7B47-8D79-4E1A-80B5-7F70A543A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E77D59-56EE-44F4-A395-28D6E85DB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science Mesh design</Template>
  <TotalTime>0</TotalTime>
  <Words>24</Words>
  <Application>Microsoft Office PowerPoint</Application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Fungctionality testing</vt:lpstr>
      <vt:lpstr>DEFINISI</vt:lpstr>
      <vt:lpstr>TUJUAN</vt:lpstr>
      <vt:lpstr>STUDI KASUS / CARA KERJA</vt:lpstr>
      <vt:lpstr>KESIMPULAN</vt:lpstr>
      <vt:lpstr>Hatur  nuhun bro and 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2019-09-04T00:46:33Z</dcterms:created>
  <dcterms:modified xsi:type="dcterms:W3CDTF">2019-09-04T05:29:47Z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