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sldIdLst>
    <p:sldId id="256" r:id="rId2"/>
    <p:sldId id="260" r:id="rId3"/>
    <p:sldId id="257" r:id="rId4"/>
    <p:sldId id="259" r:id="rId5"/>
    <p:sldId id="262" r:id="rId6"/>
    <p:sldId id="261" r:id="rId7"/>
    <p:sldId id="263" r:id="rId8"/>
    <p:sldId id="258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43E-710D-4C15-8086-D8C29CC0F5ED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5A5D-D084-43BC-A074-BA179E8A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43E-710D-4C15-8086-D8C29CC0F5ED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5A5D-D084-43BC-A074-BA179E8A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7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43E-710D-4C15-8086-D8C29CC0F5ED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5A5D-D084-43BC-A074-BA179E8A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0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43E-710D-4C15-8086-D8C29CC0F5ED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5A5D-D084-43BC-A074-BA179E8A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6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43E-710D-4C15-8086-D8C29CC0F5ED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5A5D-D084-43BC-A074-BA179E8A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7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43E-710D-4C15-8086-D8C29CC0F5ED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5A5D-D084-43BC-A074-BA179E8A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7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43E-710D-4C15-8086-D8C29CC0F5ED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5A5D-D084-43BC-A074-BA179E8A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2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43E-710D-4C15-8086-D8C29CC0F5ED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5A5D-D084-43BC-A074-BA179E8A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5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43E-710D-4C15-8086-D8C29CC0F5ED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5A5D-D084-43BC-A074-BA179E8A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9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43E-710D-4C15-8086-D8C29CC0F5ED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5A5D-D084-43BC-A074-BA179E8A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7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43E-710D-4C15-8086-D8C29CC0F5ED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5A5D-D084-43BC-A074-BA179E8A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9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6743E-710D-4C15-8086-D8C29CC0F5ED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B5A5D-D084-43BC-A074-BA179E8A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6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868" y="950027"/>
            <a:ext cx="7311241" cy="656351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Nama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Wisnu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Sukmana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Putra</a:t>
            </a:r>
            <a:b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Kelas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: XIII SIJA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60914" y="2890391"/>
            <a:ext cx="6270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Perancangan</a:t>
            </a: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Hotspot </a:t>
            </a:r>
            <a:r>
              <a:rPr lang="en-US" sz="36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Mikrotik</a:t>
            </a: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Usermanager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70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671461" y="507746"/>
            <a:ext cx="4849078" cy="96478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+mn-lt"/>
              </a:rPr>
              <a:t>BAB </a:t>
            </a:r>
            <a:r>
              <a:rPr lang="en-US" b="1" dirty="0" smtClean="0">
                <a:latin typeface="+mn-lt"/>
              </a:rPr>
              <a:t>I</a:t>
            </a:r>
            <a:br>
              <a:rPr lang="en-US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>PENDAHULUAN</a:t>
            </a:r>
            <a:endParaRPr lang="en-US" b="1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0660" y="1958513"/>
            <a:ext cx="5153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Saya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pkl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Universitas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BTH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mulai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pada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tanggal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april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selesai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pada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tanggal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31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juni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https://lh3.googleusercontent.com/p/AF1QipMNLW4VSt3aLw8j5V22-Ak91cRCSerHkOdze_0=w768-h768-n-o-v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460" y="2066307"/>
            <a:ext cx="3337956" cy="35408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270660" y="3158842"/>
            <a:ext cx="50351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rentang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3 </a:t>
            </a:r>
            <a:r>
              <a:rPr lang="en-US" sz="2400" dirty="0" err="1" smtClean="0"/>
              <a:t>bulan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saya</a:t>
            </a:r>
            <a:r>
              <a:rPr lang="en-US" sz="2400" dirty="0" smtClean="0"/>
              <a:t> </a:t>
            </a:r>
            <a:r>
              <a:rPr lang="en-US" sz="2400" dirty="0" err="1" smtClean="0"/>
              <a:t>ditempatkan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IT support di </a:t>
            </a:r>
            <a:r>
              <a:rPr lang="en-US" sz="2400" dirty="0" err="1" smtClean="0"/>
              <a:t>ruangan</a:t>
            </a:r>
            <a:r>
              <a:rPr lang="en-US" sz="2400" dirty="0" smtClean="0"/>
              <a:t> IT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saya</a:t>
            </a:r>
            <a:r>
              <a:rPr lang="en-US" sz="2400" dirty="0" smtClean="0"/>
              <a:t>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 smtClean="0"/>
              <a:t>mempelajari</a:t>
            </a:r>
            <a:r>
              <a:rPr lang="en-US" sz="2400" dirty="0" smtClean="0"/>
              <a:t> </a:t>
            </a:r>
            <a:r>
              <a:rPr lang="en-US" sz="2400" dirty="0" err="1" smtClean="0"/>
              <a:t>hal</a:t>
            </a:r>
            <a:r>
              <a:rPr lang="en-US" sz="2400" dirty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pembimbing</a:t>
            </a:r>
            <a:r>
              <a:rPr lang="en-US" sz="2400" dirty="0" smtClean="0"/>
              <a:t> PKL </a:t>
            </a:r>
            <a:r>
              <a:rPr lang="en-US" sz="2400" dirty="0" err="1" smtClean="0"/>
              <a:t>diantaranya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ketika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masalah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koneksi</a:t>
            </a:r>
            <a:r>
              <a:rPr lang="en-US" sz="2400" dirty="0" smtClean="0"/>
              <a:t> internet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hal</a:t>
            </a:r>
            <a:r>
              <a:rPr lang="en-US" sz="2400" dirty="0" smtClean="0"/>
              <a:t> </a:t>
            </a:r>
            <a:r>
              <a:rPr lang="en-US" sz="2400" dirty="0" err="1" smtClean="0"/>
              <a:t>apa</a:t>
            </a:r>
            <a:r>
              <a:rPr lang="en-US" sz="2400" dirty="0" smtClean="0"/>
              <a:t> yang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lakukan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96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1461" y="507746"/>
            <a:ext cx="4849078" cy="96478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+mn-lt"/>
              </a:rPr>
              <a:t>BAB </a:t>
            </a:r>
            <a:r>
              <a:rPr lang="en-US" b="1" dirty="0" smtClean="0">
                <a:latin typeface="+mn-lt"/>
              </a:rPr>
              <a:t>II </a:t>
            </a:r>
            <a:br>
              <a:rPr lang="en-US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>PERMASALAHAN</a:t>
            </a:r>
            <a:endParaRPr lang="en-US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0454" y="1964723"/>
            <a:ext cx="8623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Permasalahan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sering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dihadapi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berhubungan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akses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internet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koneksi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internet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menjadi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lambat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putus-putus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pada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saat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download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maupun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upload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bahkan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kadang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bisa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akses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internet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sama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sekali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2330" y="3784963"/>
            <a:ext cx="8326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asalah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diatas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ditangani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usermanager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.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Usermanager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fitur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AAA (Authentication, Authorization,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Accounting) server yang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dimiliki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oleh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mikrotik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80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671461" y="543371"/>
            <a:ext cx="4849078" cy="96478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+mn-lt"/>
              </a:rPr>
              <a:t>BAB </a:t>
            </a:r>
            <a:r>
              <a:rPr lang="en-US" b="1" dirty="0" smtClean="0">
                <a:latin typeface="+mn-lt"/>
              </a:rPr>
              <a:t>III</a:t>
            </a:r>
            <a:br>
              <a:rPr lang="en-US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>PEMBAHASAN</a:t>
            </a:r>
            <a:endParaRPr lang="en-US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2675" y="2565070"/>
            <a:ext cx="4381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Kenapa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MikroTik</a:t>
            </a:r>
            <a:r>
              <a:rPr lang="en-US" sz="2400" dirty="0" smtClean="0"/>
              <a:t> ?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07523" y="3062361"/>
            <a:ext cx="43819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 smtClean="0"/>
              <a:t>Harganya</a:t>
            </a:r>
            <a:r>
              <a:rPr lang="en-US" sz="2400" dirty="0" smtClean="0"/>
              <a:t> </a:t>
            </a:r>
            <a:r>
              <a:rPr lang="en-US" sz="2400" dirty="0" err="1" smtClean="0"/>
              <a:t>murah</a:t>
            </a:r>
            <a:r>
              <a:rPr lang="en-US" sz="2400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Mudah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maintenance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Dan </a:t>
            </a:r>
            <a:r>
              <a:rPr lang="en-US" sz="2400" dirty="0" err="1" smtClean="0"/>
              <a:t>fitur</a:t>
            </a:r>
            <a:r>
              <a:rPr lang="en-US" sz="2400" dirty="0" smtClean="0"/>
              <a:t> </a:t>
            </a:r>
            <a:r>
              <a:rPr lang="en-US" sz="2400" dirty="0" err="1" smtClean="0"/>
              <a:t>nya</a:t>
            </a:r>
            <a:r>
              <a:rPr lang="en-US" sz="2400" dirty="0" smtClean="0"/>
              <a:t> </a:t>
            </a:r>
            <a:r>
              <a:rPr lang="en-US" sz="2400" dirty="0" err="1" smtClean="0"/>
              <a:t>sangat</a:t>
            </a:r>
            <a:r>
              <a:rPr lang="en-US" sz="2400" dirty="0" smtClean="0"/>
              <a:t> </a:t>
            </a:r>
            <a:r>
              <a:rPr lang="en-US" sz="2400" dirty="0" err="1" smtClean="0"/>
              <a:t>banyak</a:t>
            </a:r>
            <a:endParaRPr lang="en-US" sz="2400" dirty="0"/>
          </a:p>
        </p:txBody>
      </p:sp>
      <p:pic>
        <p:nvPicPr>
          <p:cNvPr id="2050" name="Picture 2" descr="Training Mikrotik Terbaik di Jakarta Timur. Call : 021-47884163/6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" t="2166" r="4617" b="2131"/>
          <a:stretch/>
        </p:blipFill>
        <p:spPr bwMode="auto">
          <a:xfrm>
            <a:off x="6050472" y="2113805"/>
            <a:ext cx="5147960" cy="295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08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04405" y="2274838"/>
            <a:ext cx="51657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Penggunaan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hotspot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gerbang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authenticate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kepada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user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apakah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user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boleh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nya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terkoneksi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jaringan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wifi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kita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yaitu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user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harus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mempunyai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account agar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bisa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terkoneksi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23390" t="25523" r="26207"/>
          <a:stretch/>
        </p:blipFill>
        <p:spPr>
          <a:xfrm>
            <a:off x="6733310" y="2081151"/>
            <a:ext cx="3954483" cy="269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6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7527" y="1436915"/>
            <a:ext cx="66739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Hotspot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akses</a:t>
            </a:r>
            <a:r>
              <a:rPr lang="en-US" sz="2400" dirty="0"/>
              <a:t>/</a:t>
            </a:r>
            <a:r>
              <a:rPr lang="en-US" sz="2400" dirty="0" err="1"/>
              <a:t>layanan</a:t>
            </a:r>
            <a:r>
              <a:rPr lang="en-US" sz="2400" dirty="0"/>
              <a:t> internet di area public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proses </a:t>
            </a:r>
            <a:r>
              <a:rPr lang="en-US" sz="2400" dirty="0" err="1"/>
              <a:t>autentikasi</a:t>
            </a:r>
            <a:r>
              <a:rPr lang="en-US" sz="2400" dirty="0"/>
              <a:t>, media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kabel</a:t>
            </a:r>
            <a:r>
              <a:rPr lang="en-US" sz="2400" dirty="0"/>
              <a:t> </a:t>
            </a:r>
            <a:r>
              <a:rPr lang="en-US" sz="2400" dirty="0" err="1"/>
              <a:t>ataupun</a:t>
            </a:r>
            <a:r>
              <a:rPr lang="en-US" sz="2400" dirty="0"/>
              <a:t> wireless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/>
              <a:t>Cara </a:t>
            </a:r>
            <a:r>
              <a:rPr lang="en-US" sz="2400" dirty="0" err="1"/>
              <a:t>kerja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hotspot server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sederhana</a:t>
            </a:r>
            <a:r>
              <a:rPr lang="en-US" sz="2400" dirty="0"/>
              <a:t>, hotspot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block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akses</a:t>
            </a:r>
            <a:r>
              <a:rPr lang="en-US" sz="2400" dirty="0"/>
              <a:t> user </a:t>
            </a:r>
            <a:r>
              <a:rPr lang="en-US" sz="2400" dirty="0" err="1"/>
              <a:t>dan</a:t>
            </a:r>
            <a:r>
              <a:rPr lang="en-US" sz="2400" dirty="0"/>
              <a:t> user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diminta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login via web browser. </a:t>
            </a:r>
            <a:r>
              <a:rPr lang="en-US" sz="2400" dirty="0" err="1"/>
              <a:t>Apabila</a:t>
            </a:r>
            <a:r>
              <a:rPr lang="en-US" sz="2400" dirty="0"/>
              <a:t> username </a:t>
            </a:r>
            <a:r>
              <a:rPr lang="en-US" sz="2400" dirty="0" err="1"/>
              <a:t>dan</a:t>
            </a:r>
            <a:r>
              <a:rPr lang="en-US" sz="2400" dirty="0"/>
              <a:t> password yang </a:t>
            </a:r>
            <a:r>
              <a:rPr lang="en-US" sz="2400" dirty="0" err="1"/>
              <a:t>diisikan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user </a:t>
            </a:r>
            <a:r>
              <a:rPr lang="en-US" sz="2400" dirty="0" err="1"/>
              <a:t>cocok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database hotspot,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</a:t>
            </a:r>
            <a:r>
              <a:rPr lang="en-US" sz="2400" dirty="0" err="1"/>
              <a:t>akses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diberikan</a:t>
            </a:r>
            <a:r>
              <a:rPr lang="en-US" sz="2400" dirty="0"/>
              <a:t>.</a:t>
            </a:r>
            <a:endParaRPr lang="en-US" sz="2400" dirty="0"/>
          </a:p>
        </p:txBody>
      </p:sp>
      <p:pic>
        <p:nvPicPr>
          <p:cNvPr id="4100" name="Picture 4" descr="Cara Mudah Mengganti Nama dan Password Tathering Hotspot di Ponsel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8" r="10964"/>
          <a:stretch/>
        </p:blipFill>
        <p:spPr bwMode="auto">
          <a:xfrm>
            <a:off x="7671460" y="2054000"/>
            <a:ext cx="3859480" cy="279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3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9403" y="1954205"/>
            <a:ext cx="53557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Sedangkan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usermanager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memungkinkan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kita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mengatur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user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berdasarkan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Waktu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(Time based)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Kuota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(Quota based)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Kecepatan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(Rate limit)</a:t>
            </a:r>
          </a:p>
        </p:txBody>
      </p:sp>
      <p:pic>
        <p:nvPicPr>
          <p:cNvPr id="5" name="Picture 2" descr="https://labkom.co.id/wp-content/uploads/2019/01/login-usema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5" t="2050" r="24842" b="70117"/>
          <a:stretch/>
        </p:blipFill>
        <p:spPr bwMode="auto">
          <a:xfrm>
            <a:off x="7395207" y="2168272"/>
            <a:ext cx="3370573" cy="188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75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355" y="2100524"/>
            <a:ext cx="6452099" cy="265695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Mikrotik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Usermanager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database yang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bisa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autentikasi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user yang login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kedalam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jaringan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kita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juga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memberikan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kebijakan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user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misalnya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kita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membatasi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kuota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upload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download,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membatasi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kecepatan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upload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download,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membatasi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berapa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lama user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terhubung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akun</a:t>
            </a:r>
            <a:r>
              <a:rPr lang="en-US" sz="2400" dirty="0"/>
              <a:t> yang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buat</a:t>
            </a:r>
            <a:r>
              <a:rPr lang="en-US" sz="2400" dirty="0"/>
              <a:t>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404" t="7558" b="1744"/>
          <a:stretch/>
        </p:blipFill>
        <p:spPr>
          <a:xfrm>
            <a:off x="7100455" y="1478860"/>
            <a:ext cx="4466112" cy="384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9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671461" y="543371"/>
            <a:ext cx="4849078" cy="96478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+mn-lt"/>
              </a:rPr>
              <a:t>BAB </a:t>
            </a:r>
            <a:r>
              <a:rPr lang="en-US" b="1" dirty="0" smtClean="0">
                <a:latin typeface="+mn-lt"/>
              </a:rPr>
              <a:t>IV</a:t>
            </a:r>
            <a:r>
              <a:rPr lang="en-US" b="1" dirty="0" smtClean="0">
                <a:latin typeface="+mn-lt"/>
              </a:rPr>
              <a:t/>
            </a:r>
            <a:br>
              <a:rPr lang="en-US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>KESIMPULAN</a:t>
            </a:r>
            <a:endParaRPr lang="en-US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8166" y="2458192"/>
            <a:ext cx="87877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 </a:t>
            </a:r>
            <a:r>
              <a:rPr lang="en-US" sz="2400" dirty="0" err="1" smtClean="0"/>
              <a:t>Usermanager</a:t>
            </a:r>
            <a:r>
              <a:rPr lang="en-US" sz="2400" dirty="0" smtClean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limitasi</a:t>
            </a:r>
            <a:r>
              <a:rPr lang="en-US" sz="2400" dirty="0"/>
              <a:t> profile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lain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membatasi</a:t>
            </a:r>
            <a:r>
              <a:rPr lang="en-US" sz="2400" dirty="0"/>
              <a:t> </a:t>
            </a:r>
            <a:r>
              <a:rPr lang="en-US" sz="2400" dirty="0" err="1"/>
              <a:t>kuota</a:t>
            </a:r>
            <a:r>
              <a:rPr lang="en-US" sz="2400" dirty="0"/>
              <a:t> upload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smtClean="0"/>
              <a:t>download.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memanajemen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bandwidth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user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router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mikrotik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maka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koneksi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internet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menjadi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lancar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bandwidth yang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dimiliki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telah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dibagi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masing-masing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user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client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sesuai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kebutuhan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bandwidth yang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dibutuhkan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083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</TotalTime>
  <Words>369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Nama : Wisnu Sukmana Putra Kelas   : XIII SIJA </vt:lpstr>
      <vt:lpstr>BAB I PENDAHULUAN</vt:lpstr>
      <vt:lpstr>BAB II  PERMASALAHAN</vt:lpstr>
      <vt:lpstr>BAB III PEMBAHASAN</vt:lpstr>
      <vt:lpstr>PowerPoint Presentation</vt:lpstr>
      <vt:lpstr>PowerPoint Presentation</vt:lpstr>
      <vt:lpstr>PowerPoint Presentation</vt:lpstr>
      <vt:lpstr>PowerPoint Presentation</vt:lpstr>
      <vt:lpstr>BAB IV KESIMPULAN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23</cp:revision>
  <dcterms:created xsi:type="dcterms:W3CDTF">2022-01-28T13:33:02Z</dcterms:created>
  <dcterms:modified xsi:type="dcterms:W3CDTF">2022-01-29T11:46:18Z</dcterms:modified>
</cp:coreProperties>
</file>