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0" r:id="rId3"/>
    <p:sldId id="257" r:id="rId4"/>
    <p:sldId id="259" r:id="rId5"/>
    <p:sldId id="262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743E-710D-4C15-8086-D8C29CC0F5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868" y="950027"/>
            <a:ext cx="7311241" cy="65635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Wisnu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Sukmana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Putra</a:t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: XIII SIJA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0914" y="2890391"/>
            <a:ext cx="6270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Perancangan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Hotspot </a:t>
            </a: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0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1461" y="507746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BAB I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PENDAHULUAN</a:t>
            </a:r>
            <a:endParaRPr lang="en-US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660" y="1958513"/>
            <a:ext cx="515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Saya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pkl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Universitas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BTH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tanggal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april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selesai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tanggal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31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juni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https://lh3.googleusercontent.com/p/AF1QipMNLW4VSt3aLw8j5V22-Ak91cRCSerHkOdze_0=w768-h768-n-o-v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60" y="2066307"/>
            <a:ext cx="3337956" cy="35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270660" y="3158842"/>
            <a:ext cx="5035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rentang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3 </a:t>
            </a:r>
            <a:r>
              <a:rPr lang="en-US" sz="2400" dirty="0" err="1" smtClean="0"/>
              <a:t>bulan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ditempatkan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IT support di </a:t>
            </a:r>
            <a:r>
              <a:rPr lang="en-US" sz="2400" dirty="0" err="1" smtClean="0"/>
              <a:t>ruangan</a:t>
            </a:r>
            <a:r>
              <a:rPr lang="en-US" sz="2400" dirty="0" smtClean="0"/>
              <a:t> IT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pembimbing</a:t>
            </a:r>
            <a:r>
              <a:rPr lang="en-US" sz="2400" dirty="0" smtClean="0"/>
              <a:t> PKL </a:t>
            </a:r>
            <a:r>
              <a:rPr lang="en-US" sz="2400" dirty="0" err="1" smtClean="0"/>
              <a:t>diantaranya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koneksi</a:t>
            </a:r>
            <a:r>
              <a:rPr lang="en-US" sz="2400" dirty="0" smtClean="0"/>
              <a:t> internet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lakukan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6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461" y="507746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BAB II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PERMASALAHAN</a:t>
            </a:r>
            <a:endParaRPr lang="en-US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0454" y="1964723"/>
            <a:ext cx="862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Permasalahan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dihadapi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berhubungan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lambat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putus-putus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download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bahkan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kadang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sekali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2330" y="3784963"/>
            <a:ext cx="832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asalah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ditangani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.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AAA (Authentication, Authorization,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Accounting) server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80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1461" y="543371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BAB III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PEMBAHASAN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675" y="2565070"/>
            <a:ext cx="438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Kenapa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MikroTik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7523" y="3062361"/>
            <a:ext cx="4381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/>
              <a:t>Harganya</a:t>
            </a:r>
            <a:r>
              <a:rPr lang="en-US" sz="2400" dirty="0" smtClean="0"/>
              <a:t> </a:t>
            </a:r>
            <a:r>
              <a:rPr lang="en-US" sz="2400" dirty="0" err="1" smtClean="0"/>
              <a:t>murah</a:t>
            </a:r>
            <a:r>
              <a:rPr lang="en-US" sz="2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maintenance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Dan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nya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endParaRPr lang="en-US" sz="2400" dirty="0"/>
          </a:p>
        </p:txBody>
      </p:sp>
      <p:pic>
        <p:nvPicPr>
          <p:cNvPr id="2050" name="Picture 2" descr="Training Mikrotik Terbaik di Jakarta Timur. Call : 021-47884163/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2166" r="4617" b="2131"/>
          <a:stretch/>
        </p:blipFill>
        <p:spPr bwMode="auto">
          <a:xfrm>
            <a:off x="6050472" y="2113805"/>
            <a:ext cx="5147960" cy="295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8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405" y="2274838"/>
            <a:ext cx="5165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hotspot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authenticate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terkoneksi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account agar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terkoneksi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3390" t="25523" r="26207"/>
          <a:stretch/>
        </p:blipFill>
        <p:spPr>
          <a:xfrm>
            <a:off x="6733310" y="2081151"/>
            <a:ext cx="3954483" cy="2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527" y="1436915"/>
            <a:ext cx="6673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Hotspot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/</a:t>
            </a:r>
            <a:r>
              <a:rPr lang="en-US" sz="2400" dirty="0" err="1"/>
              <a:t>layanan</a:t>
            </a:r>
            <a:r>
              <a:rPr lang="en-US" sz="2400" dirty="0"/>
              <a:t> internet di area public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proses </a:t>
            </a:r>
            <a:r>
              <a:rPr lang="en-US" sz="2400" dirty="0" err="1"/>
              <a:t>autentikasi</a:t>
            </a:r>
            <a:r>
              <a:rPr lang="en-US" sz="2400" dirty="0"/>
              <a:t>, media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kabel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wireless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Cara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hotspot server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, hotspot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block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user </a:t>
            </a:r>
            <a:r>
              <a:rPr lang="en-US" sz="2400" dirty="0" err="1"/>
              <a:t>dan</a:t>
            </a:r>
            <a:r>
              <a:rPr lang="en-US" sz="2400" dirty="0"/>
              <a:t> user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login via web browser. </a:t>
            </a:r>
            <a:r>
              <a:rPr lang="en-US" sz="2400" dirty="0" err="1"/>
              <a:t>Apabila</a:t>
            </a:r>
            <a:r>
              <a:rPr lang="en-US" sz="2400" dirty="0"/>
              <a:t> username </a:t>
            </a:r>
            <a:r>
              <a:rPr lang="en-US" sz="2400" dirty="0" err="1"/>
              <a:t>dan</a:t>
            </a:r>
            <a:r>
              <a:rPr lang="en-US" sz="2400" dirty="0"/>
              <a:t> password yang </a:t>
            </a:r>
            <a:r>
              <a:rPr lang="en-US" sz="2400" dirty="0" err="1"/>
              <a:t>diisikan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user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database hotspot,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.</a:t>
            </a:r>
          </a:p>
        </p:txBody>
      </p:sp>
      <p:pic>
        <p:nvPicPr>
          <p:cNvPr id="4100" name="Picture 4" descr="Cara Mudah Mengganti Nama dan Password Tathering Hotspot di Pons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 r="10964"/>
          <a:stretch/>
        </p:blipFill>
        <p:spPr bwMode="auto">
          <a:xfrm>
            <a:off x="7671460" y="2054000"/>
            <a:ext cx="3859480" cy="279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7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403" y="1954205"/>
            <a:ext cx="535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(Time 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Kuota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(Quota 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Kecepatan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(Rate limit)</a:t>
            </a:r>
          </a:p>
        </p:txBody>
      </p:sp>
      <p:pic>
        <p:nvPicPr>
          <p:cNvPr id="5" name="Picture 2" descr="https://labkom.co.id/wp-content/uploads/2019/01/login-usem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5" t="2050" r="24842" b="70117"/>
          <a:stretch/>
        </p:blipFill>
        <p:spPr bwMode="auto">
          <a:xfrm>
            <a:off x="7395207" y="2168272"/>
            <a:ext cx="3370573" cy="188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5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5" y="2100524"/>
            <a:ext cx="6452099" cy="26569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database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autentikasi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yang login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kedalam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kebijakan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misalnya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membatasi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kuota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download,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membatasi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kecepatan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download,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membatasi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berapa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lama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terhubung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04" t="7558" b="1744"/>
          <a:stretch/>
        </p:blipFill>
        <p:spPr>
          <a:xfrm>
            <a:off x="7100455" y="1478860"/>
            <a:ext cx="4466112" cy="38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1461" y="543371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BAB IV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KESIMPULAN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8166" y="2458192"/>
            <a:ext cx="8787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 </a:t>
            </a:r>
            <a:r>
              <a:rPr lang="en-US" sz="2400" dirty="0" err="1" smtClean="0"/>
              <a:t>Usermanager</a:t>
            </a:r>
            <a:r>
              <a:rPr lang="en-US" sz="2400" dirty="0" smtClean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limitasi</a:t>
            </a:r>
            <a:r>
              <a:rPr lang="en-US" sz="2400" dirty="0"/>
              <a:t> profile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membatasi</a:t>
            </a:r>
            <a:r>
              <a:rPr lang="en-US" sz="2400" dirty="0"/>
              <a:t> </a:t>
            </a:r>
            <a:r>
              <a:rPr lang="en-US" sz="2400" dirty="0" err="1"/>
              <a:t>kuota</a:t>
            </a:r>
            <a:r>
              <a:rPr lang="en-US" sz="2400" dirty="0"/>
              <a:t> upload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download. </a:t>
            </a:r>
          </a:p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memanajemen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bandwidth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router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lancar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bandwidth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dibagi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client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bandwidth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dibutuhkan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83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369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Nama : Wisnu Sukmana Putra Kelas   : XIII SIJA </vt:lpstr>
      <vt:lpstr>BAB I PENDAHULUAN</vt:lpstr>
      <vt:lpstr>BAB II  PERMASALAHAN</vt:lpstr>
      <vt:lpstr>BAB III PEMBAHASAN</vt:lpstr>
      <vt:lpstr>PowerPoint Presentation</vt:lpstr>
      <vt:lpstr>PowerPoint Presentation</vt:lpstr>
      <vt:lpstr>PowerPoint Presentation</vt:lpstr>
      <vt:lpstr>PowerPoint Presentation</vt:lpstr>
      <vt:lpstr>BAB IV 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25</cp:revision>
  <dcterms:created xsi:type="dcterms:W3CDTF">2022-01-28T13:33:02Z</dcterms:created>
  <dcterms:modified xsi:type="dcterms:W3CDTF">2022-01-30T13:25:54Z</dcterms:modified>
</cp:coreProperties>
</file>