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  <p:sldMasterId id="2147483946" r:id="rId2"/>
  </p:sldMasterIdLst>
  <p:sldIdLst>
    <p:sldId id="256" r:id="rId3"/>
    <p:sldId id="265" r:id="rId4"/>
    <p:sldId id="260" r:id="rId5"/>
    <p:sldId id="266" r:id="rId6"/>
    <p:sldId id="267" r:id="rId7"/>
    <p:sldId id="257" r:id="rId8"/>
    <p:sldId id="268" r:id="rId9"/>
    <p:sldId id="259" r:id="rId10"/>
    <p:sldId id="269" r:id="rId11"/>
    <p:sldId id="262" r:id="rId12"/>
    <p:sldId id="261" r:id="rId13"/>
    <p:sldId id="263" r:id="rId14"/>
    <p:sldId id="270" r:id="rId15"/>
    <p:sldId id="25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udul" id="{7292A445-0BB1-4E6F-B8B4-BE5492E081EA}">
          <p14:sldIdLst>
            <p14:sldId id="256"/>
          </p14:sldIdLst>
        </p14:section>
        <p14:section name="isi" id="{C760617C-904C-4AB6-9024-6F00FBD7150B}">
          <p14:sldIdLst>
            <p14:sldId id="265"/>
            <p14:sldId id="260"/>
            <p14:sldId id="266"/>
            <p14:sldId id="267"/>
            <p14:sldId id="257"/>
            <p14:sldId id="268"/>
            <p14:sldId id="259"/>
            <p14:sldId id="269"/>
            <p14:sldId id="262"/>
            <p14:sldId id="261"/>
            <p14:sldId id="263"/>
            <p14:sldId id="270"/>
            <p14:sldId id="25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A14D1-2EDF-40F4-A2F2-804DB9CE1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900414A-EC0C-4F80-9483-A8A943724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F858BA-F2C4-4D08-A990-44034084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C529A5-EE49-41F7-84EE-3B029923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2AFDC1-F007-4231-9245-64CB061C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74005F-2CA9-422B-9ECE-868A4136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9C88D3-3D90-4DA7-8C35-F43C75BEA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6D40FD-2E67-48F9-A624-12AA8B68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75912E-8C96-4916-846F-8A8AF974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DDC696-5153-4EA8-818D-20CE48F3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1F5588-A311-4387-A1AC-A081AE10B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588433-9DC4-4844-A8FB-C9AEA949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9DA441-BA0A-45B8-A04D-FD4EF996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DA6F6D-CCC8-478D-952A-6D2F97F8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51DE3B-91B2-4E34-A782-E94FC027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33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8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1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7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8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92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7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6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21C96D-AC3F-4A58-8655-3D1D3ED7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0D737-24F5-4628-860D-D34A3FB4B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AB4E18-6793-47D7-BF6C-BEDB6CCA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8E0596-A882-4C20-8E28-2754A714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2E2F4F-FDFD-402A-BED2-FA19B947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20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57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67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9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2DDCC9-2F16-4E90-A442-E9F89DEC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2F2D57-279E-450C-B84F-106A76FBB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29D671-730D-43AD-A759-5E5FC445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BFC5D4-6BEE-42FC-AF4F-7795DB33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7CC04-DCBC-4AF0-B473-426A3339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1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B2A22-7C68-41D8-B192-9DBC4E7A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574E18-DD76-4FC7-AB66-E44514D7F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56F7D29-BD34-4B61-A04B-E404CF70E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9FC4F0-E96A-43B3-AE0E-5DEB4633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69BA14-F9E5-4E31-8628-62FD0C0F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ED1221-ACA7-4CA5-9B8B-ACA59453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8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DA69D-D0D2-48EE-8FAE-CC52C2F1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DA890F-A3F1-4F46-97E5-76674FC3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7A1EF9-334A-40E2-82DA-B15B1EA0E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24B778-BC4A-41F2-B171-F1F3BF723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11A1215-754D-419E-BE15-06018961C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8A3DBDB-6997-4B8E-AE99-B7965E1D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820409E-533D-4DFC-821D-A72A90AB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E75206B-24F8-48FA-9DFA-5BE8D434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54CEC-4290-4785-9D52-F8DC0203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5D1619-5B87-44AD-81BC-DEEF50E0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CC6C2C4-F79E-4045-8E81-D496CACB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B4B59B-A403-4047-8320-116ABEAC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E45DB52-50DA-4A51-A7C3-40A88684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593A659-3514-49AF-8AE3-525B09AE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5CB5CA-E5FD-44C3-BEB6-ADCCC40E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5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6B97C-F935-40DB-9FFD-AE94C848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98AA6-0D1B-4FA9-86CB-D03A38421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0CD056C-808C-4273-8319-E892E6FD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EDCA78-F780-4C2E-8754-4A616455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D7BBF8-6F29-48EE-A592-4760D1AE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AAAB5A-5052-4101-9664-925712DB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743D9-AFD6-427A-A465-6C9BDFA7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B24ABB5-7598-45B1-A600-33406F7F2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5FAC276-2631-4FA2-B8DA-FA107ED73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4978C0-F3F3-4AEB-ADFC-D19174CE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49C9CE-9386-416C-8246-E36BACBA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BC025C-E5B1-47CE-8F38-DBB9CB6E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4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6C49E6E-E27C-44D4-A888-BFD14004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1BB745-C5CA-415C-B819-3A5B76D9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1D6AA1-3BE3-4AA1-A180-A881C2D2E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54B1A1-7479-4554-86AB-68106264C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25224C-F895-4C59-9AFA-D0E6AF59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9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C86743E-710D-4C15-8086-D8C29CC0F5E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F7B5A5D-D084-43BC-A074-BA179E8A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3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561" y="2730371"/>
            <a:ext cx="8011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PERANCANGAN HOTSPOT MIKROTIK MENGGUNAKAN USERMANAGER</a:t>
            </a:r>
          </a:p>
        </p:txBody>
      </p:sp>
    </p:spTree>
    <p:extLst>
      <p:ext uri="{BB962C8B-B14F-4D97-AF65-F5344CB8AC3E}">
        <p14:creationId xmlns:p14="http://schemas.microsoft.com/office/powerpoint/2010/main" val="12597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4405" y="2274838"/>
            <a:ext cx="5165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hotspot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authenticate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boleh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nya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terkoneksi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mempunyai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account agar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terkoneksi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3390" t="25523" r="26207"/>
          <a:stretch/>
        </p:blipFill>
        <p:spPr>
          <a:xfrm>
            <a:off x="6733310" y="2081151"/>
            <a:ext cx="3954483" cy="2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6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7527" y="1436915"/>
            <a:ext cx="6673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Hotspot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/</a:t>
            </a:r>
            <a:r>
              <a:rPr lang="en-US" sz="2400" dirty="0" err="1"/>
              <a:t>layanan</a:t>
            </a:r>
            <a:r>
              <a:rPr lang="en-US" sz="2400" dirty="0"/>
              <a:t> internet di area public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proses </a:t>
            </a:r>
            <a:r>
              <a:rPr lang="en-US" sz="2400" dirty="0" err="1"/>
              <a:t>autentikasi</a:t>
            </a:r>
            <a:r>
              <a:rPr lang="en-US" sz="2400" dirty="0"/>
              <a:t>, media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kabel</a:t>
            </a:r>
            <a:r>
              <a:rPr lang="en-US" sz="2400" dirty="0"/>
              <a:t> </a:t>
            </a:r>
            <a:r>
              <a:rPr lang="en-US" sz="2400" dirty="0" err="1"/>
              <a:t>ataupun</a:t>
            </a:r>
            <a:r>
              <a:rPr lang="en-US" sz="2400" dirty="0"/>
              <a:t> wireless.</a:t>
            </a:r>
          </a:p>
          <a:p>
            <a:endParaRPr lang="en-US" sz="2400" dirty="0"/>
          </a:p>
          <a:p>
            <a:r>
              <a:rPr lang="en-US" sz="2400" dirty="0"/>
              <a:t>Cara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hotspot server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, hotspot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block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user </a:t>
            </a:r>
            <a:r>
              <a:rPr lang="en-US" sz="2400" dirty="0" err="1"/>
              <a:t>dan</a:t>
            </a:r>
            <a:r>
              <a:rPr lang="en-US" sz="2400" dirty="0"/>
              <a:t> user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diminta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login via web browser. </a:t>
            </a:r>
            <a:r>
              <a:rPr lang="en-US" sz="2400" dirty="0" err="1"/>
              <a:t>Apabila</a:t>
            </a:r>
            <a:r>
              <a:rPr lang="en-US" sz="2400" dirty="0"/>
              <a:t> username </a:t>
            </a:r>
            <a:r>
              <a:rPr lang="en-US" sz="2400" dirty="0" err="1"/>
              <a:t>dan</a:t>
            </a:r>
            <a:r>
              <a:rPr lang="en-US" sz="2400" dirty="0"/>
              <a:t> password yang </a:t>
            </a:r>
            <a:r>
              <a:rPr lang="en-US" sz="2400" dirty="0" err="1"/>
              <a:t>diisikan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user </a:t>
            </a:r>
            <a:r>
              <a:rPr lang="en-US" sz="2400" dirty="0" err="1"/>
              <a:t>cocok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database hotspot,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.</a:t>
            </a:r>
          </a:p>
        </p:txBody>
      </p:sp>
      <p:pic>
        <p:nvPicPr>
          <p:cNvPr id="4100" name="Picture 4" descr="Cara Mudah Mengganti Nama dan Password Tathering Hotspot di Ponse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8" r="10964"/>
          <a:stretch/>
        </p:blipFill>
        <p:spPr bwMode="auto">
          <a:xfrm>
            <a:off x="7671460" y="2054000"/>
            <a:ext cx="3859480" cy="279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37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403" y="1954205"/>
            <a:ext cx="5355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Sedangkan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usermanager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berfungsi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radius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memungkinkan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mengatur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(Time based)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Kuota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(Quota based)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Kecepatan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(Rate limit)</a:t>
            </a:r>
          </a:p>
        </p:txBody>
      </p:sp>
      <p:pic>
        <p:nvPicPr>
          <p:cNvPr id="5" name="Picture 2" descr="https://labkom.co.id/wp-content/uploads/2019/01/login-usema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5" t="2050" r="24842" b="70117"/>
          <a:stretch/>
        </p:blipFill>
        <p:spPr bwMode="auto">
          <a:xfrm>
            <a:off x="7395207" y="2168272"/>
            <a:ext cx="3370573" cy="188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757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3708" y="1992573"/>
            <a:ext cx="8584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UserManager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memudahkan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yang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internet </a:t>
            </a:r>
            <a:r>
              <a:rPr lang="en-US" sz="2400" dirty="0" err="1"/>
              <a:t>publik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, </a:t>
            </a:r>
            <a:r>
              <a:rPr lang="en-US" sz="2400" dirty="0" err="1"/>
              <a:t>misalnya</a:t>
            </a:r>
            <a:r>
              <a:rPr lang="en-US" sz="2400" dirty="0"/>
              <a:t> hotspot-hotspot di cafe, mall, hotel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sebagainya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UserManager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1 account user, </a:t>
            </a:r>
            <a:r>
              <a:rPr lang="en-US" sz="2400" dirty="0" err="1"/>
              <a:t>dan</a:t>
            </a:r>
            <a:r>
              <a:rPr lang="en-US" sz="2400" dirty="0"/>
              <a:t> account user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router-router Hotspot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pasang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77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355" y="2100524"/>
            <a:ext cx="6452099" cy="2656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cs typeface="Calibri" panose="020F0502020204030204" pitchFamily="34" charset="0"/>
              </a:rPr>
              <a:t>Mikrotik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Usermanager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memiliki</a:t>
            </a:r>
            <a:r>
              <a:rPr lang="en-US" sz="2400" dirty="0">
                <a:cs typeface="Calibri" panose="020F0502020204030204" pitchFamily="34" charset="0"/>
              </a:rPr>
              <a:t> database yang </a:t>
            </a:r>
            <a:r>
              <a:rPr lang="en-US" sz="2400" dirty="0" err="1">
                <a:cs typeface="Calibri" panose="020F0502020204030204" pitchFamily="34" charset="0"/>
              </a:rPr>
              <a:t>bisa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digunakan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untuk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melakukan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autentikasi</a:t>
            </a:r>
            <a:r>
              <a:rPr lang="en-US" sz="2400" dirty="0">
                <a:cs typeface="Calibri" panose="020F0502020204030204" pitchFamily="34" charset="0"/>
              </a:rPr>
              <a:t> user yang login </a:t>
            </a:r>
            <a:r>
              <a:rPr lang="en-US" sz="2400" dirty="0" err="1">
                <a:cs typeface="Calibri" panose="020F0502020204030204" pitchFamily="34" charset="0"/>
              </a:rPr>
              <a:t>kedalam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jaringan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kita</a:t>
            </a:r>
            <a:r>
              <a:rPr lang="en-US" sz="2400" dirty="0">
                <a:cs typeface="Calibri" panose="020F0502020204030204" pitchFamily="34" charset="0"/>
              </a:rPr>
              <a:t>, </a:t>
            </a:r>
            <a:r>
              <a:rPr lang="en-US" sz="2400" dirty="0" err="1">
                <a:cs typeface="Calibri" panose="020F0502020204030204" pitchFamily="34" charset="0"/>
              </a:rPr>
              <a:t>dan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juga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dapat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memberikan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kebijakan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terhadap</a:t>
            </a:r>
            <a:r>
              <a:rPr lang="en-US" sz="2400" dirty="0">
                <a:cs typeface="Calibri" panose="020F0502020204030204" pitchFamily="34" charset="0"/>
              </a:rPr>
              <a:t> user </a:t>
            </a:r>
            <a:r>
              <a:rPr lang="en-US" sz="2400" dirty="0" err="1">
                <a:cs typeface="Calibri" panose="020F0502020204030204" pitchFamily="34" charset="0"/>
              </a:rPr>
              <a:t>tersebut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misalnya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kita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dapat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membatasi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kuota</a:t>
            </a:r>
            <a:r>
              <a:rPr lang="en-US" sz="2400" dirty="0">
                <a:cs typeface="Calibri" panose="020F0502020204030204" pitchFamily="34" charset="0"/>
              </a:rPr>
              <a:t> upload </a:t>
            </a:r>
            <a:r>
              <a:rPr lang="en-US" sz="2400" dirty="0" err="1">
                <a:cs typeface="Calibri" panose="020F0502020204030204" pitchFamily="34" charset="0"/>
              </a:rPr>
              <a:t>dan</a:t>
            </a:r>
            <a:r>
              <a:rPr lang="en-US" sz="2400" dirty="0">
                <a:cs typeface="Calibri" panose="020F0502020204030204" pitchFamily="34" charset="0"/>
              </a:rPr>
              <a:t> download, </a:t>
            </a:r>
            <a:r>
              <a:rPr lang="en-US" sz="2400" dirty="0" err="1">
                <a:cs typeface="Calibri" panose="020F0502020204030204" pitchFamily="34" charset="0"/>
              </a:rPr>
              <a:t>membatasi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kecepatan</a:t>
            </a:r>
            <a:r>
              <a:rPr lang="en-US" sz="2400" dirty="0">
                <a:cs typeface="Calibri" panose="020F0502020204030204" pitchFamily="34" charset="0"/>
              </a:rPr>
              <a:t> upload </a:t>
            </a:r>
            <a:r>
              <a:rPr lang="en-US" sz="2400" dirty="0" err="1">
                <a:cs typeface="Calibri" panose="020F0502020204030204" pitchFamily="34" charset="0"/>
              </a:rPr>
              <a:t>dan</a:t>
            </a:r>
            <a:r>
              <a:rPr lang="en-US" sz="2400" dirty="0">
                <a:cs typeface="Calibri" panose="020F0502020204030204" pitchFamily="34" charset="0"/>
              </a:rPr>
              <a:t> download, </a:t>
            </a:r>
            <a:r>
              <a:rPr lang="en-US" sz="2400" dirty="0" err="1">
                <a:cs typeface="Calibri" panose="020F0502020204030204" pitchFamily="34" charset="0"/>
              </a:rPr>
              <a:t>dan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membatasi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berapa</a:t>
            </a:r>
            <a:r>
              <a:rPr lang="en-US" sz="2400" dirty="0">
                <a:cs typeface="Calibri" panose="020F0502020204030204" pitchFamily="34" charset="0"/>
              </a:rPr>
              <a:t> lama user </a:t>
            </a:r>
            <a:r>
              <a:rPr lang="en-US" sz="2400" dirty="0" err="1">
                <a:cs typeface="Calibri" panose="020F0502020204030204" pitchFamily="34" charset="0"/>
              </a:rPr>
              <a:t>dapat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terhubung</a:t>
            </a:r>
            <a:r>
              <a:rPr lang="en-US" sz="2400" dirty="0">
                <a:cs typeface="Calibri" panose="020F0502020204030204" pitchFamily="34" charset="0"/>
              </a:rPr>
              <a:t> 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r>
              <a:rPr lang="en-US" sz="2400" dirty="0"/>
              <a:t> yang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 </a:t>
            </a:r>
            <a:endParaRPr lang="en-US" sz="2400" dirty="0"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04" t="7558" b="1744"/>
          <a:stretch/>
        </p:blipFill>
        <p:spPr>
          <a:xfrm>
            <a:off x="7100455" y="1478860"/>
            <a:ext cx="4466112" cy="38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9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71461" y="543371"/>
            <a:ext cx="4849078" cy="9647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+mn-lt"/>
              </a:rPr>
              <a:t>BAB IV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KESIMPULAN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8166" y="2458192"/>
            <a:ext cx="87877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 </a:t>
            </a:r>
            <a:r>
              <a:rPr lang="en-US" sz="2400" dirty="0" err="1"/>
              <a:t>Usermanager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limitasi</a:t>
            </a:r>
            <a:r>
              <a:rPr lang="en-US" sz="2400" dirty="0"/>
              <a:t> profile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lain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membatasi</a:t>
            </a:r>
            <a:r>
              <a:rPr lang="en-US" sz="2400" dirty="0"/>
              <a:t> </a:t>
            </a:r>
            <a:r>
              <a:rPr lang="en-US" sz="2400" dirty="0" err="1"/>
              <a:t>kuota</a:t>
            </a:r>
            <a:r>
              <a:rPr lang="en-US" sz="2400" dirty="0"/>
              <a:t> upload </a:t>
            </a:r>
            <a:r>
              <a:rPr lang="en-US" sz="2400" dirty="0" err="1"/>
              <a:t>dan</a:t>
            </a:r>
            <a:r>
              <a:rPr lang="en-US" sz="2400" dirty="0"/>
              <a:t> download.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memanajemen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bandwidth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router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mikrotik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koneksi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lancar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bandwidth yang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dibagi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masing-masing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client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kebutuhan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bandwidth yang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dibutuhkan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08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68E8E-D181-4CF8-ADC4-C9758BA8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0" y="1599565"/>
            <a:ext cx="2727960" cy="1737995"/>
          </a:xfrm>
        </p:spPr>
        <p:txBody>
          <a:bodyPr/>
          <a:lstStyle/>
          <a:p>
            <a:r>
              <a:rPr lang="en-US" b="1" dirty="0" err="1">
                <a:latin typeface="+mn-lt"/>
                <a:cs typeface="Calibri" panose="020F0502020204030204" pitchFamily="34" charset="0"/>
              </a:rPr>
              <a:t>Penyusun</a:t>
            </a:r>
            <a:r>
              <a:rPr lang="en-US" b="1" dirty="0">
                <a:latin typeface="+mn-lt"/>
              </a:rPr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899795-E320-42AA-A882-C17391E50830}"/>
              </a:ext>
            </a:extLst>
          </p:cNvPr>
          <p:cNvSpPr txBox="1"/>
          <p:nvPr/>
        </p:nvSpPr>
        <p:spPr>
          <a:xfrm>
            <a:off x="3958281" y="3131593"/>
            <a:ext cx="427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Wisnu</a:t>
            </a:r>
            <a:r>
              <a:rPr lang="en-US" sz="3600" dirty="0"/>
              <a:t> </a:t>
            </a:r>
            <a:r>
              <a:rPr lang="en-US" sz="3600" dirty="0" err="1"/>
              <a:t>Sukmana</a:t>
            </a:r>
            <a:r>
              <a:rPr lang="en-US" sz="3600" dirty="0"/>
              <a:t> Putra</a:t>
            </a:r>
          </a:p>
        </p:txBody>
      </p:sp>
    </p:spTree>
    <p:extLst>
      <p:ext uri="{BB962C8B-B14F-4D97-AF65-F5344CB8AC3E}">
        <p14:creationId xmlns:p14="http://schemas.microsoft.com/office/powerpoint/2010/main" val="276439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71461" y="712466"/>
            <a:ext cx="4849078" cy="9647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+mn-lt"/>
              </a:rPr>
              <a:t>BAB I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PENDAHULUAN</a:t>
            </a:r>
          </a:p>
        </p:txBody>
      </p:sp>
      <p:pic>
        <p:nvPicPr>
          <p:cNvPr id="7" name="Picture 6" descr="https://lh3.googleusercontent.com/p/AF1QipMNLW4VSt3aLw8j5V22-Ak91cRCSerHkOdze_0=w768-h768-n-o-v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431" y="2315691"/>
            <a:ext cx="3337956" cy="35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153891" y="2495659"/>
            <a:ext cx="68847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Sekolah</a:t>
            </a:r>
            <a:r>
              <a:rPr lang="en-US" sz="2000" dirty="0"/>
              <a:t> Tinggi </a:t>
            </a: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</a:t>
            </a:r>
            <a:r>
              <a:rPr lang="en-US" sz="2000" dirty="0" err="1"/>
              <a:t>Bakti</a:t>
            </a:r>
            <a:r>
              <a:rPr lang="en-US" sz="2000" dirty="0"/>
              <a:t> Tunas </a:t>
            </a:r>
            <a:r>
              <a:rPr lang="en-US" sz="2000" dirty="0" err="1"/>
              <a:t>Husada</a:t>
            </a:r>
            <a:r>
              <a:rPr lang="en-US" sz="2000" dirty="0"/>
              <a:t> </a:t>
            </a:r>
            <a:r>
              <a:rPr lang="en-US" sz="2000" dirty="0" err="1"/>
              <a:t>Tasikmalaya</a:t>
            </a:r>
            <a:r>
              <a:rPr lang="en-US" sz="2000" dirty="0"/>
              <a:t> </a:t>
            </a:r>
            <a:r>
              <a:rPr lang="en-US" sz="2000" dirty="0" err="1"/>
              <a:t>berdiri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SK </a:t>
            </a:r>
            <a:r>
              <a:rPr lang="en-US" sz="2000" dirty="0" err="1"/>
              <a:t>Mendiknas</a:t>
            </a:r>
            <a:r>
              <a:rPr lang="en-US" sz="2000" dirty="0"/>
              <a:t> No. 60/D/O/2004 </a:t>
            </a:r>
            <a:r>
              <a:rPr lang="en-US" sz="2000" dirty="0" err="1"/>
              <a:t>tanggal</a:t>
            </a:r>
            <a:r>
              <a:rPr lang="en-US" sz="2000" dirty="0"/>
              <a:t> 27 April 2004,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status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Akademi</a:t>
            </a:r>
            <a:r>
              <a:rPr lang="en-US" sz="2000" dirty="0"/>
              <a:t> </a:t>
            </a:r>
            <a:r>
              <a:rPr lang="en-US" sz="2000" dirty="0" err="1"/>
              <a:t>Keperawatan</a:t>
            </a:r>
            <a:r>
              <a:rPr lang="en-US" sz="2000" dirty="0"/>
              <a:t> </a:t>
            </a:r>
            <a:r>
              <a:rPr lang="en-US" sz="2000" dirty="0" err="1"/>
              <a:t>Bakti</a:t>
            </a:r>
            <a:r>
              <a:rPr lang="en-US" sz="2000" dirty="0"/>
              <a:t> Tunas </a:t>
            </a:r>
            <a:r>
              <a:rPr lang="en-US" sz="2000" dirty="0" err="1"/>
              <a:t>Husada</a:t>
            </a:r>
            <a:r>
              <a:rPr lang="en-US" sz="2000" dirty="0"/>
              <a:t> (AKPER BTH) yang </a:t>
            </a:r>
            <a:r>
              <a:rPr lang="en-US" sz="2000" dirty="0" err="1"/>
              <a:t>berdiri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SK Menkes RI No. HK.00.06.1.1.3518 </a:t>
            </a:r>
            <a:r>
              <a:rPr lang="en-US" sz="2000" dirty="0" err="1"/>
              <a:t>tanggal</a:t>
            </a:r>
            <a:r>
              <a:rPr lang="en-US" sz="2000" dirty="0"/>
              <a:t> 24 Mei 1993 dan </a:t>
            </a:r>
            <a:r>
              <a:rPr lang="en-US" sz="2000" dirty="0" err="1"/>
              <a:t>Akademi</a:t>
            </a:r>
            <a:r>
              <a:rPr lang="en-US" sz="2000" dirty="0"/>
              <a:t> </a:t>
            </a:r>
            <a:r>
              <a:rPr lang="en-US" sz="2000" dirty="0" err="1"/>
              <a:t>Analis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</a:t>
            </a:r>
            <a:r>
              <a:rPr lang="en-US" sz="2000" dirty="0" err="1"/>
              <a:t>Bakti</a:t>
            </a:r>
            <a:r>
              <a:rPr lang="en-US" sz="2000" dirty="0"/>
              <a:t> Tunas </a:t>
            </a:r>
            <a:r>
              <a:rPr lang="en-US" sz="2000" dirty="0" err="1"/>
              <a:t>Husada</a:t>
            </a:r>
            <a:r>
              <a:rPr lang="en-US" sz="2000" dirty="0"/>
              <a:t> (AAK BTH) yang </a:t>
            </a:r>
            <a:r>
              <a:rPr lang="en-US" sz="2000" dirty="0" err="1"/>
              <a:t>berdiri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SK Menkes RI No. HK.00.01.1.1.533A </a:t>
            </a:r>
            <a:r>
              <a:rPr lang="en-US" sz="2000" dirty="0" err="1"/>
              <a:t>tanggal</a:t>
            </a:r>
            <a:r>
              <a:rPr lang="en-US" sz="2000" dirty="0"/>
              <a:t> 26 </a:t>
            </a:r>
            <a:r>
              <a:rPr lang="en-US" sz="2000" dirty="0" err="1"/>
              <a:t>Februari</a:t>
            </a:r>
            <a:r>
              <a:rPr lang="en-US" sz="2000" dirty="0"/>
              <a:t> 1996 </a:t>
            </a:r>
            <a:r>
              <a:rPr lang="en-US" sz="2000" dirty="0" err="1"/>
              <a:t>dengan</a:t>
            </a:r>
            <a:r>
              <a:rPr lang="en-US" sz="2000" dirty="0"/>
              <a:t> Program </a:t>
            </a:r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tambahan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S1 </a:t>
            </a:r>
            <a:r>
              <a:rPr lang="en-US" sz="2000" dirty="0" err="1"/>
              <a:t>Farmasi</a:t>
            </a:r>
            <a:r>
              <a:rPr lang="en-US" sz="2000" dirty="0"/>
              <a:t> pada </a:t>
            </a:r>
            <a:r>
              <a:rPr lang="en-US" sz="2000" dirty="0" err="1"/>
              <a:t>tahun</a:t>
            </a:r>
            <a:r>
              <a:rPr lang="en-US" sz="2000" dirty="0"/>
              <a:t> 27 April 2004, Prodi </a:t>
            </a:r>
            <a:r>
              <a:rPr lang="en-US" sz="2000" dirty="0" err="1"/>
              <a:t>Refraksi</a:t>
            </a:r>
            <a:r>
              <a:rPr lang="en-US" sz="2000" dirty="0"/>
              <a:t> </a:t>
            </a:r>
            <a:r>
              <a:rPr lang="en-US" sz="2000" dirty="0" err="1"/>
              <a:t>Optisi</a:t>
            </a:r>
            <a:r>
              <a:rPr lang="en-US" sz="2000" dirty="0"/>
              <a:t> pada </a:t>
            </a:r>
            <a:r>
              <a:rPr lang="en-US" sz="2000" dirty="0" err="1"/>
              <a:t>tanggal</a:t>
            </a:r>
            <a:r>
              <a:rPr lang="en-US" sz="2000" dirty="0"/>
              <a:t> 30 </a:t>
            </a:r>
            <a:r>
              <a:rPr lang="en-US" sz="2000" dirty="0" err="1"/>
              <a:t>Maret</a:t>
            </a:r>
            <a:r>
              <a:rPr lang="en-US" sz="2000" dirty="0"/>
              <a:t> 2015 dan Program </a:t>
            </a:r>
            <a:r>
              <a:rPr lang="en-US" sz="2000" dirty="0" err="1"/>
              <a:t>Studi</a:t>
            </a:r>
            <a:r>
              <a:rPr lang="en-US" sz="2000" dirty="0"/>
              <a:t> Pendidikan </a:t>
            </a:r>
            <a:r>
              <a:rPr lang="en-US" sz="2000" dirty="0" err="1"/>
              <a:t>Profesi</a:t>
            </a:r>
            <a:r>
              <a:rPr lang="en-US" sz="2000" dirty="0"/>
              <a:t> </a:t>
            </a:r>
            <a:r>
              <a:rPr lang="en-US" sz="2000" dirty="0" err="1"/>
              <a:t>Apoteker</a:t>
            </a:r>
            <a:r>
              <a:rPr lang="en-US" sz="2000" dirty="0"/>
              <a:t> pada 5 </a:t>
            </a:r>
            <a:r>
              <a:rPr lang="en-US" sz="2000" dirty="0" err="1"/>
              <a:t>Juli</a:t>
            </a:r>
            <a:r>
              <a:rPr lang="en-US" sz="2000" dirty="0"/>
              <a:t> 2019.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427A62-1064-47FA-B4B5-6868EE4576D0}"/>
              </a:ext>
            </a:extLst>
          </p:cNvPr>
          <p:cNvSpPr txBox="1"/>
          <p:nvPr/>
        </p:nvSpPr>
        <p:spPr>
          <a:xfrm>
            <a:off x="995448" y="1970467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Universitas</a:t>
            </a:r>
            <a:r>
              <a:rPr lang="en-US" sz="2800" b="1" dirty="0"/>
              <a:t> BTH</a:t>
            </a:r>
          </a:p>
        </p:txBody>
      </p:sp>
    </p:spTree>
    <p:extLst>
      <p:ext uri="{BB962C8B-B14F-4D97-AF65-F5344CB8AC3E}">
        <p14:creationId xmlns:p14="http://schemas.microsoft.com/office/powerpoint/2010/main" val="34896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8DB08F-4423-40D6-ADEA-B4FD0165F5F1}"/>
              </a:ext>
            </a:extLst>
          </p:cNvPr>
          <p:cNvSpPr txBox="1"/>
          <p:nvPr/>
        </p:nvSpPr>
        <p:spPr>
          <a:xfrm>
            <a:off x="3455670" y="914400"/>
            <a:ext cx="528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Waktu </a:t>
            </a:r>
            <a:r>
              <a:rPr lang="en-US" sz="4000" b="1" dirty="0" err="1"/>
              <a:t>Pelaksanaan</a:t>
            </a:r>
            <a:r>
              <a:rPr lang="en-US" sz="4000" b="1" dirty="0"/>
              <a:t> PKL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B32417-CD9F-40B7-AA8F-F1B5B85DAC8C}"/>
              </a:ext>
            </a:extLst>
          </p:cNvPr>
          <p:cNvSpPr txBox="1"/>
          <p:nvPr/>
        </p:nvSpPr>
        <p:spPr>
          <a:xfrm>
            <a:off x="822960" y="2194560"/>
            <a:ext cx="791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Waktu </a:t>
            </a:r>
            <a:r>
              <a:rPr lang="en-US" sz="2400" dirty="0" err="1"/>
              <a:t>pelaksanaan</a:t>
            </a:r>
            <a:r>
              <a:rPr lang="en-US" sz="2400" dirty="0"/>
              <a:t> 3 </a:t>
            </a:r>
            <a:r>
              <a:rPr lang="en-US" sz="2400" dirty="0" err="1"/>
              <a:t>bulan</a:t>
            </a:r>
            <a:r>
              <a:rPr lang="en-US" sz="2400" dirty="0"/>
              <a:t> </a:t>
            </a:r>
            <a:r>
              <a:rPr lang="en-US" sz="2400" dirty="0" err="1"/>
              <a:t>terhitunng</a:t>
            </a:r>
            <a:r>
              <a:rPr lang="en-US" sz="2400" dirty="0"/>
              <a:t>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tanggal</a:t>
            </a:r>
            <a:r>
              <a:rPr lang="en-US" sz="2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DD9BA8-3BE6-4BD8-98BF-0F0EC66FE568}"/>
              </a:ext>
            </a:extLst>
          </p:cNvPr>
          <p:cNvSpPr txBox="1"/>
          <p:nvPr/>
        </p:nvSpPr>
        <p:spPr>
          <a:xfrm>
            <a:off x="861060" y="2693015"/>
            <a:ext cx="791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Jam </a:t>
            </a:r>
            <a:r>
              <a:rPr lang="en-US" sz="2400" dirty="0" err="1"/>
              <a:t>kerja</a:t>
            </a:r>
            <a:r>
              <a:rPr lang="en-US" sz="2400" dirty="0"/>
              <a:t> 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3F8DF652-D348-49A3-B13A-EEE7A2015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56880"/>
              </p:ext>
            </p:extLst>
          </p:nvPr>
        </p:nvGraphicFramePr>
        <p:xfrm>
          <a:off x="2032001" y="3342799"/>
          <a:ext cx="812799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7608171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4848720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875558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JAM MASUK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JAM PULANG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9738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Senin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 :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 :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86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Selasa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 :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 :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222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Rabu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 :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 :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70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Kamis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 :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 :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112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Jumat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 :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 :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9074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80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EE7102-C6BC-4C96-8CB8-F1884EA36450}"/>
              </a:ext>
            </a:extLst>
          </p:cNvPr>
          <p:cNvSpPr txBox="1"/>
          <p:nvPr/>
        </p:nvSpPr>
        <p:spPr>
          <a:xfrm>
            <a:off x="2727008" y="914400"/>
            <a:ext cx="6737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Kegiatan</a:t>
            </a:r>
            <a:r>
              <a:rPr lang="en-US" sz="4000" b="1" dirty="0"/>
              <a:t> yang </a:t>
            </a:r>
            <a:r>
              <a:rPr lang="en-US" sz="4000" b="1" dirty="0" err="1"/>
              <a:t>sering</a:t>
            </a:r>
            <a:r>
              <a:rPr lang="en-US" sz="4000" b="1" dirty="0"/>
              <a:t> </a:t>
            </a:r>
            <a:r>
              <a:rPr lang="en-US" sz="4000" b="1" dirty="0" err="1"/>
              <a:t>dilakukan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5F2CF9-FB47-41A2-B494-B2D075122ED6}"/>
              </a:ext>
            </a:extLst>
          </p:cNvPr>
          <p:cNvSpPr txBox="1"/>
          <p:nvPr/>
        </p:nvSpPr>
        <p:spPr>
          <a:xfrm>
            <a:off x="1485900" y="2425091"/>
            <a:ext cx="212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MAINTENANCE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D6B7364-A567-4BE4-A747-03C9E9496338}"/>
              </a:ext>
            </a:extLst>
          </p:cNvPr>
          <p:cNvSpPr txBox="1"/>
          <p:nvPr/>
        </p:nvSpPr>
        <p:spPr>
          <a:xfrm>
            <a:off x="4730975" y="2425092"/>
            <a:ext cx="273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TROUBLESHOOTING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A8E272E-B4A4-424D-B2ED-483558C6E08C}"/>
              </a:ext>
            </a:extLst>
          </p:cNvPr>
          <p:cNvSpPr txBox="1"/>
          <p:nvPr/>
        </p:nvSpPr>
        <p:spPr>
          <a:xfrm>
            <a:off x="1584101" y="3116687"/>
            <a:ext cx="2382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 </a:t>
            </a:r>
            <a:r>
              <a:rPr lang="en-US" dirty="0" err="1"/>
              <a:t>ulang</a:t>
            </a:r>
            <a:r>
              <a:rPr lang="en-US" dirty="0"/>
              <a:t> router</a:t>
            </a:r>
          </a:p>
          <a:p>
            <a:endParaRPr lang="en-US" dirty="0"/>
          </a:p>
          <a:p>
            <a:r>
              <a:rPr lang="en-US" dirty="0" err="1"/>
              <a:t>Penggantian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UTP</a:t>
            </a:r>
          </a:p>
          <a:p>
            <a:endParaRPr lang="en-US" dirty="0"/>
          </a:p>
          <a:p>
            <a:r>
              <a:rPr lang="en-US" dirty="0" err="1"/>
              <a:t>Penggantian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Switch/access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D91F9D-E952-4648-AD6E-1BE44EADEC6C}"/>
              </a:ext>
            </a:extLst>
          </p:cNvPr>
          <p:cNvSpPr txBox="1"/>
          <p:nvPr/>
        </p:nvSpPr>
        <p:spPr>
          <a:xfrm>
            <a:off x="4937038" y="3116687"/>
            <a:ext cx="3086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Troubleshooting Client</a:t>
            </a:r>
          </a:p>
          <a:p>
            <a:endParaRPr lang="en-US" dirty="0"/>
          </a:p>
          <a:p>
            <a:r>
              <a:rPr lang="en-US" dirty="0"/>
              <a:t>Trouble shooting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24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1461" y="932246"/>
            <a:ext cx="4849078" cy="9647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+mn-lt"/>
              </a:rPr>
              <a:t>BAB II 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PERMASALAHAN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0454" y="2320983"/>
            <a:ext cx="8623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Permasalahan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dihadapi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berhubungan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akses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koneksi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lambat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putus-putus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download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maupun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upload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bahkan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kadang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akses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sekali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2330" y="4141223"/>
            <a:ext cx="8326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diatas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ditangani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usermanager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Usermanager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AAA (Authentication, Authorization,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Accounting) server yang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mikrotik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7809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71461" y="1146531"/>
            <a:ext cx="4849078" cy="9647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+mn-lt"/>
              </a:rPr>
              <a:t>BAB III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PEMBAHASAN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5033" y="2790699"/>
            <a:ext cx="7285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Mikrotik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keras</a:t>
            </a:r>
            <a:r>
              <a:rPr lang="en-US" sz="2400" dirty="0"/>
              <a:t> </a:t>
            </a:r>
            <a:r>
              <a:rPr lang="en-US" sz="2400" dirty="0" err="1"/>
              <a:t>berbasiskan</a:t>
            </a:r>
            <a:r>
              <a:rPr lang="en-US" sz="2400" dirty="0"/>
              <a:t> Personal Computer (PC) yang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MikrotikOs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kestabilan</a:t>
            </a:r>
            <a:r>
              <a:rPr lang="en-US" sz="2400" dirty="0"/>
              <a:t>,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kontrol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fleksibilitas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paket</a:t>
            </a:r>
            <a:r>
              <a:rPr lang="en-US" sz="2400" dirty="0"/>
              <a:t> data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penanganan</a:t>
            </a:r>
            <a:r>
              <a:rPr lang="en-US" sz="2400" dirty="0"/>
              <a:t> proses </a:t>
            </a:r>
            <a:r>
              <a:rPr lang="en-US" sz="2400" dirty="0" err="1"/>
              <a:t>rute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istilah</a:t>
            </a:r>
            <a:r>
              <a:rPr lang="en-US" sz="2400" dirty="0"/>
              <a:t> routing.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066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2675" y="2333054"/>
            <a:ext cx="438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Kenapa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MikroTik</a:t>
            </a:r>
            <a:r>
              <a:rPr lang="en-US" sz="2400" dirty="0"/>
              <a:t>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522" y="2789404"/>
            <a:ext cx="5242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Harganya</a:t>
            </a:r>
            <a:r>
              <a:rPr lang="en-US" sz="2400" dirty="0"/>
              <a:t> </a:t>
            </a:r>
            <a:r>
              <a:rPr lang="en-US" sz="2400" dirty="0" err="1"/>
              <a:t>murah</a:t>
            </a:r>
            <a:r>
              <a:rPr lang="en-US" sz="24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maintenance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Dan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nya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lengkap</a:t>
            </a:r>
            <a:endParaRPr lang="en-US" sz="2400" dirty="0"/>
          </a:p>
        </p:txBody>
      </p:sp>
      <p:pic>
        <p:nvPicPr>
          <p:cNvPr id="2050" name="Picture 2" descr="Training Mikrotik Terbaik di Jakarta Timur. Call : 021-47884163/6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t="2166" r="4617" b="2131"/>
          <a:stretch/>
        </p:blipFill>
        <p:spPr bwMode="auto">
          <a:xfrm>
            <a:off x="6050472" y="2113805"/>
            <a:ext cx="5147960" cy="295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08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tur Menarik dan Setting Hotspot Mikrotik ~ PT. Network Data Si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064" y="1992572"/>
            <a:ext cx="4255067" cy="239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4155" y="1992572"/>
            <a:ext cx="61971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mikrotik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sekali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-fitur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contohnya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/>
              <a:t>bandwidth </a:t>
            </a:r>
            <a:r>
              <a:rPr lang="en-US" sz="2400" dirty="0" err="1"/>
              <a:t>manajemen</a:t>
            </a:r>
            <a:r>
              <a:rPr lang="en-US" sz="2400" dirty="0"/>
              <a:t>, Firewall, Wireless Access Point, Backhaul Link, </a:t>
            </a:r>
            <a:r>
              <a:rPr lang="en-US" sz="2400" dirty="0" err="1"/>
              <a:t>sistem</a:t>
            </a:r>
            <a:r>
              <a:rPr lang="en-US" sz="2400" dirty="0"/>
              <a:t> Hotspot, Virtual Private Network (VPN) server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lainya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Tetapi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disini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saya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bernama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Hotspot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31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951</TotalTime>
  <Words>638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Wingdings 2</vt:lpstr>
      <vt:lpstr>Office Theme</vt:lpstr>
      <vt:lpstr>Frame</vt:lpstr>
      <vt:lpstr>PowerPoint Presentation</vt:lpstr>
      <vt:lpstr>Penyusun :</vt:lpstr>
      <vt:lpstr>BAB I PENDAHULUAN</vt:lpstr>
      <vt:lpstr>PowerPoint Presentation</vt:lpstr>
      <vt:lpstr>PowerPoint Presentation</vt:lpstr>
      <vt:lpstr>BAB II  PERMASALAHAN</vt:lpstr>
      <vt:lpstr>BAB III PEMBAHASAN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BAB IV 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37</cp:revision>
  <dcterms:created xsi:type="dcterms:W3CDTF">2022-01-28T13:33:02Z</dcterms:created>
  <dcterms:modified xsi:type="dcterms:W3CDTF">2022-01-31T14:42:49Z</dcterms:modified>
</cp:coreProperties>
</file>