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6" r:id="rId4"/>
    <p:sldId id="257" r:id="rId5"/>
    <p:sldId id="265" r:id="rId6"/>
    <p:sldId id="258" r:id="rId7"/>
    <p:sldId id="259" r:id="rId8"/>
    <p:sldId id="260" r:id="rId9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/>
          <p:nvPr>
            <p:ph type="sldImg" idx="2"/>
          </p:nvPr>
        </p:nvSpPr>
        <p:spPr/>
      </p:sp>
      <p:sp>
        <p:nvSpPr>
          <p:cNvPr id="3" name="Placeholder Teks 2"/>
          <p:cNvSpPr/>
          <p:nvPr>
            <p:ph type="body" idx="3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" y="635"/>
            <a:ext cx="12192635" cy="2207895"/>
          </a:xfrm>
        </p:spPr>
        <p:txBody>
          <a:bodyPr/>
          <a:lstStyle/>
          <a:p>
            <a:pPr algn="ctr"/>
            <a:r>
              <a:rPr lang="en-US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Penerapan RegEx untuk mendeteksi setiap kata yang diawali tanda @(username) dan #(hashtag) dan di replace ke link instagram</a:t>
            </a:r>
            <a:endParaRPr lang="en-US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altLang="en-US"/>
              <a:t>2. Deteksi @username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-635" y="887730"/>
            <a:ext cx="12192635" cy="969645"/>
          </a:xfrm>
        </p:spPr>
        <p:txBody>
          <a:bodyPr/>
          <a:p>
            <a:pPr marL="0" indent="0">
              <a:buNone/>
            </a:pPr>
            <a:r>
              <a:rPr lang="id-ID" altLang="en-US" sz="2000"/>
              <a:t>kita hanya perlu mengganti tanda # di atas menjadi tanda @. Lalu mengganti url </a:t>
            </a:r>
            <a:r>
              <a:rPr lang="en-US" altLang="id-ID" sz="2000"/>
              <a:t>instagram</a:t>
            </a:r>
            <a:r>
              <a:rPr lang="id-ID" altLang="en-US" sz="2000"/>
              <a:t> menjadi "https://</a:t>
            </a:r>
            <a:r>
              <a:rPr lang="en-US" altLang="id-ID" sz="2000"/>
              <a:t>instagram</a:t>
            </a:r>
            <a:r>
              <a:rPr lang="id-ID" altLang="en-US" sz="2000"/>
              <a:t>.com/$1". </a:t>
            </a:r>
            <a:r>
              <a:rPr lang="en-US" altLang="id-ID" sz="2000"/>
              <a:t>Kemudian </a:t>
            </a:r>
            <a:r>
              <a:rPr lang="id-ID" altLang="en-US" sz="2000"/>
              <a:t>Buka file fungsi/deteksi-username.php. Lalu tambahkan fungsi bernama deteksiUsername() sebagaimana berikut:</a:t>
            </a:r>
            <a:endParaRPr lang="id-ID" altLang="en-US" sz="2000"/>
          </a:p>
          <a:p>
            <a:pPr marL="0" indent="0">
              <a:buNone/>
            </a:pPr>
            <a:endParaRPr lang="id-ID" altLang="en-US" sz="2000"/>
          </a:p>
        </p:txBody>
      </p:sp>
      <p:pic>
        <p:nvPicPr>
          <p:cNvPr id="5" name="Placeholder Konten 4"/>
          <p:cNvPicPr>
            <a:picLocks noChangeAspect="1"/>
          </p:cNvPicPr>
          <p:nvPr>
            <p:ph sz="half" idx="2"/>
          </p:nvPr>
        </p:nvPicPr>
        <p:blipFill>
          <a:blip r:embed="rId1"/>
          <a:srcRect r="55094" b="61527"/>
          <a:stretch>
            <a:fillRect/>
          </a:stretch>
        </p:blipFill>
        <p:spPr>
          <a:xfrm>
            <a:off x="2179955" y="1857375"/>
            <a:ext cx="8514715" cy="2132330"/>
          </a:xfrm>
          <a:prstGeom prst="rect">
            <a:avLst/>
          </a:prstGeom>
        </p:spPr>
      </p:pic>
      <p:sp>
        <p:nvSpPr>
          <p:cNvPr id="6" name="Kotak Teks 5"/>
          <p:cNvSpPr txBox="1"/>
          <p:nvPr/>
        </p:nvSpPr>
        <p:spPr>
          <a:xfrm>
            <a:off x="481330" y="4110990"/>
            <a:ext cx="1070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Lalu pada file index.php, kita bisa menambahkan teks baru seperti berikut:</a:t>
            </a:r>
            <a:endParaRPr lang="id-ID" altLang="en-US"/>
          </a:p>
        </p:txBody>
      </p:sp>
      <p:pic>
        <p:nvPicPr>
          <p:cNvPr id="7" name="Gambar 6"/>
          <p:cNvPicPr>
            <a:picLocks noChangeAspect="1"/>
          </p:cNvPicPr>
          <p:nvPr/>
        </p:nvPicPr>
        <p:blipFill>
          <a:blip r:embed="rId2"/>
          <a:srcRect l="24729" t="36415" r="26057" b="22561"/>
          <a:stretch>
            <a:fillRect/>
          </a:stretch>
        </p:blipFill>
        <p:spPr>
          <a:xfrm>
            <a:off x="2179955" y="4479290"/>
            <a:ext cx="861377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582400" cy="1123315"/>
          </a:xfrm>
        </p:spPr>
        <p:txBody>
          <a:bodyPr/>
          <a:p>
            <a:r>
              <a:rPr lang="en-US" altLang="id-ID"/>
              <a:t>Dan ketika di eksekusi hasilnya adalah</a:t>
            </a:r>
            <a:endParaRPr lang="en-US" altLang="id-ID"/>
          </a:p>
        </p:txBody>
      </p:sp>
      <p:pic>
        <p:nvPicPr>
          <p:cNvPr id="5" name="Placeholder Konten 4"/>
          <p:cNvPicPr>
            <a:picLocks noChangeAspect="1"/>
          </p:cNvPicPr>
          <p:nvPr>
            <p:ph sz="half" idx="2"/>
          </p:nvPr>
        </p:nvPicPr>
        <p:blipFill>
          <a:blip r:embed="rId1"/>
          <a:srcRect l="27394" t="57961" r="25590" b="19509"/>
          <a:stretch>
            <a:fillRect/>
          </a:stretch>
        </p:blipFill>
        <p:spPr>
          <a:xfrm>
            <a:off x="1042035" y="2453640"/>
            <a:ext cx="10736580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id-ID"/>
              <a:t>Anggota Kelompok :</a:t>
            </a:r>
            <a:endParaRPr lang="en-US" altLang="id-ID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d-ID" altLang="en-US"/>
              <a:t>1.Wisnu Setiawan Hadi (1800018071)</a:t>
            </a:r>
            <a:endParaRPr lang="id-ID" altLang="en-US"/>
          </a:p>
          <a:p>
            <a:r>
              <a:rPr lang="id-ID" altLang="en-US"/>
              <a:t>2.Nyakra Sanim </a:t>
            </a:r>
            <a:r>
              <a:rPr lang="en-US" altLang="id-ID"/>
              <a:t>		</a:t>
            </a:r>
            <a:r>
              <a:rPr lang="id-ID" altLang="en-US"/>
              <a:t>(1800018097)</a:t>
            </a:r>
            <a:endParaRPr lang="id-ID" altLang="en-US"/>
          </a:p>
          <a:p>
            <a:r>
              <a:rPr lang="id-ID" altLang="en-US"/>
              <a:t>3.Ismail Aji Nugroho </a:t>
            </a:r>
            <a:r>
              <a:rPr lang="en-US" altLang="id-ID"/>
              <a:t>	</a:t>
            </a:r>
            <a:r>
              <a:rPr lang="id-ID" altLang="en-US"/>
              <a:t>(1800018092)</a:t>
            </a:r>
            <a:endParaRPr lang="id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id-ID"/>
              <a:t>Definisi Regex</a:t>
            </a:r>
            <a:endParaRPr lang="en-US" altLang="id-ID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id-ID" altLang="en-US" sz="2800"/>
              <a:t>Regular Expression atau biasa disingkat regex, adalah suatu metode untuk mengenali atau mendeteksi suatu pola tertentu pada suatu string.</a:t>
            </a:r>
            <a:endParaRPr lang="id-ID" altLang="en-US" sz="2800"/>
          </a:p>
          <a:p>
            <a:pPr>
              <a:buFont typeface="Wingdings" panose="05000000000000000000" charset="0"/>
              <a:buChar char="Ø"/>
            </a:pPr>
            <a:r>
              <a:rPr lang="id-ID" altLang="en-US" sz="2800"/>
              <a:t>Dengan menggunakan regex, kita bisa mendeteksi pola string seperti email, hashtag, link dan pola-pola kompleks lainnya dengan hanya satu ekpresi saja.</a:t>
            </a:r>
            <a:endParaRPr lang="id-ID" altLang="en-US" sz="2800"/>
          </a:p>
          <a:p>
            <a:pPr>
              <a:buFont typeface="Wingdings" panose="05000000000000000000" charset="0"/>
              <a:buChar char="Ø"/>
            </a:pPr>
            <a:r>
              <a:rPr lang="id-ID" altLang="en-US" sz="2800"/>
              <a:t>Kita bisa mengimplementasi regex di berbagai macam bahasa pemrograman: termasuk PHP.</a:t>
            </a:r>
            <a:endParaRPr lang="id-ID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0" y="947420"/>
            <a:ext cx="10972800" cy="1414780"/>
          </a:xfrm>
        </p:spPr>
        <p:txBody>
          <a:bodyPr/>
          <a:p>
            <a:r>
              <a:rPr lang="id-ID" altLang="en-US" sz="2400">
                <a:solidFill>
                  <a:schemeClr val="tx1"/>
                </a:solidFill>
              </a:rPr>
              <a:t>Beberapa Fungsi Regular Expression Pada PHP</a:t>
            </a:r>
            <a:br>
              <a:rPr lang="id-ID" altLang="en-US" sz="2400">
                <a:solidFill>
                  <a:schemeClr val="tx1"/>
                </a:solidFill>
              </a:rPr>
            </a:br>
            <a:r>
              <a:rPr lang="id-ID" altLang="en-US" sz="2400">
                <a:solidFill>
                  <a:schemeClr val="tx1"/>
                </a:solidFill>
              </a:rPr>
              <a:t>Di dalam PHP, terdapat beberapa fungsi yang berkaitan dengan penggunaan regex. Di antaranya:</a:t>
            </a:r>
            <a:endParaRPr lang="id-ID" altLang="en-US" sz="2400">
              <a:solidFill>
                <a:schemeClr val="tx1"/>
              </a:solidFill>
            </a:endParaRPr>
          </a:p>
        </p:txBody>
      </p:sp>
      <p:pic>
        <p:nvPicPr>
          <p:cNvPr id="4" name="Placeholder Konten 3"/>
          <p:cNvPicPr>
            <a:picLocks noChangeAspect="1"/>
          </p:cNvPicPr>
          <p:nvPr>
            <p:ph idx="1"/>
          </p:nvPr>
        </p:nvPicPr>
        <p:blipFill>
          <a:blip r:embed="rId1"/>
          <a:srcRect l="24746" t="25987" r="25258" b="21090"/>
          <a:stretch>
            <a:fillRect/>
          </a:stretch>
        </p:blipFill>
        <p:spPr>
          <a:xfrm>
            <a:off x="1438275" y="2254250"/>
            <a:ext cx="827532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id-ID">
                <a:sym typeface="+mn-ea"/>
              </a:rPr>
              <a:t>1.	</a:t>
            </a:r>
            <a:r>
              <a:rPr lang="id-ID" altLang="en-US">
                <a:sym typeface="+mn-ea"/>
              </a:rPr>
              <a:t>Deteksi #hashtag</a:t>
            </a: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id-ID" altLang="en-US"/>
          </a:p>
          <a:p>
            <a:pPr marL="0" indent="0">
              <a:buNone/>
            </a:pPr>
            <a:r>
              <a:rPr lang="id-ID" altLang="en-US" sz="2800"/>
              <a:t>Kasus yang pertama adalah mendeteksi setiap kata yang diawali tanda pagar alias hashtag. Setelah berhasil mendeteksi, kita akan mereplace setiap hashtag menjadi link ke </a:t>
            </a:r>
            <a:r>
              <a:rPr lang="en-US" altLang="id-ID" sz="2800"/>
              <a:t>instagram</a:t>
            </a:r>
            <a:r>
              <a:rPr lang="id-ID" altLang="en-US" sz="2800"/>
              <a:t>.com.</a:t>
            </a:r>
            <a:endParaRPr lang="id-ID" altLang="en-US" sz="2800"/>
          </a:p>
          <a:p>
            <a:pPr marL="0" indent="0">
              <a:buNone/>
            </a:pPr>
            <a:endParaRPr lang="id-ID" altLang="en-US" sz="2800"/>
          </a:p>
          <a:p>
            <a:pPr marL="0" indent="0">
              <a:buFont typeface="Wingdings" panose="05000000000000000000" charset="0"/>
              <a:buNone/>
            </a:pPr>
            <a:r>
              <a:rPr lang="id-ID" altLang="en-US" sz="2400"/>
              <a:t>Untuk mendeteksi pola hashtag, kita akan gunakan fungsi preg_match_all() yang akan mengembalikan semua teks yang sesuai dengan pola.</a:t>
            </a:r>
            <a:endParaRPr lang="id-ID" altLang="en-US" sz="2400"/>
          </a:p>
          <a:p>
            <a:pPr marL="0" indent="0">
              <a:buFont typeface="Wingdings" panose="05000000000000000000" charset="0"/>
              <a:buNone/>
            </a:pPr>
            <a:endParaRPr lang="id-ID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laceholder Konten 3"/>
          <p:cNvPicPr>
            <a:picLocks noChangeAspect="1"/>
          </p:cNvPicPr>
          <p:nvPr>
            <p:ph sz="half" idx="1"/>
          </p:nvPr>
        </p:nvPicPr>
        <p:blipFill>
          <a:blip r:embed="rId1"/>
          <a:srcRect r="48461" b="61436"/>
          <a:stretch>
            <a:fillRect/>
          </a:stretch>
        </p:blipFill>
        <p:spPr>
          <a:xfrm>
            <a:off x="0" y="941070"/>
            <a:ext cx="4994275" cy="3027045"/>
          </a:xfrm>
          <a:prstGeom prst="rect">
            <a:avLst/>
          </a:prstGeom>
        </p:spPr>
      </p:pic>
      <p:sp>
        <p:nvSpPr>
          <p:cNvPr id="6" name="Kotak Teks 5"/>
          <p:cNvSpPr txBox="1"/>
          <p:nvPr/>
        </p:nvSpPr>
        <p:spPr>
          <a:xfrm>
            <a:off x="6129020" y="1091565"/>
            <a:ext cx="2921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file fungsi/detekksi-hashtag.php</a:t>
            </a:r>
            <a:endParaRPr lang="id-ID" altLang="en-US"/>
          </a:p>
        </p:txBody>
      </p:sp>
      <p:sp>
        <p:nvSpPr>
          <p:cNvPr id="7" name="Panah Kiri 6"/>
          <p:cNvSpPr/>
          <p:nvPr/>
        </p:nvSpPr>
        <p:spPr>
          <a:xfrm>
            <a:off x="5137785" y="1322705"/>
            <a:ext cx="847725" cy="414020"/>
          </a:xfrm>
          <a:prstGeom prst="lef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Placeholder Konten 7"/>
          <p:cNvPicPr>
            <a:picLocks noChangeAspect="1"/>
          </p:cNvPicPr>
          <p:nvPr>
            <p:ph sz="half" idx="2"/>
          </p:nvPr>
        </p:nvPicPr>
        <p:blipFill>
          <a:blip r:embed="rId2"/>
          <a:srcRect l="24587" t="54930" r="65496" b="35515"/>
          <a:stretch>
            <a:fillRect/>
          </a:stretch>
        </p:blipFill>
        <p:spPr>
          <a:xfrm>
            <a:off x="6597015" y="1796415"/>
            <a:ext cx="5307965" cy="1316355"/>
          </a:xfrm>
          <a:prstGeom prst="rect">
            <a:avLst/>
          </a:prstGeom>
        </p:spPr>
      </p:pic>
      <p:sp>
        <p:nvSpPr>
          <p:cNvPr id="10" name="Panah Bawah 9"/>
          <p:cNvSpPr/>
          <p:nvPr/>
        </p:nvSpPr>
        <p:spPr>
          <a:xfrm>
            <a:off x="8324215" y="3225800"/>
            <a:ext cx="605155" cy="27241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Kotak Teks 10"/>
          <p:cNvSpPr txBox="1"/>
          <p:nvPr/>
        </p:nvSpPr>
        <p:spPr>
          <a:xfrm>
            <a:off x="6779895" y="3543935"/>
            <a:ext cx="517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/>
              <a:t>Output setelah di jalankan</a:t>
            </a:r>
            <a:endParaRPr lang="en-US" altLang="id-ID"/>
          </a:p>
        </p:txBody>
      </p:sp>
      <p:sp>
        <p:nvSpPr>
          <p:cNvPr id="12" name="Panah Kiri-Kanan 11"/>
          <p:cNvSpPr/>
          <p:nvPr/>
        </p:nvSpPr>
        <p:spPr>
          <a:xfrm>
            <a:off x="5281295" y="2393315"/>
            <a:ext cx="1165225" cy="302895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Kotak Teks 12"/>
          <p:cNvSpPr txBox="1"/>
          <p:nvPr/>
        </p:nvSpPr>
        <p:spPr>
          <a:xfrm>
            <a:off x="73025" y="4285615"/>
            <a:ext cx="12111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Penjelasan:</a:t>
            </a:r>
            <a:endParaRPr lang="id-ID" altLang="en-US"/>
          </a:p>
          <a:p>
            <a:endParaRPr lang="id-ID" altLang="en-US"/>
          </a:p>
          <a:p>
            <a:r>
              <a:rPr lang="id-ID" altLang="en-US"/>
              <a:t>Pola yang kita definisikan adalah /#</a:t>
            </a:r>
            <a:endParaRPr lang="id-ID" altLang="en-US"/>
          </a:p>
          <a:p>
            <a:r>
              <a:rPr lang="id-ID" altLang="en-US"/>
              <a:t>Pola tersebut hanya akan mencari tanda # yang ada pada variabel $input</a:t>
            </a:r>
            <a:endParaRPr lang="id-ID" altLang="en-US"/>
          </a:p>
          <a:p>
            <a:r>
              <a:rPr lang="id-ID" altLang="en-US"/>
              <a:t>Hasil kembaliannya, kita mendapatkan ada dua tanda pagar yang dikembalikan</a:t>
            </a:r>
            <a:endParaRPr lang="id-ID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9686290" cy="582930"/>
          </a:xfrm>
        </p:spPr>
        <p:txBody>
          <a:bodyPr/>
          <a:p>
            <a:r>
              <a:rPr lang="en-US" altLang="id-ID" sz="1800"/>
              <a:t>Selanutnya </a:t>
            </a:r>
            <a:r>
              <a:rPr lang="id-ID" altLang="en-US" sz="1800"/>
              <a:t>Kita akan memanfaatkan tanda kurung siku untuk menentukan set karakter pola untuk mendeteksi hashtag</a:t>
            </a:r>
            <a:endParaRPr lang="id-ID" altLang="en-US" sz="1800"/>
          </a:p>
        </p:txBody>
      </p:sp>
      <p:pic>
        <p:nvPicPr>
          <p:cNvPr id="5" name="Placeholder Konten 4"/>
          <p:cNvPicPr>
            <a:picLocks noChangeAspect="1"/>
          </p:cNvPicPr>
          <p:nvPr>
            <p:ph sz="half" idx="1"/>
          </p:nvPr>
        </p:nvPicPr>
        <p:blipFill>
          <a:blip r:embed="rId1"/>
          <a:srcRect l="24057" t="53954" r="59080" b="31026"/>
          <a:stretch>
            <a:fillRect/>
          </a:stretch>
        </p:blipFill>
        <p:spPr>
          <a:xfrm>
            <a:off x="0" y="1584960"/>
            <a:ext cx="5495290" cy="1362075"/>
          </a:xfrm>
          <a:prstGeom prst="rect">
            <a:avLst/>
          </a:prstGeom>
        </p:spPr>
      </p:pic>
      <p:sp>
        <p:nvSpPr>
          <p:cNvPr id="6" name="Kotak Teks 5"/>
          <p:cNvSpPr txBox="1"/>
          <p:nvPr/>
        </p:nvSpPr>
        <p:spPr>
          <a:xfrm>
            <a:off x="0" y="939800"/>
            <a:ext cx="5132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Pada file fungsi/deteksi-hashtag.php, ubah variabel $regex menjadi seperti ini:</a:t>
            </a:r>
            <a:endParaRPr lang="id-ID" altLang="en-US"/>
          </a:p>
        </p:txBody>
      </p:sp>
      <p:pic>
        <p:nvPicPr>
          <p:cNvPr id="7" name="Placeholder Konten 6"/>
          <p:cNvPicPr>
            <a:picLocks noChangeAspect="1"/>
          </p:cNvPicPr>
          <p:nvPr>
            <p:ph sz="half" idx="2"/>
          </p:nvPr>
        </p:nvPicPr>
        <p:blipFill>
          <a:blip r:embed="rId2"/>
          <a:srcRect l="24587" t="38452" r="64175" b="47032"/>
          <a:stretch>
            <a:fillRect/>
          </a:stretch>
        </p:blipFill>
        <p:spPr>
          <a:xfrm>
            <a:off x="7127875" y="1484630"/>
            <a:ext cx="3268980" cy="1461770"/>
          </a:xfrm>
          <a:prstGeom prst="rect">
            <a:avLst/>
          </a:prstGeom>
        </p:spPr>
      </p:pic>
      <p:sp>
        <p:nvSpPr>
          <p:cNvPr id="9" name="Panah Bengkok 8"/>
          <p:cNvSpPr/>
          <p:nvPr/>
        </p:nvSpPr>
        <p:spPr>
          <a:xfrm>
            <a:off x="5266055" y="1136650"/>
            <a:ext cx="1861820" cy="448945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Kotak Teks 9"/>
          <p:cNvSpPr txBox="1"/>
          <p:nvPr/>
        </p:nvSpPr>
        <p:spPr>
          <a:xfrm>
            <a:off x="7324725" y="113665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d-ID"/>
              <a:t>Output</a:t>
            </a:r>
            <a:endParaRPr lang="en-US" altLang="id-ID"/>
          </a:p>
        </p:txBody>
      </p:sp>
      <p:sp>
        <p:nvSpPr>
          <p:cNvPr id="11" name="Kotak Teks 10"/>
          <p:cNvSpPr txBox="1"/>
          <p:nvPr/>
        </p:nvSpPr>
        <p:spPr>
          <a:xfrm>
            <a:off x="421005" y="3679825"/>
            <a:ext cx="10052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Penjelasan:</a:t>
            </a:r>
            <a:endParaRPr lang="id-ID" altLang="en-US"/>
          </a:p>
          <a:p>
            <a:endParaRPr lang="id-ID" altLang="en-US"/>
          </a:p>
          <a:p>
            <a:r>
              <a:rPr lang="id-ID" altLang="en-US"/>
              <a:t>di dalam variabel $regex, kita mendefinisikan pola yang berisi 2 karakter.</a:t>
            </a:r>
            <a:endParaRPr lang="id-ID" altLang="en-US"/>
          </a:p>
          <a:p>
            <a:r>
              <a:rPr lang="id-ID" altLang="en-US"/>
              <a:t>karakter pertama adalah tanda pagar</a:t>
            </a:r>
            <a:endParaRPr lang="id-ID" altLang="en-US"/>
          </a:p>
          <a:p>
            <a:r>
              <a:rPr lang="id-ID" altLang="en-US"/>
              <a:t>dan karakter kedua adalah set huruf dari a sampai z</a:t>
            </a:r>
            <a:endParaRPr lang="id-ID" altLang="en-US"/>
          </a:p>
          <a:p>
            <a:r>
              <a:rPr lang="id-ID" altLang="en-US"/>
              <a:t>sehingga hasil yang kita dapatkan adalah #v dan #k.</a:t>
            </a:r>
            <a:endParaRPr lang="id-ID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id-ID" sz="2800"/>
              <a:t>cara </a:t>
            </a:r>
            <a:r>
              <a:rPr lang="id-ID" altLang="en-US" sz="2800"/>
              <a:t>untuk mendeteksi semua karakter dalam satu kata yang ada </a:t>
            </a:r>
            <a:r>
              <a:rPr lang="en-US" altLang="id-ID" sz="2800"/>
              <a:t>yaitu </a:t>
            </a:r>
            <a:r>
              <a:rPr lang="id-ID" altLang="en-US" sz="2800"/>
              <a:t>dengan menambahkan tanda + setelah kurung siku!</a:t>
            </a:r>
            <a:endParaRPr lang="id-ID" altLang="en-US" sz="2800"/>
          </a:p>
        </p:txBody>
      </p:sp>
      <p:pic>
        <p:nvPicPr>
          <p:cNvPr id="5" name="Placeholder Konten 4"/>
          <p:cNvPicPr>
            <a:picLocks noChangeAspect="1"/>
          </p:cNvPicPr>
          <p:nvPr>
            <p:ph sz="half" idx="2"/>
          </p:nvPr>
        </p:nvPicPr>
        <p:blipFill>
          <a:blip r:embed="rId1"/>
          <a:srcRect l="24458" t="35012" r="56580" b="48039"/>
          <a:stretch>
            <a:fillRect/>
          </a:stretch>
        </p:blipFill>
        <p:spPr>
          <a:xfrm>
            <a:off x="913765" y="3348355"/>
            <a:ext cx="4244975" cy="1436370"/>
          </a:xfrm>
          <a:prstGeom prst="rect">
            <a:avLst/>
          </a:prstGeom>
        </p:spPr>
      </p:pic>
      <p:sp>
        <p:nvSpPr>
          <p:cNvPr id="6" name="Kotak Teks 5"/>
          <p:cNvSpPr txBox="1"/>
          <p:nvPr/>
        </p:nvSpPr>
        <p:spPr>
          <a:xfrm>
            <a:off x="56515" y="4951730"/>
            <a:ext cx="5102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Lalu jalankan lagi aplikasi, dan sekarang kita berhasil mendapatkan output yang kita inginkan</a:t>
            </a:r>
            <a:endParaRPr lang="id-ID" altLang="en-US"/>
          </a:p>
        </p:txBody>
      </p:sp>
      <p:sp>
        <p:nvSpPr>
          <p:cNvPr id="7" name="Kotak Teks 6"/>
          <p:cNvSpPr txBox="1"/>
          <p:nvPr/>
        </p:nvSpPr>
        <p:spPr>
          <a:xfrm>
            <a:off x="6492240" y="1333500"/>
            <a:ext cx="5752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Agar kita bisa mendeteksi hashtag yang juga berisi angka, huruf kapital serta underscore. Kita harus mengubah variabel $regex seperti berikut:</a:t>
            </a:r>
            <a:endParaRPr lang="id-ID" altLang="en-US"/>
          </a:p>
        </p:txBody>
      </p:sp>
      <p:cxnSp>
        <p:nvCxnSpPr>
          <p:cNvPr id="8" name="Konektor Garis Lurus 7"/>
          <p:cNvCxnSpPr/>
          <p:nvPr/>
        </p:nvCxnSpPr>
        <p:spPr>
          <a:xfrm flipH="1">
            <a:off x="6090285" y="985520"/>
            <a:ext cx="15875" cy="58426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ambar 8"/>
          <p:cNvPicPr>
            <a:picLocks noChangeAspect="1"/>
          </p:cNvPicPr>
          <p:nvPr/>
        </p:nvPicPr>
        <p:blipFill>
          <a:blip r:embed="rId2"/>
          <a:srcRect l="24485" t="35252" r="56354" b="47743"/>
          <a:stretch>
            <a:fillRect/>
          </a:stretch>
        </p:blipFill>
        <p:spPr>
          <a:xfrm>
            <a:off x="7634605" y="2255520"/>
            <a:ext cx="2493010" cy="1243965"/>
          </a:xfrm>
          <a:prstGeom prst="rect">
            <a:avLst/>
          </a:prstGeom>
        </p:spPr>
      </p:pic>
      <p:pic>
        <p:nvPicPr>
          <p:cNvPr id="10" name="Gambar 9"/>
          <p:cNvPicPr>
            <a:picLocks noChangeAspect="1"/>
          </p:cNvPicPr>
          <p:nvPr/>
        </p:nvPicPr>
        <p:blipFill>
          <a:blip r:embed="rId2"/>
          <a:srcRect l="24670" t="74368" r="54501" b="8737"/>
          <a:stretch>
            <a:fillRect/>
          </a:stretch>
        </p:blipFill>
        <p:spPr>
          <a:xfrm>
            <a:off x="7522845" y="4655185"/>
            <a:ext cx="2716530" cy="1238885"/>
          </a:xfrm>
          <a:prstGeom prst="rect">
            <a:avLst/>
          </a:prstGeom>
        </p:spPr>
      </p:pic>
      <p:sp>
        <p:nvSpPr>
          <p:cNvPr id="11" name="Kotak Teks 10"/>
          <p:cNvSpPr txBox="1"/>
          <p:nvPr/>
        </p:nvSpPr>
        <p:spPr>
          <a:xfrm>
            <a:off x="6325235" y="3688080"/>
            <a:ext cx="5561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kita bisa memberikan tanda kurung untuk memisahkan satu elemen tertentu dari suatu pola regex</a:t>
            </a:r>
            <a:endParaRPr lang="id-ID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1905" y="856615"/>
            <a:ext cx="5384800" cy="2470785"/>
          </a:xfrm>
        </p:spPr>
        <p:txBody>
          <a:bodyPr/>
          <a:p>
            <a:r>
              <a:rPr lang="id-ID" altLang="en-US" sz="2000"/>
              <a:t>Langkah selanjutnya, kita akan menggunakan fungsi preg_replace() untuk menimpa semua hashtag dengan sebuah link yang mengarah ke </a:t>
            </a:r>
            <a:r>
              <a:rPr lang="en-US" altLang="id-ID" sz="2000"/>
              <a:t>instagram</a:t>
            </a:r>
            <a:r>
              <a:rPr lang="id-ID" altLang="en-US" sz="2000"/>
              <a:t>.</a:t>
            </a:r>
            <a:endParaRPr lang="id-ID" altLang="en-US" sz="2000"/>
          </a:p>
          <a:p>
            <a:r>
              <a:rPr lang="id-ID" altLang="en-US" sz="2000"/>
              <a:t>Ubah fungsi deteksiHashtag() menjadi seperti berikut:</a:t>
            </a:r>
            <a:endParaRPr lang="id-ID" altLang="en-US" sz="2000"/>
          </a:p>
          <a:p>
            <a:endParaRPr lang="id-ID" altLang="en-US" sz="2000"/>
          </a:p>
        </p:txBody>
      </p:sp>
      <p:pic>
        <p:nvPicPr>
          <p:cNvPr id="5" name="Placeholder Konten 4"/>
          <p:cNvPicPr>
            <a:picLocks noChangeAspect="1"/>
          </p:cNvPicPr>
          <p:nvPr>
            <p:ph sz="half" idx="2"/>
          </p:nvPr>
        </p:nvPicPr>
        <p:blipFill>
          <a:blip r:embed="rId1"/>
          <a:srcRect r="43019" b="63520"/>
          <a:stretch>
            <a:fillRect/>
          </a:stretch>
        </p:blipFill>
        <p:spPr>
          <a:xfrm>
            <a:off x="1905" y="2979420"/>
            <a:ext cx="5095875" cy="3646170"/>
          </a:xfrm>
          <a:prstGeom prst="rect">
            <a:avLst/>
          </a:prstGeom>
        </p:spPr>
      </p:pic>
      <p:sp>
        <p:nvSpPr>
          <p:cNvPr id="6" name="Kotak Teks 5"/>
          <p:cNvSpPr txBox="1"/>
          <p:nvPr/>
        </p:nvSpPr>
        <p:spPr>
          <a:xfrm>
            <a:off x="5995035" y="4023995"/>
            <a:ext cx="6471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$1 menandakan pola yang diapit oleh tanda kurung</a:t>
            </a:r>
            <a:endParaRPr lang="id-ID" altLang="en-US"/>
          </a:p>
          <a:p>
            <a:r>
              <a:rPr lang="id-ID" altLang="en-US"/>
              <a:t>sedangkan $0 menandakan pola secara keseluruhan</a:t>
            </a:r>
            <a:endParaRPr lang="id-ID" altLang="en-US"/>
          </a:p>
          <a:p>
            <a:r>
              <a:rPr lang="id-ID" altLang="en-US"/>
              <a:t>jika ada tanda kurung yang lain, maka anda bisa menggunakan variabel $2 untuk menampilkannya</a:t>
            </a:r>
            <a:endParaRPr lang="id-ID" altLang="en-US"/>
          </a:p>
        </p:txBody>
      </p:sp>
      <p:sp>
        <p:nvSpPr>
          <p:cNvPr id="8" name="Panah Kanan 7"/>
          <p:cNvSpPr/>
          <p:nvPr/>
        </p:nvSpPr>
        <p:spPr>
          <a:xfrm>
            <a:off x="5388610" y="4156710"/>
            <a:ext cx="515620" cy="4997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2956</Words>
  <Application>WPS Presentation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RegEx untuk mendeteksi setiap kata yang diawali tanda @(username) dan #(hashtag) dan di replace ke link instagram</dc:title>
  <dc:creator/>
  <cp:lastModifiedBy>acer</cp:lastModifiedBy>
  <cp:revision>25</cp:revision>
  <dcterms:created xsi:type="dcterms:W3CDTF">2020-12-25T10:44:51Z</dcterms:created>
  <dcterms:modified xsi:type="dcterms:W3CDTF">2020-12-25T11:38:06Z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1057-11.2.0.9747</vt:lpwstr>
  </property>
</Properties>
</file>