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7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0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60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7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69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88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76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2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6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34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79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7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7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72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4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1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FCD49B-E927-4D0F-96AA-F9677BD3D5B9}" type="datetimeFigureOut">
              <a:rPr lang="es-CO" smtClean="0"/>
              <a:t>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60D2-AD2A-4B57-AC28-C65101CB4A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587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89" y="1181305"/>
            <a:ext cx="2408763" cy="11629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7" y="839640"/>
            <a:ext cx="3990960" cy="22734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70" y="3972911"/>
            <a:ext cx="2932511" cy="14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6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 Enrique David Garcia</dc:creator>
  <cp:lastModifiedBy>Elias Enrique David Garcia</cp:lastModifiedBy>
  <cp:revision>4</cp:revision>
  <dcterms:created xsi:type="dcterms:W3CDTF">2021-03-01T11:50:52Z</dcterms:created>
  <dcterms:modified xsi:type="dcterms:W3CDTF">2021-03-01T12:14:46Z</dcterms:modified>
</cp:coreProperties>
</file>