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-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026131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76300" y="-166589"/>
            <a:ext cx="24460300" cy="13882589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32717" y="3727445"/>
            <a:ext cx="3813972" cy="2425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9344" y="9576601"/>
            <a:ext cx="2012625" cy="876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91928" y="11016077"/>
            <a:ext cx="5827455" cy="1037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163" y="9576601"/>
            <a:ext cx="5677911" cy="2882297"/>
          </a:xfrm>
          <a:prstGeom prst="rect">
            <a:avLst/>
          </a:prstGeom>
        </p:spPr>
      </p:pic>
      <p:pic>
        <p:nvPicPr>
          <p:cNvPr id="7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07058" y="6685974"/>
            <a:ext cx="3836532" cy="16126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upo 1"/>
          <p:cNvGrpSpPr/>
          <p:nvPr/>
        </p:nvGrpSpPr>
        <p:grpSpPr>
          <a:xfrm>
            <a:off x="3726675" y="2114809"/>
            <a:ext cx="3836532" cy="1483384"/>
            <a:chOff x="3726675" y="2114809"/>
            <a:chExt cx="3836532" cy="1483384"/>
          </a:xfrm>
        </p:grpSpPr>
        <p:pic>
          <p:nvPicPr>
            <p:cNvPr id="8" name="pasted-image.pdf"/>
            <p:cNvPicPr/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detail="1"/>
                      </a14:imgEffect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b="30432"/>
            <a:stretch/>
          </p:blipFill>
          <p:spPr>
            <a:xfrm>
              <a:off x="3726675" y="2114809"/>
              <a:ext cx="3836532" cy="112187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pasted-image.pdf"/>
            <p:cNvPicPr/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detail="1"/>
                      </a14:imgEffect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77582" b="1"/>
            <a:stretch/>
          </p:blipFill>
          <p:spPr>
            <a:xfrm>
              <a:off x="3726675" y="3236686"/>
              <a:ext cx="3836532" cy="361507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0" name="pasted-image.pdf"/>
          <p:cNvPicPr/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detail="1"/>
                    </a14:imgEffect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6675" y="4065802"/>
            <a:ext cx="3836532" cy="1612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-83295"/>
            <a:ext cx="24460300" cy="13882589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smarti_solution_bg.jpg"/>
          <p:cNvPicPr/>
          <p:nvPr/>
        </p:nvPicPr>
        <p:blipFill>
          <a:blip r:embed="rId2">
            <a:extLst/>
          </a:blip>
          <a:srcRect b="10000"/>
          <a:stretch>
            <a:fillRect/>
          </a:stretch>
        </p:blipFill>
        <p:spPr>
          <a:xfrm>
            <a:off x="35628" y="-83294"/>
            <a:ext cx="24424672" cy="138825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33540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Avenir Roman</vt:lpstr>
      <vt:lpstr>Helvetica Light</vt:lpstr>
      <vt:lpstr>White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Arnobis Ramirez Parra</dc:creator>
  <cp:lastModifiedBy>Elias Enrique David Garcia</cp:lastModifiedBy>
  <cp:revision>41</cp:revision>
  <dcterms:modified xsi:type="dcterms:W3CDTF">2021-07-08T14:50:12Z</dcterms:modified>
</cp:coreProperties>
</file>