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67" r:id="rId3"/>
  </p:sldMasterIdLst>
  <p:notesMasterIdLst>
    <p:notesMasterId r:id="rId11"/>
  </p:notesMasterIdLst>
  <p:handoutMasterIdLst>
    <p:handoutMasterId r:id="rId12"/>
  </p:handoutMasterIdLst>
  <p:sldIdLst>
    <p:sldId id="257" r:id="rId4"/>
    <p:sldId id="258" r:id="rId5"/>
    <p:sldId id="284" r:id="rId6"/>
    <p:sldId id="280" r:id="rId7"/>
    <p:sldId id="283" r:id="rId8"/>
    <p:sldId id="267" r:id="rId9"/>
    <p:sldId id="27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/>
              <a:t>10/02/2021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81421-27F4-426B-B32A-73D3EF1DA1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26387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/>
              <a:t>10/02/2021</a:t>
            </a:r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BA55C-5BC3-4AE0-8ADF-64D5CF5788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20443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2B78233-A5DB-994B-BD41-02BB62B89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96" y="0"/>
            <a:ext cx="12204096" cy="6858000"/>
          </a:xfrm>
          <a:prstGeom prst="rect">
            <a:avLst/>
          </a:prstGeom>
        </p:spPr>
      </p:pic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204741AB-5D58-1643-89C3-8D22DB98A0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893" y="325097"/>
            <a:ext cx="7580339" cy="902393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54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DF7306E1-EC40-8E43-99C5-762DD98192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893" y="1264063"/>
            <a:ext cx="7570912" cy="56360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300" b="0" i="0" spc="0" baseline="0">
                <a:solidFill>
                  <a:schemeClr val="tx1"/>
                </a:solidFill>
                <a:latin typeface="Visuelt Pro" panose="020B05030402020401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Subtítulo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30337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137022" y="647292"/>
            <a:ext cx="5917957" cy="5563416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91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590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 rot="2700000">
            <a:off x="4119915" y="1452412"/>
            <a:ext cx="3952170" cy="3953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6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1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137022" y="647292"/>
            <a:ext cx="5562000" cy="55634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8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162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>
            <a:off x="3315000" y="647292"/>
            <a:ext cx="5562000" cy="5563416"/>
          </a:xfrm>
          <a:prstGeom prst="ellipse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3100" b="1" i="0" kern="1200" dirty="0">
                <a:solidFill>
                  <a:schemeClr val="tx1"/>
                </a:solidFill>
                <a:latin typeface="Periodico Display Rg" panose="02000504080000020004" pitchFamily="50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8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158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round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71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855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 rot="2700000">
            <a:off x="4119915" y="1452412"/>
            <a:ext cx="3952170" cy="3953176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6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609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137022" y="647292"/>
            <a:ext cx="5917957" cy="5563416"/>
          </a:xfrm>
          <a:prstGeom prst="pentagon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8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1916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stac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>
            <a:off x="2888161" y="647292"/>
            <a:ext cx="6415679" cy="5563416"/>
          </a:xfrm>
          <a:custGeom>
            <a:avLst/>
            <a:gdLst>
              <a:gd name="connsiteX0" fmla="*/ 0 w 5998585"/>
              <a:gd name="connsiteY0" fmla="*/ 2781709 h 5563418"/>
              <a:gd name="connsiteX1" fmla="*/ 1390855 w 5998585"/>
              <a:gd name="connsiteY1" fmla="*/ 1 h 5563418"/>
              <a:gd name="connsiteX2" fmla="*/ 4607731 w 5998585"/>
              <a:gd name="connsiteY2" fmla="*/ 1 h 5563418"/>
              <a:gd name="connsiteX3" fmla="*/ 5998585 w 5998585"/>
              <a:gd name="connsiteY3" fmla="*/ 2781709 h 5563418"/>
              <a:gd name="connsiteX4" fmla="*/ 4607731 w 5998585"/>
              <a:gd name="connsiteY4" fmla="*/ 5563417 h 5563418"/>
              <a:gd name="connsiteX5" fmla="*/ 1390855 w 5998585"/>
              <a:gd name="connsiteY5" fmla="*/ 5563417 h 5563418"/>
              <a:gd name="connsiteX6" fmla="*/ 0 w 5998585"/>
              <a:gd name="connsiteY6" fmla="*/ 2781709 h 5563418"/>
              <a:gd name="connsiteX0" fmla="*/ 0 w 6207132"/>
              <a:gd name="connsiteY0" fmla="*/ 2785719 h 5563416"/>
              <a:gd name="connsiteX1" fmla="*/ 1599402 w 6207132"/>
              <a:gd name="connsiteY1" fmla="*/ 0 h 5563416"/>
              <a:gd name="connsiteX2" fmla="*/ 4816278 w 6207132"/>
              <a:gd name="connsiteY2" fmla="*/ 0 h 5563416"/>
              <a:gd name="connsiteX3" fmla="*/ 6207132 w 6207132"/>
              <a:gd name="connsiteY3" fmla="*/ 2781708 h 5563416"/>
              <a:gd name="connsiteX4" fmla="*/ 4816278 w 6207132"/>
              <a:gd name="connsiteY4" fmla="*/ 5563416 h 5563416"/>
              <a:gd name="connsiteX5" fmla="*/ 1599402 w 6207132"/>
              <a:gd name="connsiteY5" fmla="*/ 5563416 h 5563416"/>
              <a:gd name="connsiteX6" fmla="*/ 0 w 6207132"/>
              <a:gd name="connsiteY6" fmla="*/ 2785719 h 5563416"/>
              <a:gd name="connsiteX0" fmla="*/ 0 w 6415679"/>
              <a:gd name="connsiteY0" fmla="*/ 2785719 h 5563416"/>
              <a:gd name="connsiteX1" fmla="*/ 1599402 w 6415679"/>
              <a:gd name="connsiteY1" fmla="*/ 0 h 5563416"/>
              <a:gd name="connsiteX2" fmla="*/ 4816278 w 6415679"/>
              <a:gd name="connsiteY2" fmla="*/ 0 h 5563416"/>
              <a:gd name="connsiteX3" fmla="*/ 6415679 w 6415679"/>
              <a:gd name="connsiteY3" fmla="*/ 2785718 h 5563416"/>
              <a:gd name="connsiteX4" fmla="*/ 4816278 w 6415679"/>
              <a:gd name="connsiteY4" fmla="*/ 5563416 h 5563416"/>
              <a:gd name="connsiteX5" fmla="*/ 1599402 w 6415679"/>
              <a:gd name="connsiteY5" fmla="*/ 5563416 h 5563416"/>
              <a:gd name="connsiteX6" fmla="*/ 0 w 6415679"/>
              <a:gd name="connsiteY6" fmla="*/ 2785719 h 55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679" h="5563416">
                <a:moveTo>
                  <a:pt x="0" y="2785719"/>
                </a:moveTo>
                <a:lnTo>
                  <a:pt x="1599402" y="0"/>
                </a:lnTo>
                <a:lnTo>
                  <a:pt x="4816278" y="0"/>
                </a:lnTo>
                <a:lnTo>
                  <a:pt x="6415679" y="2785718"/>
                </a:lnTo>
                <a:lnTo>
                  <a:pt x="4816278" y="5563416"/>
                </a:lnTo>
                <a:lnTo>
                  <a:pt x="1599402" y="5563416"/>
                </a:lnTo>
                <a:lnTo>
                  <a:pt x="0" y="2785719"/>
                </a:lnTo>
                <a:close/>
              </a:path>
            </a:pathLst>
          </a:cu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6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81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8B2BFC-9FDE-5B4B-BCF2-2C8FCC4E8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204741AB-5D58-1643-89C3-8D22DB98A0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893" y="325097"/>
            <a:ext cx="7580339" cy="120737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625600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C5A1A76-DED3-E845-BEE2-CEC5330692FA}"/>
              </a:ext>
            </a:extLst>
          </p:cNvPr>
          <p:cNvSpPr/>
          <p:nvPr userDrawn="1"/>
        </p:nvSpPr>
        <p:spPr>
          <a:xfrm>
            <a:off x="6112933" y="-3889"/>
            <a:ext cx="607906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74E002C9-065A-2745-84D6-F0F746DDFB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5396" y="4568825"/>
            <a:ext cx="4715835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2" name="Marcador de texto 72">
            <a:extLst>
              <a:ext uri="{FF2B5EF4-FFF2-40B4-BE49-F238E27FC236}">
                <a16:creationId xmlns:a16="http://schemas.microsoft.com/office/drawing/2014/main" id="{1386661A-C4BB-9D44-9529-77D39FBB83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05396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rgbClr val="E65014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3" name="Marcador de texto 72">
            <a:extLst>
              <a:ext uri="{FF2B5EF4-FFF2-40B4-BE49-F238E27FC236}">
                <a16:creationId xmlns:a16="http://schemas.microsoft.com/office/drawing/2014/main" id="{4F9B5E30-28D4-134D-ACAF-3A59D70E8E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05396" y="2424903"/>
            <a:ext cx="4721161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373FDF6B-B8DD-3043-9C53-9BC45BEE99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089" y="4568825"/>
            <a:ext cx="468824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7" name="Marcador de texto 72">
            <a:extLst>
              <a:ext uri="{FF2B5EF4-FFF2-40B4-BE49-F238E27FC236}">
                <a16:creationId xmlns:a16="http://schemas.microsoft.com/office/drawing/2014/main" id="{56DFAD2A-F2E0-F74A-89E8-ECCE98F86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89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8" name="Marcador de texto 72">
            <a:extLst>
              <a:ext uri="{FF2B5EF4-FFF2-40B4-BE49-F238E27FC236}">
                <a16:creationId xmlns:a16="http://schemas.microsoft.com/office/drawing/2014/main" id="{FCAA76A4-2A2C-EE43-9D9B-DF318B0AF2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090" y="2424903"/>
            <a:ext cx="4693536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sp>
        <p:nvSpPr>
          <p:cNvPr id="23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4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39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897313D-C409-674E-8D7C-4BC767F8D450}"/>
              </a:ext>
            </a:extLst>
          </p:cNvPr>
          <p:cNvSpPr/>
          <p:nvPr userDrawn="1"/>
        </p:nvSpPr>
        <p:spPr>
          <a:xfrm>
            <a:off x="3196167" y="524933"/>
            <a:ext cx="5799666" cy="5808134"/>
          </a:xfrm>
          <a:prstGeom prst="rect">
            <a:avLst/>
          </a:prstGeom>
          <a:solidFill>
            <a:srgbClr val="E650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682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91FC3F3F-F160-B047-9B23-EFEBBA6A3599}"/>
              </a:ext>
            </a:extLst>
          </p:cNvPr>
          <p:cNvSpPr/>
          <p:nvPr userDrawn="1"/>
        </p:nvSpPr>
        <p:spPr>
          <a:xfrm>
            <a:off x="3138309" y="524933"/>
            <a:ext cx="5915383" cy="580813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defRPr sz="1800">
                <a:latin typeface="+mn-lt"/>
                <a:ea typeface="+mn-ea"/>
                <a:cs typeface="+mn-cs"/>
                <a:sym typeface="Brown-Light"/>
              </a:defRPr>
            </a:pPr>
            <a:endParaRPr lang="es-ES" dirty="0">
              <a:solidFill>
                <a:srgbClr val="E65014"/>
              </a:solidFill>
              <a:latin typeface="Visuelt Pro" panose="020B0503040202040104"/>
            </a:endParaRPr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44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mbo 15"/>
          <p:cNvSpPr/>
          <p:nvPr userDrawn="1"/>
        </p:nvSpPr>
        <p:spPr>
          <a:xfrm>
            <a:off x="3173778" y="506778"/>
            <a:ext cx="5844444" cy="5844444"/>
          </a:xfrm>
          <a:prstGeom prst="diamond">
            <a:avLst/>
          </a:prstGeom>
          <a:solidFill>
            <a:srgbClr val="E650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752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stacado con text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E7FB3B77-C6E7-694D-B639-9EE4807FD8AE}"/>
              </a:ext>
            </a:extLst>
          </p:cNvPr>
          <p:cNvSpPr/>
          <p:nvPr userDrawn="1"/>
        </p:nvSpPr>
        <p:spPr>
          <a:xfrm>
            <a:off x="2798442" y="586277"/>
            <a:ext cx="6595117" cy="5685446"/>
          </a:xfrm>
          <a:prstGeom prst="hexagon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1125" y="2633133"/>
            <a:ext cx="4901742" cy="2514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1800" b="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destacat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volutpatTexto</a:t>
            </a:r>
            <a:r>
              <a:rPr lang="es-ES" dirty="0"/>
              <a:t>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.</a:t>
            </a:r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ECB263B-A541-D54B-9CD6-FDF7BBE2EE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9134" y="1273885"/>
            <a:ext cx="4893732" cy="7768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destacado</a:t>
            </a:r>
          </a:p>
        </p:txBody>
      </p:sp>
      <p:sp>
        <p:nvSpPr>
          <p:cNvPr id="14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5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941187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zq - Foto 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D64029-0A92-204A-87B9-1FB3C47A28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23"/>
          <a:stretch/>
        </p:blipFill>
        <p:spPr>
          <a:xfrm>
            <a:off x="6597748" y="0"/>
            <a:ext cx="5615684" cy="6866467"/>
          </a:xfrm>
          <a:prstGeom prst="rect">
            <a:avLst/>
          </a:prstGeom>
        </p:spPr>
      </p:pic>
      <p:sp>
        <p:nvSpPr>
          <p:cNvPr id="8" name="Marcador de texto 25">
            <a:extLst>
              <a:ext uri="{FF2B5EF4-FFF2-40B4-BE49-F238E27FC236}">
                <a16:creationId xmlns:a16="http://schemas.microsoft.com/office/drawing/2014/main" id="{2BDFDAE8-4D7D-7C40-93DC-38873B97E9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5" y="1903855"/>
            <a:ext cx="5520002" cy="1047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5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DESTACADO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7C4D0A1A-0C45-AC42-8BF1-9C0585D442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9176" y="3346065"/>
            <a:ext cx="5543328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3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548023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zq - Foto 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5">
            <a:extLst>
              <a:ext uri="{FF2B5EF4-FFF2-40B4-BE49-F238E27FC236}">
                <a16:creationId xmlns:a16="http://schemas.microsoft.com/office/drawing/2014/main" id="{4600176F-A67F-1C4F-9B01-19EF39884E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02413" y="-1"/>
            <a:ext cx="5589587" cy="6866467"/>
          </a:xfrm>
          <a:prstGeom prst="rect">
            <a:avLst/>
          </a:prstGeom>
        </p:spPr>
        <p:txBody>
          <a:bodyPr/>
          <a:lstStyle>
            <a:lvl1pPr>
              <a:defRPr>
                <a:latin typeface="Visuelt Pro" panose="020B0503040202040104" pitchFamily="34" charset="0"/>
              </a:defRPr>
            </a:lvl1pPr>
          </a:lstStyle>
          <a:p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70C6720C-1511-414A-BF90-FDBD2BE05A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5" y="1903855"/>
            <a:ext cx="5520002" cy="1047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5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DESTACADO</a:t>
            </a:r>
          </a:p>
        </p:txBody>
      </p:sp>
      <p:sp>
        <p:nvSpPr>
          <p:cNvPr id="11" name="Marcador de texto 72">
            <a:extLst>
              <a:ext uri="{FF2B5EF4-FFF2-40B4-BE49-F238E27FC236}">
                <a16:creationId xmlns:a16="http://schemas.microsoft.com/office/drawing/2014/main" id="{2AE5EEC3-1C8B-8F4C-B9D9-E28B6D88EA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9176" y="3346065"/>
            <a:ext cx="5543328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3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6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72">
            <a:extLst>
              <a:ext uri="{FF2B5EF4-FFF2-40B4-BE49-F238E27FC236}">
                <a16:creationId xmlns:a16="http://schemas.microsoft.com/office/drawing/2014/main" id="{56DFAD2A-F2E0-F74A-89E8-ECCE98F861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089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22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424902"/>
            <a:ext cx="4693536" cy="3747297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835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3044245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5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02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>
          <a:xfrm>
            <a:off x="-435397" y="2092493"/>
            <a:ext cx="12010922" cy="2673014"/>
            <a:chOff x="-376518" y="2071908"/>
            <a:chExt cx="12010922" cy="2673014"/>
          </a:xfrm>
        </p:grpSpPr>
        <p:sp>
          <p:nvSpPr>
            <p:cNvPr id="6" name="Triángulo isósceles 5"/>
            <p:cNvSpPr/>
            <p:nvPr/>
          </p:nvSpPr>
          <p:spPr>
            <a:xfrm rot="19800000">
              <a:off x="-376518" y="2124867"/>
              <a:ext cx="3025588" cy="2608266"/>
            </a:xfrm>
            <a:prstGeom prst="triangle">
              <a:avLst/>
            </a:prstGeom>
            <a:solidFill>
              <a:srgbClr val="E65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Triángulo isósceles 6"/>
            <p:cNvSpPr/>
            <p:nvPr/>
          </p:nvSpPr>
          <p:spPr>
            <a:xfrm rot="19800000">
              <a:off x="2618593" y="2136656"/>
              <a:ext cx="3025588" cy="260826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isósceles 7"/>
            <p:cNvSpPr/>
            <p:nvPr/>
          </p:nvSpPr>
          <p:spPr>
            <a:xfrm rot="19800000">
              <a:off x="5613706" y="2124867"/>
              <a:ext cx="3025588" cy="2608266"/>
            </a:xfrm>
            <a:prstGeom prst="triangle">
              <a:avLst/>
            </a:prstGeom>
            <a:solidFill>
              <a:srgbClr val="E65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isósceles 8"/>
            <p:cNvSpPr/>
            <p:nvPr/>
          </p:nvSpPr>
          <p:spPr>
            <a:xfrm rot="19800000">
              <a:off x="8608816" y="2071908"/>
              <a:ext cx="3025588" cy="260826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37798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zq - Gráfico 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72">
            <a:extLst>
              <a:ext uri="{FF2B5EF4-FFF2-40B4-BE49-F238E27FC236}">
                <a16:creationId xmlns:a16="http://schemas.microsoft.com/office/drawing/2014/main" id="{56DFAD2A-F2E0-F74A-89E8-ECCE98F861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089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22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424902"/>
            <a:ext cx="4693536" cy="3747297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</p:txBody>
      </p:sp>
      <p:sp>
        <p:nvSpPr>
          <p:cNvPr id="6" name="Marcador de gráfico 2">
            <a:extLst>
              <a:ext uri="{FF2B5EF4-FFF2-40B4-BE49-F238E27FC236}">
                <a16:creationId xmlns:a16="http://schemas.microsoft.com/office/drawing/2014/main" id="{185F0562-4270-2042-B1D5-CAF7DABDD0AF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151563" y="1885739"/>
            <a:ext cx="5345672" cy="4293184"/>
          </a:xfrm>
          <a:prstGeom prst="rect">
            <a:avLst/>
          </a:prstGeom>
        </p:spPr>
        <p:txBody>
          <a:bodyPr/>
          <a:lstStyle>
            <a:lvl1pPr>
              <a:defRPr>
                <a:latin typeface="Visuelt Pro" panose="020B0503040202040104" pitchFamily="34" charset="0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20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gráfico 2">
            <a:extLst>
              <a:ext uri="{FF2B5EF4-FFF2-40B4-BE49-F238E27FC236}">
                <a16:creationId xmlns:a16="http://schemas.microsoft.com/office/drawing/2014/main" id="{185F0562-4270-2042-B1D5-CAF7DABDD0AF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257464" y="1713870"/>
            <a:ext cx="11705935" cy="4493034"/>
          </a:xfrm>
          <a:prstGeom prst="rect">
            <a:avLst/>
          </a:prstGeom>
        </p:spPr>
        <p:txBody>
          <a:bodyPr/>
          <a:lstStyle>
            <a:lvl1pPr>
              <a:defRPr>
                <a:latin typeface="Visuelt Pro" panose="020B0503040202040104" pitchFamily="34" charset="0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6505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o 4">
            <a:extLst>
              <a:ext uri="{FF2B5EF4-FFF2-40B4-BE49-F238E27FC236}">
                <a16:creationId xmlns:a16="http://schemas.microsoft.com/office/drawing/2014/main" id="{57CD9B45-27E0-CC40-A39C-24FF77A19D3B}"/>
              </a:ext>
            </a:extLst>
          </p:cNvPr>
          <p:cNvSpPr/>
          <p:nvPr userDrawn="1"/>
        </p:nvSpPr>
        <p:spPr>
          <a:xfrm>
            <a:off x="5973945" y="757511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98F20B88-4C42-F449-B1D0-F80BED20EB66}"/>
              </a:ext>
            </a:extLst>
          </p:cNvPr>
          <p:cNvSpPr/>
          <p:nvPr userDrawn="1"/>
        </p:nvSpPr>
        <p:spPr>
          <a:xfrm rot="2700000">
            <a:off x="2289035" y="-2845056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9CBCBA42-EC4D-6346-AED1-F59B0909EACA}"/>
              </a:ext>
            </a:extLst>
          </p:cNvPr>
          <p:cNvSpPr/>
          <p:nvPr userDrawn="1"/>
        </p:nvSpPr>
        <p:spPr>
          <a:xfrm rot="2700000">
            <a:off x="9555683" y="4308303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169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mbo 9">
            <a:extLst>
              <a:ext uri="{FF2B5EF4-FFF2-40B4-BE49-F238E27FC236}">
                <a16:creationId xmlns:a16="http://schemas.microsoft.com/office/drawing/2014/main" id="{57CD9B45-27E0-CC40-A39C-24FF77A19D3B}"/>
              </a:ext>
            </a:extLst>
          </p:cNvPr>
          <p:cNvSpPr/>
          <p:nvPr userDrawn="1"/>
        </p:nvSpPr>
        <p:spPr>
          <a:xfrm>
            <a:off x="1550777" y="1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9CBCBA42-EC4D-6346-AED1-F59B0909EACA}"/>
              </a:ext>
            </a:extLst>
          </p:cNvPr>
          <p:cNvSpPr/>
          <p:nvPr userDrawn="1"/>
        </p:nvSpPr>
        <p:spPr>
          <a:xfrm rot="2700000">
            <a:off x="5132515" y="3550793"/>
            <a:ext cx="5379180" cy="529790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/>
              </a:solidFill>
            </a:endParaRPr>
          </a:p>
        </p:txBody>
      </p: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066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>
          <a:xfrm>
            <a:off x="-13825" y="342381"/>
            <a:ext cx="12250344" cy="6039428"/>
            <a:chOff x="-13825" y="394139"/>
            <a:chExt cx="12250344" cy="6039428"/>
          </a:xfrm>
        </p:grpSpPr>
        <p:sp>
          <p:nvSpPr>
            <p:cNvPr id="8" name="Rectángulo 7"/>
            <p:cNvSpPr/>
            <p:nvPr/>
          </p:nvSpPr>
          <p:spPr>
            <a:xfrm>
              <a:off x="-13825" y="394139"/>
              <a:ext cx="4590518" cy="2286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 rot="5400000">
              <a:off x="3777597" y="2285651"/>
              <a:ext cx="4590518" cy="2286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646001" y="4146869"/>
              <a:ext cx="4590518" cy="2286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37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 userDrawn="1"/>
        </p:nvGrpSpPr>
        <p:grpSpPr>
          <a:xfrm>
            <a:off x="-262089" y="-525844"/>
            <a:ext cx="12832355" cy="7780192"/>
            <a:chOff x="1305877" y="625582"/>
            <a:chExt cx="10405529" cy="6074328"/>
          </a:xfrm>
        </p:grpSpPr>
        <p:sp>
          <p:nvSpPr>
            <p:cNvPr id="11" name="Rectángulo redondeado 10"/>
            <p:cNvSpPr/>
            <p:nvPr/>
          </p:nvSpPr>
          <p:spPr>
            <a:xfrm>
              <a:off x="1305877" y="625582"/>
              <a:ext cx="3110946" cy="21477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5400000">
              <a:off x="4591316" y="3082454"/>
              <a:ext cx="3110946" cy="21477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8600460" y="4552206"/>
              <a:ext cx="3110946" cy="21477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6327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 userDrawn="1"/>
        </p:nvGrpSpPr>
        <p:grpSpPr>
          <a:xfrm>
            <a:off x="-405775" y="-502629"/>
            <a:ext cx="12923973" cy="7935599"/>
            <a:chOff x="-405775" y="-502629"/>
            <a:chExt cx="12923973" cy="7935599"/>
          </a:xfrm>
        </p:grpSpPr>
        <p:sp>
          <p:nvSpPr>
            <p:cNvPr id="11" name="Elipse 10"/>
            <p:cNvSpPr/>
            <p:nvPr/>
          </p:nvSpPr>
          <p:spPr>
            <a:xfrm>
              <a:off x="-405775" y="-502629"/>
              <a:ext cx="3853868" cy="3853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4240504" y="1652168"/>
              <a:ext cx="3853868" cy="3853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8664330" y="3579102"/>
              <a:ext cx="3853868" cy="3853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6743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-814730" y="-893590"/>
            <a:ext cx="13835020" cy="8753026"/>
            <a:chOff x="-814730" y="-893590"/>
            <a:chExt cx="13835020" cy="8753026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57CD9B45-27E0-CC40-A39C-24FF77A19D3B}"/>
                </a:ext>
              </a:extLst>
            </p:cNvPr>
            <p:cNvSpPr/>
            <p:nvPr userDrawn="1"/>
          </p:nvSpPr>
          <p:spPr>
            <a:xfrm rot="2700000">
              <a:off x="-849750" y="-858570"/>
              <a:ext cx="4635791" cy="4565751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2"/>
                </a:solidFill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57CD9B45-27E0-CC40-A39C-24FF77A19D3B}"/>
                </a:ext>
              </a:extLst>
            </p:cNvPr>
            <p:cNvSpPr/>
            <p:nvPr userDrawn="1"/>
          </p:nvSpPr>
          <p:spPr>
            <a:xfrm rot="631312">
              <a:off x="3847568" y="1155160"/>
              <a:ext cx="4635791" cy="4565751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2"/>
                </a:solidFill>
              </a:endParaRPr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57CD9B45-27E0-CC40-A39C-24FF77A19D3B}"/>
                </a:ext>
              </a:extLst>
            </p:cNvPr>
            <p:cNvSpPr/>
            <p:nvPr userDrawn="1"/>
          </p:nvSpPr>
          <p:spPr>
            <a:xfrm rot="2700000">
              <a:off x="8419519" y="3258665"/>
              <a:ext cx="4635791" cy="4565751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2"/>
                </a:solidFill>
              </a:endParaRPr>
            </a:p>
          </p:txBody>
        </p:sp>
      </p:grpSp>
      <p:sp>
        <p:nvSpPr>
          <p:cNvPr id="2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  <a:p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7906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5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3335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 5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 userDrawn="1"/>
        </p:nvSpPr>
        <p:spPr>
          <a:xfrm rot="18900759">
            <a:off x="3070681" y="1380981"/>
            <a:ext cx="5665932" cy="4429228"/>
          </a:xfrm>
          <a:custGeom>
            <a:avLst/>
            <a:gdLst>
              <a:gd name="connsiteX0" fmla="*/ 5015075 w 5665932"/>
              <a:gd name="connsiteY0" fmla="*/ 648365 h 4429228"/>
              <a:gd name="connsiteX1" fmla="*/ 5018245 w 5665932"/>
              <a:gd name="connsiteY1" fmla="*/ 3783325 h 4429228"/>
              <a:gd name="connsiteX2" fmla="*/ 3557758 w 5665932"/>
              <a:gd name="connsiteY2" fmla="*/ 4429228 h 4429228"/>
              <a:gd name="connsiteX3" fmla="*/ 3336317 w 5665932"/>
              <a:gd name="connsiteY3" fmla="*/ 4426460 h 4429228"/>
              <a:gd name="connsiteX4" fmla="*/ 2291490 w 5665932"/>
              <a:gd name="connsiteY4" fmla="*/ 4426461 h 4429228"/>
              <a:gd name="connsiteX5" fmla="*/ 2291490 w 5665932"/>
              <a:gd name="connsiteY5" fmla="*/ 4426398 h 4429228"/>
              <a:gd name="connsiteX6" fmla="*/ 2112653 w 5665932"/>
              <a:gd name="connsiteY6" fmla="*/ 4428429 h 4429228"/>
              <a:gd name="connsiteX7" fmla="*/ 650858 w 5665932"/>
              <a:gd name="connsiteY7" fmla="*/ 3780861 h 4429228"/>
              <a:gd name="connsiteX8" fmla="*/ 647687 w 5665932"/>
              <a:gd name="connsiteY8" fmla="*/ 645902 h 4429228"/>
              <a:gd name="connsiteX9" fmla="*/ 2108174 w 5665932"/>
              <a:gd name="connsiteY9" fmla="*/ 0 h 4429228"/>
              <a:gd name="connsiteX10" fmla="*/ 2336008 w 5665932"/>
              <a:gd name="connsiteY10" fmla="*/ 2847 h 4429228"/>
              <a:gd name="connsiteX11" fmla="*/ 3372884 w 5665932"/>
              <a:gd name="connsiteY11" fmla="*/ 2847 h 4429228"/>
              <a:gd name="connsiteX12" fmla="*/ 3553279 w 5665932"/>
              <a:gd name="connsiteY12" fmla="*/ 798 h 4429228"/>
              <a:gd name="connsiteX13" fmla="*/ 5015075 w 5665932"/>
              <a:gd name="connsiteY13" fmla="*/ 648365 h 442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65932" h="4429228">
                <a:moveTo>
                  <a:pt x="5015075" y="648365"/>
                </a:moveTo>
                <a:cubicBezTo>
                  <a:pt x="5881646" y="1514554"/>
                  <a:pt x="5883065" y="2918123"/>
                  <a:pt x="5018245" y="3783325"/>
                </a:cubicBezTo>
                <a:cubicBezTo>
                  <a:pt x="4612861" y="4188888"/>
                  <a:pt x="4089099" y="4404168"/>
                  <a:pt x="3557758" y="4429228"/>
                </a:cubicBezTo>
                <a:lnTo>
                  <a:pt x="3336317" y="4426460"/>
                </a:lnTo>
                <a:lnTo>
                  <a:pt x="2291490" y="4426461"/>
                </a:lnTo>
                <a:lnTo>
                  <a:pt x="2291490" y="4426398"/>
                </a:lnTo>
                <a:lnTo>
                  <a:pt x="2112653" y="4428429"/>
                </a:lnTo>
                <a:cubicBezTo>
                  <a:pt x="1581261" y="4402764"/>
                  <a:pt x="1057063" y="4186887"/>
                  <a:pt x="650858" y="3780861"/>
                </a:cubicBezTo>
                <a:cubicBezTo>
                  <a:pt x="-215713" y="2914673"/>
                  <a:pt x="-217133" y="1511103"/>
                  <a:pt x="647687" y="645902"/>
                </a:cubicBezTo>
                <a:cubicBezTo>
                  <a:pt x="1053071" y="240338"/>
                  <a:pt x="1576833" y="25059"/>
                  <a:pt x="2108174" y="0"/>
                </a:cubicBezTo>
                <a:lnTo>
                  <a:pt x="2336008" y="2847"/>
                </a:lnTo>
                <a:lnTo>
                  <a:pt x="3372884" y="2847"/>
                </a:lnTo>
                <a:lnTo>
                  <a:pt x="3553279" y="798"/>
                </a:lnTo>
                <a:cubicBezTo>
                  <a:pt x="4084672" y="26463"/>
                  <a:pt x="4608870" y="242340"/>
                  <a:pt x="5015075" y="648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112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2E1C2F-5BF7-6A4B-B25E-96F8E7915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1227" y="0"/>
            <a:ext cx="12192000" cy="6858000"/>
          </a:xfrm>
          <a:prstGeom prst="rect">
            <a:avLst/>
          </a:prstGeom>
        </p:spPr>
      </p:pic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B6CB6766-AA25-7F46-A3DD-4D70475B9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160" y="5054600"/>
            <a:ext cx="11415107" cy="948267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1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570490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C5A1A76-DED3-E845-BEE2-CEC5330692FA}"/>
              </a:ext>
            </a:extLst>
          </p:cNvPr>
          <p:cNvSpPr/>
          <p:nvPr userDrawn="1"/>
        </p:nvSpPr>
        <p:spPr>
          <a:xfrm>
            <a:off x="6018804" y="0"/>
            <a:ext cx="6173196" cy="6858000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8F3400B1-D594-4442-B737-BCF5A38E0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464" y="4568825"/>
            <a:ext cx="468824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0" name="Marcador de texto 72">
            <a:extLst>
              <a:ext uri="{FF2B5EF4-FFF2-40B4-BE49-F238E27FC236}">
                <a16:creationId xmlns:a16="http://schemas.microsoft.com/office/drawing/2014/main" id="{E574A015-B695-054C-8660-B90EFB0B55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4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3" name="Marcador de texto 72">
            <a:extLst>
              <a:ext uri="{FF2B5EF4-FFF2-40B4-BE49-F238E27FC236}">
                <a16:creationId xmlns:a16="http://schemas.microsoft.com/office/drawing/2014/main" id="{E57B0336-35A7-744C-B23C-CB974E3E19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465" y="2424903"/>
            <a:ext cx="4693536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74E002C9-065A-2745-84D6-F0F746DDFB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3021" y="4558926"/>
            <a:ext cx="472116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72">
            <a:extLst>
              <a:ext uri="{FF2B5EF4-FFF2-40B4-BE49-F238E27FC236}">
                <a16:creationId xmlns:a16="http://schemas.microsoft.com/office/drawing/2014/main" id="{1386661A-C4BB-9D44-9529-77D39FBB83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3021" y="1885739"/>
            <a:ext cx="4748786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6" name="Marcador de texto 72">
            <a:extLst>
              <a:ext uri="{FF2B5EF4-FFF2-40B4-BE49-F238E27FC236}">
                <a16:creationId xmlns:a16="http://schemas.microsoft.com/office/drawing/2014/main" id="{4F9B5E30-28D4-134D-ACAF-3A59D70E8E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33021" y="2424903"/>
            <a:ext cx="4721161" cy="195024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300" b="0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1B9C683-3668-2A4A-BFC7-40FEF8C83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EC5A1A76-DED3-E845-BEE2-CEC5330692FA}"/>
              </a:ext>
            </a:extLst>
          </p:cNvPr>
          <p:cNvSpPr/>
          <p:nvPr userDrawn="1"/>
        </p:nvSpPr>
        <p:spPr>
          <a:xfrm>
            <a:off x="6234582" y="0"/>
            <a:ext cx="5957418" cy="6858000"/>
          </a:xfrm>
          <a:prstGeom prst="rect">
            <a:avLst/>
          </a:pr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 baseline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8F3400B1-D594-4442-B737-BCF5A38E0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464" y="4568825"/>
            <a:ext cx="4688241" cy="118004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100"/>
              </a:spcBef>
              <a:buClr>
                <a:srgbClr val="E6501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
Lista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0" name="Marcador de texto 72">
            <a:extLst>
              <a:ext uri="{FF2B5EF4-FFF2-40B4-BE49-F238E27FC236}">
                <a16:creationId xmlns:a16="http://schemas.microsoft.com/office/drawing/2014/main" id="{E574A015-B695-054C-8660-B90EFB0B55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464" y="1885739"/>
            <a:ext cx="4721161" cy="342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1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Título párrafo</a:t>
            </a:r>
          </a:p>
        </p:txBody>
      </p:sp>
      <p:sp>
        <p:nvSpPr>
          <p:cNvPr id="13" name="Marcador de texto 72">
            <a:extLst>
              <a:ext uri="{FF2B5EF4-FFF2-40B4-BE49-F238E27FC236}">
                <a16:creationId xmlns:a16="http://schemas.microsoft.com/office/drawing/2014/main" id="{E57B0336-35A7-744C-B23C-CB974E3E19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465" y="2424903"/>
            <a:ext cx="4693536" cy="195024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"/>
              </a:spcBef>
              <a:buNone/>
              <a:defRPr sz="1300" b="0"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1B9C683-3668-2A4A-BFC7-40FEF8C83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7743" y="126162"/>
            <a:ext cx="1205070" cy="6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87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8779184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 con texto">
    <p:bg>
      <p:bgPr>
        <a:solidFill>
          <a:srgbClr val="E65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5090" y="2011175"/>
            <a:ext cx="11556390" cy="3498086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100"/>
              </a:spcBef>
              <a:buNone/>
              <a:defRPr sz="16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pequeño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</a:t>
            </a:r>
            <a:r>
              <a:rPr lang="es-ES" dirty="0" err="1"/>
              <a:t>lobortis</a:t>
            </a:r>
            <a:r>
              <a:rPr lang="es-ES" dirty="0"/>
              <a:t> </a:t>
            </a:r>
            <a:r>
              <a:rPr lang="es-ES" dirty="0" err="1"/>
              <a:t>nisl</a:t>
            </a:r>
            <a:r>
              <a:rPr lang="es-ES" dirty="0"/>
              <a:t> ut </a:t>
            </a:r>
            <a:r>
              <a:rPr lang="es-ES" dirty="0" err="1"/>
              <a:t>aliquip</a:t>
            </a:r>
            <a:r>
              <a:rPr lang="es-ES" dirty="0"/>
              <a:t> ex </a:t>
            </a:r>
            <a:r>
              <a:rPr lang="es-ES" dirty="0" err="1"/>
              <a:t>ea</a:t>
            </a:r>
            <a:r>
              <a:rPr lang="es-ES" dirty="0"/>
              <a:t> commodo </a:t>
            </a:r>
            <a:r>
              <a:rPr lang="es-ES" dirty="0" err="1"/>
              <a:t>consequat</a:t>
            </a:r>
            <a:r>
              <a:rPr lang="es-ES" dirty="0"/>
              <a:t>. Destacado </a:t>
            </a:r>
            <a:r>
              <a:rPr lang="es-ES" dirty="0" err="1"/>
              <a:t>autem</a:t>
            </a:r>
            <a:r>
              <a:rPr lang="es-ES" dirty="0"/>
              <a:t>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eum</a:t>
            </a:r>
            <a:r>
              <a:rPr lang="es-ES" dirty="0"/>
              <a:t> </a:t>
            </a:r>
            <a:r>
              <a:rPr lang="es-ES" dirty="0" err="1"/>
              <a:t>iriure</a:t>
            </a:r>
            <a:r>
              <a:rPr lang="es-ES" dirty="0"/>
              <a:t> dolor in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, </a:t>
            </a:r>
            <a:r>
              <a:rPr lang="es-ES" dirty="0" err="1"/>
              <a:t>vel</a:t>
            </a:r>
            <a:r>
              <a:rPr lang="es-ES" dirty="0"/>
              <a:t> </a:t>
            </a:r>
            <a:r>
              <a:rPr lang="es-ES" dirty="0" err="1"/>
              <a:t>illum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</a:t>
            </a:r>
            <a:r>
              <a:rPr lang="es-ES" dirty="0" err="1"/>
              <a:t>eu</a:t>
            </a:r>
            <a:r>
              <a:rPr lang="es-ES" dirty="0"/>
              <a:t>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nulla</a:t>
            </a:r>
            <a:r>
              <a:rPr lang="es-ES" dirty="0"/>
              <a:t> </a:t>
            </a:r>
            <a:r>
              <a:rPr lang="es-ES" dirty="0" err="1"/>
              <a:t>facilisis</a:t>
            </a:r>
            <a:r>
              <a:rPr lang="es-ES" dirty="0"/>
              <a:t> at vero eros et </a:t>
            </a:r>
            <a:r>
              <a:rPr lang="es-ES" dirty="0" err="1"/>
              <a:t>accumsan</a:t>
            </a:r>
            <a:r>
              <a:rPr lang="es-ES" dirty="0"/>
              <a:t> et </a:t>
            </a:r>
            <a:r>
              <a:rPr lang="es-ES" dirty="0" err="1"/>
              <a:t>iusto</a:t>
            </a:r>
            <a:r>
              <a:rPr lang="es-ES" dirty="0"/>
              <a:t> odio </a:t>
            </a:r>
            <a:r>
              <a:rPr lang="es-ES" dirty="0" err="1"/>
              <a:t>dignissim</a:t>
            </a:r>
            <a:r>
              <a:rPr lang="es-ES" dirty="0"/>
              <a:t> </a:t>
            </a:r>
            <a:r>
              <a:rPr lang="es-ES" dirty="0" err="1"/>
              <a:t>qui</a:t>
            </a:r>
            <a:r>
              <a:rPr lang="es-ES" dirty="0"/>
              <a:t> </a:t>
            </a:r>
            <a:r>
              <a:rPr lang="es-ES" dirty="0" err="1"/>
              <a:t>blandit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 </a:t>
            </a:r>
            <a:r>
              <a:rPr lang="es-ES" dirty="0" err="1"/>
              <a:t>hendrerit</a:t>
            </a:r>
            <a:r>
              <a:rPr lang="es-ES" dirty="0"/>
              <a:t> in </a:t>
            </a:r>
            <a:r>
              <a:rPr lang="es-ES" dirty="0" err="1"/>
              <a:t>vulputate</a:t>
            </a:r>
            <a:r>
              <a:rPr lang="es-ES" dirty="0"/>
              <a:t> </a:t>
            </a:r>
            <a:r>
              <a:rPr lang="es-ES" dirty="0" err="1"/>
              <a:t>velit</a:t>
            </a:r>
            <a:r>
              <a:rPr lang="es-ES" dirty="0"/>
              <a:t> </a:t>
            </a:r>
            <a:r>
              <a:rPr lang="es-ES" dirty="0" err="1"/>
              <a:t>esse</a:t>
            </a:r>
            <a:r>
              <a:rPr lang="es-ES" dirty="0"/>
              <a:t> </a:t>
            </a:r>
            <a:r>
              <a:rPr lang="es-ES" dirty="0" err="1"/>
              <a:t>molestie</a:t>
            </a:r>
            <a:r>
              <a:rPr lang="es-ES" dirty="0"/>
              <a:t> </a:t>
            </a:r>
            <a:r>
              <a:rPr lang="es-ES" dirty="0" err="1"/>
              <a:t>consequat</a:t>
            </a:r>
            <a:r>
              <a:rPr lang="es-ES" dirty="0"/>
              <a:t>.</a:t>
            </a:r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bg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bg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1132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ágono 1"/>
          <p:cNvSpPr/>
          <p:nvPr userDrawn="1"/>
        </p:nvSpPr>
        <p:spPr>
          <a:xfrm>
            <a:off x="4773651" y="649376"/>
            <a:ext cx="6415679" cy="5563416"/>
          </a:xfrm>
          <a:custGeom>
            <a:avLst/>
            <a:gdLst>
              <a:gd name="connsiteX0" fmla="*/ 0 w 5998585"/>
              <a:gd name="connsiteY0" fmla="*/ 2781709 h 5563418"/>
              <a:gd name="connsiteX1" fmla="*/ 1390855 w 5998585"/>
              <a:gd name="connsiteY1" fmla="*/ 1 h 5563418"/>
              <a:gd name="connsiteX2" fmla="*/ 4607731 w 5998585"/>
              <a:gd name="connsiteY2" fmla="*/ 1 h 5563418"/>
              <a:gd name="connsiteX3" fmla="*/ 5998585 w 5998585"/>
              <a:gd name="connsiteY3" fmla="*/ 2781709 h 5563418"/>
              <a:gd name="connsiteX4" fmla="*/ 4607731 w 5998585"/>
              <a:gd name="connsiteY4" fmla="*/ 5563417 h 5563418"/>
              <a:gd name="connsiteX5" fmla="*/ 1390855 w 5998585"/>
              <a:gd name="connsiteY5" fmla="*/ 5563417 h 5563418"/>
              <a:gd name="connsiteX6" fmla="*/ 0 w 5998585"/>
              <a:gd name="connsiteY6" fmla="*/ 2781709 h 5563418"/>
              <a:gd name="connsiteX0" fmla="*/ 0 w 6207132"/>
              <a:gd name="connsiteY0" fmla="*/ 2785719 h 5563416"/>
              <a:gd name="connsiteX1" fmla="*/ 1599402 w 6207132"/>
              <a:gd name="connsiteY1" fmla="*/ 0 h 5563416"/>
              <a:gd name="connsiteX2" fmla="*/ 4816278 w 6207132"/>
              <a:gd name="connsiteY2" fmla="*/ 0 h 5563416"/>
              <a:gd name="connsiteX3" fmla="*/ 6207132 w 6207132"/>
              <a:gd name="connsiteY3" fmla="*/ 2781708 h 5563416"/>
              <a:gd name="connsiteX4" fmla="*/ 4816278 w 6207132"/>
              <a:gd name="connsiteY4" fmla="*/ 5563416 h 5563416"/>
              <a:gd name="connsiteX5" fmla="*/ 1599402 w 6207132"/>
              <a:gd name="connsiteY5" fmla="*/ 5563416 h 5563416"/>
              <a:gd name="connsiteX6" fmla="*/ 0 w 6207132"/>
              <a:gd name="connsiteY6" fmla="*/ 2785719 h 5563416"/>
              <a:gd name="connsiteX0" fmla="*/ 0 w 6415679"/>
              <a:gd name="connsiteY0" fmla="*/ 2785719 h 5563416"/>
              <a:gd name="connsiteX1" fmla="*/ 1599402 w 6415679"/>
              <a:gd name="connsiteY1" fmla="*/ 0 h 5563416"/>
              <a:gd name="connsiteX2" fmla="*/ 4816278 w 6415679"/>
              <a:gd name="connsiteY2" fmla="*/ 0 h 5563416"/>
              <a:gd name="connsiteX3" fmla="*/ 6415679 w 6415679"/>
              <a:gd name="connsiteY3" fmla="*/ 2785718 h 5563416"/>
              <a:gd name="connsiteX4" fmla="*/ 4816278 w 6415679"/>
              <a:gd name="connsiteY4" fmla="*/ 5563416 h 5563416"/>
              <a:gd name="connsiteX5" fmla="*/ 1599402 w 6415679"/>
              <a:gd name="connsiteY5" fmla="*/ 5563416 h 5563416"/>
              <a:gd name="connsiteX6" fmla="*/ 0 w 6415679"/>
              <a:gd name="connsiteY6" fmla="*/ 2785719 h 55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679" h="5563416">
                <a:moveTo>
                  <a:pt x="0" y="2785719"/>
                </a:moveTo>
                <a:lnTo>
                  <a:pt x="1599402" y="0"/>
                </a:lnTo>
                <a:lnTo>
                  <a:pt x="4816278" y="0"/>
                </a:lnTo>
                <a:lnTo>
                  <a:pt x="6415679" y="2785718"/>
                </a:lnTo>
                <a:lnTo>
                  <a:pt x="4816278" y="5563416"/>
                </a:lnTo>
                <a:lnTo>
                  <a:pt x="1599402" y="5563416"/>
                </a:lnTo>
                <a:lnTo>
                  <a:pt x="0" y="2785719"/>
                </a:lnTo>
                <a:close/>
              </a:path>
            </a:pathLst>
          </a:cu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B6CB6766-AA25-7F46-A3DD-4D70475B90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160" y="5054600"/>
            <a:ext cx="11415107" cy="948267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100" b="0" i="0" spc="-100" baseline="0">
                <a:solidFill>
                  <a:schemeClr val="tx1"/>
                </a:solidFill>
                <a:latin typeface="Periodico Display UtLg" panose="0200050407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capítulo</a:t>
            </a:r>
          </a:p>
        </p:txBody>
      </p:sp>
    </p:spTree>
    <p:extLst>
      <p:ext uri="{BB962C8B-B14F-4D97-AF65-F5344CB8AC3E}">
        <p14:creationId xmlns:p14="http://schemas.microsoft.com/office/powerpoint/2010/main" val="3887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 7"/>
          <p:cNvSpPr/>
          <p:nvPr userDrawn="1"/>
        </p:nvSpPr>
        <p:spPr>
          <a:xfrm rot="18900759">
            <a:off x="3070681" y="1380981"/>
            <a:ext cx="5665932" cy="4429228"/>
          </a:xfrm>
          <a:custGeom>
            <a:avLst/>
            <a:gdLst>
              <a:gd name="connsiteX0" fmla="*/ 5015075 w 5665932"/>
              <a:gd name="connsiteY0" fmla="*/ 648365 h 4429228"/>
              <a:gd name="connsiteX1" fmla="*/ 5018245 w 5665932"/>
              <a:gd name="connsiteY1" fmla="*/ 3783325 h 4429228"/>
              <a:gd name="connsiteX2" fmla="*/ 3557758 w 5665932"/>
              <a:gd name="connsiteY2" fmla="*/ 4429228 h 4429228"/>
              <a:gd name="connsiteX3" fmla="*/ 3336317 w 5665932"/>
              <a:gd name="connsiteY3" fmla="*/ 4426460 h 4429228"/>
              <a:gd name="connsiteX4" fmla="*/ 2291490 w 5665932"/>
              <a:gd name="connsiteY4" fmla="*/ 4426461 h 4429228"/>
              <a:gd name="connsiteX5" fmla="*/ 2291490 w 5665932"/>
              <a:gd name="connsiteY5" fmla="*/ 4426398 h 4429228"/>
              <a:gd name="connsiteX6" fmla="*/ 2112653 w 5665932"/>
              <a:gd name="connsiteY6" fmla="*/ 4428429 h 4429228"/>
              <a:gd name="connsiteX7" fmla="*/ 650858 w 5665932"/>
              <a:gd name="connsiteY7" fmla="*/ 3780861 h 4429228"/>
              <a:gd name="connsiteX8" fmla="*/ 647687 w 5665932"/>
              <a:gd name="connsiteY8" fmla="*/ 645902 h 4429228"/>
              <a:gd name="connsiteX9" fmla="*/ 2108174 w 5665932"/>
              <a:gd name="connsiteY9" fmla="*/ 0 h 4429228"/>
              <a:gd name="connsiteX10" fmla="*/ 2336008 w 5665932"/>
              <a:gd name="connsiteY10" fmla="*/ 2847 h 4429228"/>
              <a:gd name="connsiteX11" fmla="*/ 3372884 w 5665932"/>
              <a:gd name="connsiteY11" fmla="*/ 2847 h 4429228"/>
              <a:gd name="connsiteX12" fmla="*/ 3553279 w 5665932"/>
              <a:gd name="connsiteY12" fmla="*/ 798 h 4429228"/>
              <a:gd name="connsiteX13" fmla="*/ 5015075 w 5665932"/>
              <a:gd name="connsiteY13" fmla="*/ 648365 h 442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65932" h="4429228">
                <a:moveTo>
                  <a:pt x="5015075" y="648365"/>
                </a:moveTo>
                <a:cubicBezTo>
                  <a:pt x="5881646" y="1514554"/>
                  <a:pt x="5883065" y="2918123"/>
                  <a:pt x="5018245" y="3783325"/>
                </a:cubicBezTo>
                <a:cubicBezTo>
                  <a:pt x="4612861" y="4188888"/>
                  <a:pt x="4089099" y="4404168"/>
                  <a:pt x="3557758" y="4429228"/>
                </a:cubicBezTo>
                <a:lnTo>
                  <a:pt x="3336317" y="4426460"/>
                </a:lnTo>
                <a:lnTo>
                  <a:pt x="2291490" y="4426461"/>
                </a:lnTo>
                <a:lnTo>
                  <a:pt x="2291490" y="4426398"/>
                </a:lnTo>
                <a:lnTo>
                  <a:pt x="2112653" y="4428429"/>
                </a:lnTo>
                <a:cubicBezTo>
                  <a:pt x="1581261" y="4402764"/>
                  <a:pt x="1057063" y="4186887"/>
                  <a:pt x="650858" y="3780861"/>
                </a:cubicBezTo>
                <a:cubicBezTo>
                  <a:pt x="-215713" y="2914673"/>
                  <a:pt x="-217133" y="1511103"/>
                  <a:pt x="647687" y="645902"/>
                </a:cubicBezTo>
                <a:cubicBezTo>
                  <a:pt x="1053071" y="240338"/>
                  <a:pt x="1576833" y="25059"/>
                  <a:pt x="2108174" y="0"/>
                </a:cubicBezTo>
                <a:lnTo>
                  <a:pt x="2336008" y="2847"/>
                </a:lnTo>
                <a:lnTo>
                  <a:pt x="3372884" y="2847"/>
                </a:lnTo>
                <a:lnTo>
                  <a:pt x="3553279" y="798"/>
                </a:lnTo>
                <a:cubicBezTo>
                  <a:pt x="4084672" y="26463"/>
                  <a:pt x="4608870" y="242340"/>
                  <a:pt x="5015075" y="648365"/>
                </a:cubicBezTo>
                <a:close/>
              </a:path>
            </a:pathLst>
          </a:custGeom>
          <a:solidFill>
            <a:srgbClr val="E65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455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2888161" y="647292"/>
            <a:ext cx="6415679" cy="5563416"/>
          </a:xfrm>
          <a:custGeom>
            <a:avLst/>
            <a:gdLst>
              <a:gd name="connsiteX0" fmla="*/ 0 w 5998585"/>
              <a:gd name="connsiteY0" fmla="*/ 2781709 h 5563418"/>
              <a:gd name="connsiteX1" fmla="*/ 1390855 w 5998585"/>
              <a:gd name="connsiteY1" fmla="*/ 1 h 5563418"/>
              <a:gd name="connsiteX2" fmla="*/ 4607731 w 5998585"/>
              <a:gd name="connsiteY2" fmla="*/ 1 h 5563418"/>
              <a:gd name="connsiteX3" fmla="*/ 5998585 w 5998585"/>
              <a:gd name="connsiteY3" fmla="*/ 2781709 h 5563418"/>
              <a:gd name="connsiteX4" fmla="*/ 4607731 w 5998585"/>
              <a:gd name="connsiteY4" fmla="*/ 5563417 h 5563418"/>
              <a:gd name="connsiteX5" fmla="*/ 1390855 w 5998585"/>
              <a:gd name="connsiteY5" fmla="*/ 5563417 h 5563418"/>
              <a:gd name="connsiteX6" fmla="*/ 0 w 5998585"/>
              <a:gd name="connsiteY6" fmla="*/ 2781709 h 5563418"/>
              <a:gd name="connsiteX0" fmla="*/ 0 w 6207132"/>
              <a:gd name="connsiteY0" fmla="*/ 2785719 h 5563416"/>
              <a:gd name="connsiteX1" fmla="*/ 1599402 w 6207132"/>
              <a:gd name="connsiteY1" fmla="*/ 0 h 5563416"/>
              <a:gd name="connsiteX2" fmla="*/ 4816278 w 6207132"/>
              <a:gd name="connsiteY2" fmla="*/ 0 h 5563416"/>
              <a:gd name="connsiteX3" fmla="*/ 6207132 w 6207132"/>
              <a:gd name="connsiteY3" fmla="*/ 2781708 h 5563416"/>
              <a:gd name="connsiteX4" fmla="*/ 4816278 w 6207132"/>
              <a:gd name="connsiteY4" fmla="*/ 5563416 h 5563416"/>
              <a:gd name="connsiteX5" fmla="*/ 1599402 w 6207132"/>
              <a:gd name="connsiteY5" fmla="*/ 5563416 h 5563416"/>
              <a:gd name="connsiteX6" fmla="*/ 0 w 6207132"/>
              <a:gd name="connsiteY6" fmla="*/ 2785719 h 5563416"/>
              <a:gd name="connsiteX0" fmla="*/ 0 w 6415679"/>
              <a:gd name="connsiteY0" fmla="*/ 2785719 h 5563416"/>
              <a:gd name="connsiteX1" fmla="*/ 1599402 w 6415679"/>
              <a:gd name="connsiteY1" fmla="*/ 0 h 5563416"/>
              <a:gd name="connsiteX2" fmla="*/ 4816278 w 6415679"/>
              <a:gd name="connsiteY2" fmla="*/ 0 h 5563416"/>
              <a:gd name="connsiteX3" fmla="*/ 6415679 w 6415679"/>
              <a:gd name="connsiteY3" fmla="*/ 2785718 h 5563416"/>
              <a:gd name="connsiteX4" fmla="*/ 4816278 w 6415679"/>
              <a:gd name="connsiteY4" fmla="*/ 5563416 h 5563416"/>
              <a:gd name="connsiteX5" fmla="*/ 1599402 w 6415679"/>
              <a:gd name="connsiteY5" fmla="*/ 5563416 h 5563416"/>
              <a:gd name="connsiteX6" fmla="*/ 0 w 6415679"/>
              <a:gd name="connsiteY6" fmla="*/ 2785719 h 556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5679" h="5563416">
                <a:moveTo>
                  <a:pt x="0" y="2785719"/>
                </a:moveTo>
                <a:lnTo>
                  <a:pt x="1599402" y="0"/>
                </a:lnTo>
                <a:lnTo>
                  <a:pt x="4816278" y="0"/>
                </a:lnTo>
                <a:lnTo>
                  <a:pt x="6415679" y="2785718"/>
                </a:lnTo>
                <a:lnTo>
                  <a:pt x="4816278" y="5563416"/>
                </a:lnTo>
                <a:lnTo>
                  <a:pt x="1599402" y="5563416"/>
                </a:lnTo>
                <a:lnTo>
                  <a:pt x="0" y="2785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160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2888161" y="647292"/>
            <a:ext cx="6415679" cy="55634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68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1"/>
          <p:cNvSpPr/>
          <p:nvPr userDrawn="1"/>
        </p:nvSpPr>
        <p:spPr>
          <a:xfrm>
            <a:off x="3315000" y="647292"/>
            <a:ext cx="5562000" cy="5563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25">
            <a:extLst>
              <a:ext uri="{FF2B5EF4-FFF2-40B4-BE49-F238E27FC236}">
                <a16:creationId xmlns:a16="http://schemas.microsoft.com/office/drawing/2014/main" id="{20E762A7-AB1F-594B-A340-FF5D4F7B0B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464" y="894089"/>
            <a:ext cx="4114249" cy="523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i="0">
                <a:solidFill>
                  <a:schemeClr val="tx1"/>
                </a:solidFill>
                <a:latin typeface="Periodico Display Rg" panose="02000504080000020004" pitchFamily="50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Título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11" name="Marcador de texto 25">
            <a:extLst>
              <a:ext uri="{FF2B5EF4-FFF2-40B4-BE49-F238E27FC236}">
                <a16:creationId xmlns:a16="http://schemas.microsoft.com/office/drawing/2014/main" id="{468D7502-58FE-6643-944A-CFE1CE85A5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464" y="306003"/>
            <a:ext cx="4159359" cy="28208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200" b="1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00. Título capítulo</a:t>
            </a:r>
          </a:p>
        </p:txBody>
      </p:sp>
      <p:sp>
        <p:nvSpPr>
          <p:cNvPr id="7" name="Marcador de texto 72">
            <a:extLst>
              <a:ext uri="{FF2B5EF4-FFF2-40B4-BE49-F238E27FC236}">
                <a16:creationId xmlns:a16="http://schemas.microsoft.com/office/drawing/2014/main" id="{E018DC42-B9C2-B340-BB46-3221EDF869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078" y="1679957"/>
            <a:ext cx="10645843" cy="34980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"/>
              </a:spcBef>
              <a:buNone/>
              <a:defRPr sz="5000" b="0">
                <a:solidFill>
                  <a:schemeClr val="tx1"/>
                </a:solidFill>
                <a:latin typeface="Visuelt Pro" panose="020B0503040202040104" pitchFamily="34" charset="0"/>
              </a:defRPr>
            </a:lvl1pPr>
          </a:lstStyle>
          <a:p>
            <a:r>
              <a:rPr lang="es-ES" dirty="0"/>
              <a:t>Texto destacado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consectetuer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, sed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nonummy</a:t>
            </a:r>
            <a:r>
              <a:rPr lang="es-ES" dirty="0"/>
              <a:t> </a:t>
            </a:r>
            <a:r>
              <a:rPr lang="es-ES" dirty="0" err="1"/>
              <a:t>nibh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tincidunt</a:t>
            </a:r>
            <a:r>
              <a:rPr lang="es-ES" dirty="0"/>
              <a:t> ut </a:t>
            </a:r>
            <a:r>
              <a:rPr lang="es-ES" dirty="0" err="1"/>
              <a:t>laoreet</a:t>
            </a:r>
            <a:r>
              <a:rPr lang="es-ES" dirty="0"/>
              <a:t> </a:t>
            </a:r>
            <a:r>
              <a:rPr lang="es-ES" dirty="0" err="1"/>
              <a:t>dolore</a:t>
            </a:r>
            <a:r>
              <a:rPr lang="es-ES" dirty="0"/>
              <a:t> magna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volutpat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42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94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8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25">
            <a:extLst>
              <a:ext uri="{FF2B5EF4-FFF2-40B4-BE49-F238E27FC236}">
                <a16:creationId xmlns:a16="http://schemas.microsoft.com/office/drawing/2014/main" id="{776F372C-FA44-BC4A-802E-1F501B309279}"/>
              </a:ext>
            </a:extLst>
          </p:cNvPr>
          <p:cNvSpPr txBox="1">
            <a:spLocks/>
          </p:cNvSpPr>
          <p:nvPr userDrawn="1"/>
        </p:nvSpPr>
        <p:spPr>
          <a:xfrm>
            <a:off x="328160" y="6392630"/>
            <a:ext cx="4114249" cy="276999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Visuelt Pro" panose="020B05030402020401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Subtítulo presentación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4D6626-89B3-4C4C-8784-DAC496715A14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10857743" y="126162"/>
            <a:ext cx="1205070" cy="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84" r:id="rId4"/>
    <p:sldLayoutId id="2147483689" r:id="rId5"/>
    <p:sldLayoutId id="2147483690" r:id="rId6"/>
    <p:sldLayoutId id="2147483692" r:id="rId7"/>
    <p:sldLayoutId id="2147483693" r:id="rId8"/>
    <p:sldLayoutId id="2147483695" r:id="rId9"/>
    <p:sldLayoutId id="2147483694" r:id="rId10"/>
    <p:sldLayoutId id="2147483683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56" r:id="rId17"/>
    <p:sldLayoutId id="2147483657" r:id="rId18"/>
    <p:sldLayoutId id="2147483672" r:id="rId19"/>
    <p:sldLayoutId id="2147483675" r:id="rId20"/>
    <p:sldLayoutId id="2147483674" r:id="rId21"/>
    <p:sldLayoutId id="2147483658" r:id="rId22"/>
    <p:sldLayoutId id="2147483662" r:id="rId23"/>
    <p:sldLayoutId id="2147483663" r:id="rId24"/>
    <p:sldLayoutId id="2147483664" r:id="rId25"/>
    <p:sldLayoutId id="2147483686" r:id="rId26"/>
    <p:sldLayoutId id="2147483665" r:id="rId27"/>
    <p:sldLayoutId id="2147483666" r:id="rId28"/>
    <p:sldLayoutId id="2147483676" r:id="rId29"/>
    <p:sldLayoutId id="2147483677" r:id="rId30"/>
    <p:sldLayoutId id="2147483678" r:id="rId31"/>
    <p:sldLayoutId id="2147483702" r:id="rId32"/>
    <p:sldLayoutId id="2147483679" r:id="rId33"/>
    <p:sldLayoutId id="2147483680" r:id="rId3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1B9C683-3668-2A4A-BFC7-40FEF8C838B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57743" y="126162"/>
            <a:ext cx="1205070" cy="603502"/>
          </a:xfrm>
          <a:prstGeom prst="rect">
            <a:avLst/>
          </a:prstGeom>
        </p:spPr>
      </p:pic>
      <p:sp>
        <p:nvSpPr>
          <p:cNvPr id="8" name="Marcador de texto 25">
            <a:extLst>
              <a:ext uri="{FF2B5EF4-FFF2-40B4-BE49-F238E27FC236}">
                <a16:creationId xmlns:a16="http://schemas.microsoft.com/office/drawing/2014/main" id="{776F372C-FA44-BC4A-802E-1F501B309279}"/>
              </a:ext>
            </a:extLst>
          </p:cNvPr>
          <p:cNvSpPr txBox="1">
            <a:spLocks/>
          </p:cNvSpPr>
          <p:nvPr userDrawn="1"/>
        </p:nvSpPr>
        <p:spPr>
          <a:xfrm>
            <a:off x="328160" y="6392630"/>
            <a:ext cx="4114249" cy="276999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Visuelt Pro" panose="020B05030402020401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Subtítulo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3117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01" r:id="rId2"/>
    <p:sldLayoutId id="2147483669" r:id="rId3"/>
    <p:sldLayoutId id="2147483670" r:id="rId4"/>
    <p:sldLayoutId id="2147483673" r:id="rId5"/>
    <p:sldLayoutId id="214748368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27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0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22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78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842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56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750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FEC085B-C42E-4C61-BA45-F0CBF4A9B8CE}" vid="{F0BE4A23-24D6-48E4-8D6B-05666E535A61}"/>
    </a:ext>
  </a:extLst>
</a:theme>
</file>

<file path=ppt/theme/theme2.xml><?xml version="1.0" encoding="utf-8"?>
<a:theme xmlns:a="http://schemas.openxmlformats.org/drawingml/2006/main" name="Diseño personalizado">
  <a:themeElements>
    <a:clrScheme name="Personalizado 4">
      <a:dk1>
        <a:srgbClr val="000000"/>
      </a:dk1>
      <a:lt1>
        <a:srgbClr val="FFFFFF"/>
      </a:lt1>
      <a:dk2>
        <a:srgbClr val="E7E6E6"/>
      </a:dk2>
      <a:lt2>
        <a:srgbClr val="E45115"/>
      </a:lt2>
      <a:accent1>
        <a:srgbClr val="E45115"/>
      </a:accent1>
      <a:accent2>
        <a:srgbClr val="EC7240"/>
      </a:accent2>
      <a:accent3>
        <a:srgbClr val="F2A788"/>
      </a:accent3>
      <a:accent4>
        <a:srgbClr val="F19672"/>
      </a:accent4>
      <a:accent5>
        <a:srgbClr val="F5B8A0"/>
      </a:accent5>
      <a:accent6>
        <a:srgbClr val="FEEDE5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FEC085B-C42E-4C61-BA45-F0CBF4A9B8CE}" vid="{CF5982C2-2DC0-4862-889C-BC0841D66ED3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FEC085B-C42E-4C61-BA45-F0CBF4A9B8CE}" vid="{999F592E-25EC-4C6B-A89D-6ADEEB397275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Periodico Display Rg</vt:lpstr>
      <vt:lpstr>Periodico Display UtLg</vt:lpstr>
      <vt:lpstr>Visuelt Pro</vt:lpstr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Planeta Sistemas y OPeraciones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Gina Gómez Herrero</dc:creator>
  <cp:lastModifiedBy>Jesús Melero Prieto</cp:lastModifiedBy>
  <cp:revision>4</cp:revision>
  <dcterms:created xsi:type="dcterms:W3CDTF">2021-03-22T10:48:02Z</dcterms:created>
  <dcterms:modified xsi:type="dcterms:W3CDTF">2021-03-25T18:29:28Z</dcterms:modified>
</cp:coreProperties>
</file>