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91951" y="726690"/>
            <a:ext cx="5667480" cy="406106"/>
          </a:xfrm>
        </p:spPr>
        <p:txBody>
          <a:bodyPr/>
          <a:lstStyle/>
          <a:p>
            <a:r>
              <a:rPr lang="es-ES" sz="3200" b="1" dirty="0" smtClean="0"/>
              <a:t>CREAR DATOS PARA EL CHATBOT</a:t>
            </a:r>
            <a:endParaRPr lang="es-CO" sz="3200" b="1" dirty="0"/>
          </a:p>
        </p:txBody>
      </p:sp>
      <p:sp>
        <p:nvSpPr>
          <p:cNvPr id="5" name="Rectángulo redondeado 4"/>
          <p:cNvSpPr/>
          <p:nvPr/>
        </p:nvSpPr>
        <p:spPr>
          <a:xfrm>
            <a:off x="979714" y="927463"/>
            <a:ext cx="4415246" cy="21684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r="6093"/>
          <a:stretch/>
        </p:blipFill>
        <p:spPr>
          <a:xfrm>
            <a:off x="1162970" y="1351081"/>
            <a:ext cx="4088299" cy="1543265"/>
          </a:xfrm>
          <a:prstGeom prst="rect">
            <a:avLst/>
          </a:prstGeom>
        </p:spPr>
      </p:pic>
      <p:sp>
        <p:nvSpPr>
          <p:cNvPr id="9" name="Subtítulo 2"/>
          <p:cNvSpPr txBox="1">
            <a:spLocks/>
          </p:cNvSpPr>
          <p:nvPr/>
        </p:nvSpPr>
        <p:spPr>
          <a:xfrm>
            <a:off x="1019279" y="1111374"/>
            <a:ext cx="3879669" cy="44439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Crear carpeta para cada tag (tema)</a:t>
            </a:r>
            <a:endParaRPr lang="es-CO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1071342" y="2672151"/>
            <a:ext cx="4231990" cy="44439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 smtClean="0">
                <a:solidFill>
                  <a:srgbClr val="FF0000"/>
                </a:solidFill>
              </a:rPr>
              <a:t>Los nombres van en minúsculas y sin espacios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601267" y="585854"/>
            <a:ext cx="731520" cy="74458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/>
          <p:cNvSpPr txBox="1"/>
          <p:nvPr/>
        </p:nvSpPr>
        <p:spPr>
          <a:xfrm>
            <a:off x="705771" y="585854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rgbClr val="FF0000"/>
                </a:solidFill>
              </a:rPr>
              <a:t>1</a:t>
            </a:r>
            <a:endParaRPr lang="es-CO" sz="4000" b="1" dirty="0">
              <a:solidFill>
                <a:srgbClr val="FF0000"/>
              </a:solidFill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6318068" y="1538550"/>
            <a:ext cx="4415246" cy="21684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Elipse 15"/>
          <p:cNvSpPr/>
          <p:nvPr/>
        </p:nvSpPr>
        <p:spPr>
          <a:xfrm>
            <a:off x="5952308" y="1183472"/>
            <a:ext cx="731520" cy="74458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/>
          <p:cNvSpPr txBox="1"/>
          <p:nvPr/>
        </p:nvSpPr>
        <p:spPr>
          <a:xfrm>
            <a:off x="6056812" y="1183472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rgbClr val="FF0000"/>
                </a:solidFill>
              </a:rPr>
              <a:t>2</a:t>
            </a:r>
            <a:endParaRPr lang="es-CO" sz="4000" b="1" dirty="0">
              <a:solidFill>
                <a:srgbClr val="FF0000"/>
              </a:solidFill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189" y="2122713"/>
            <a:ext cx="3077004" cy="1219370"/>
          </a:xfrm>
          <a:prstGeom prst="rect">
            <a:avLst/>
          </a:prstGeom>
        </p:spPr>
      </p:pic>
      <p:sp>
        <p:nvSpPr>
          <p:cNvPr id="19" name="Subtítulo 2"/>
          <p:cNvSpPr txBox="1">
            <a:spLocks/>
          </p:cNvSpPr>
          <p:nvPr/>
        </p:nvSpPr>
        <p:spPr>
          <a:xfrm>
            <a:off x="6553958" y="1577870"/>
            <a:ext cx="4179356" cy="66594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Dentro de cada carpeta crear tres archivos </a:t>
            </a:r>
            <a:r>
              <a:rPr lang="es-ES" b="1" dirty="0" smtClean="0">
                <a:solidFill>
                  <a:srgbClr val="FF0000"/>
                </a:solidFill>
              </a:rPr>
              <a:t>CSV</a:t>
            </a:r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290" y="3886926"/>
            <a:ext cx="4100802" cy="875171"/>
          </a:xfrm>
          <a:prstGeom prst="rect">
            <a:avLst/>
          </a:prstGeom>
        </p:spPr>
      </p:pic>
      <p:sp>
        <p:nvSpPr>
          <p:cNvPr id="21" name="Subtítulo 2"/>
          <p:cNvSpPr txBox="1">
            <a:spLocks/>
          </p:cNvSpPr>
          <p:nvPr/>
        </p:nvSpPr>
        <p:spPr>
          <a:xfrm>
            <a:off x="6514012" y="4771299"/>
            <a:ext cx="4231990" cy="44439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 smtClean="0">
                <a:solidFill>
                  <a:srgbClr val="FF0000"/>
                </a:solidFill>
              </a:rPr>
              <a:t>En una hoja de Excel guardar con CSV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22" name="Rectángulo redondeado 21"/>
          <p:cNvSpPr/>
          <p:nvPr/>
        </p:nvSpPr>
        <p:spPr>
          <a:xfrm>
            <a:off x="9163050" y="2243812"/>
            <a:ext cx="901143" cy="872729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Rectángulo redondeado 22"/>
          <p:cNvSpPr/>
          <p:nvPr/>
        </p:nvSpPr>
        <p:spPr>
          <a:xfrm>
            <a:off x="6318068" y="3795675"/>
            <a:ext cx="4427934" cy="1420014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5" name="Conector recto 24"/>
          <p:cNvCxnSpPr/>
          <p:nvPr/>
        </p:nvCxnSpPr>
        <p:spPr>
          <a:xfrm>
            <a:off x="10064193" y="3019425"/>
            <a:ext cx="511899" cy="77625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ubtítulo 2"/>
          <p:cNvSpPr txBox="1">
            <a:spLocks/>
          </p:cNvSpPr>
          <p:nvPr/>
        </p:nvSpPr>
        <p:spPr>
          <a:xfrm>
            <a:off x="6409696" y="3215740"/>
            <a:ext cx="4231990" cy="4443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 smtClean="0">
                <a:solidFill>
                  <a:srgbClr val="FF0000"/>
                </a:solidFill>
              </a:rPr>
              <a:t>c.csv   –   q.csv –   r.csv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30" name="Rectángulo redondeado 29"/>
          <p:cNvSpPr/>
          <p:nvPr/>
        </p:nvSpPr>
        <p:spPr>
          <a:xfrm>
            <a:off x="4725792" y="779274"/>
            <a:ext cx="792150" cy="5063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Subtítulo 2"/>
          <p:cNvSpPr txBox="1">
            <a:spLocks/>
          </p:cNvSpPr>
          <p:nvPr/>
        </p:nvSpPr>
        <p:spPr>
          <a:xfrm>
            <a:off x="4712700" y="800397"/>
            <a:ext cx="818333" cy="55068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 smtClean="0">
                <a:solidFill>
                  <a:srgbClr val="FF0000"/>
                </a:solidFill>
              </a:rPr>
              <a:t>Max 3 palabras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32" name="Rectángulo redondeado 31"/>
          <p:cNvSpPr/>
          <p:nvPr/>
        </p:nvSpPr>
        <p:spPr>
          <a:xfrm>
            <a:off x="986774" y="3480203"/>
            <a:ext cx="3725926" cy="294620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Elipse 32"/>
          <p:cNvSpPr/>
          <p:nvPr/>
        </p:nvSpPr>
        <p:spPr>
          <a:xfrm>
            <a:off x="716122" y="3232462"/>
            <a:ext cx="731520" cy="74458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CuadroTexto 33"/>
          <p:cNvSpPr txBox="1"/>
          <p:nvPr/>
        </p:nvSpPr>
        <p:spPr>
          <a:xfrm>
            <a:off x="820626" y="3232462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rgbClr val="FF0000"/>
                </a:solidFill>
              </a:rPr>
              <a:t>3</a:t>
            </a:r>
            <a:endParaRPr lang="es-CO" sz="4000" b="1" dirty="0">
              <a:solidFill>
                <a:srgbClr val="FF0000"/>
              </a:solidFill>
            </a:endParaRPr>
          </a:p>
        </p:txBody>
      </p:sp>
      <p:sp>
        <p:nvSpPr>
          <p:cNvPr id="35" name="Flecha derecha 34"/>
          <p:cNvSpPr/>
          <p:nvPr/>
        </p:nvSpPr>
        <p:spPr>
          <a:xfrm>
            <a:off x="5517942" y="2122713"/>
            <a:ext cx="660789" cy="549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6" name="Flecha izquierda 35"/>
          <p:cNvSpPr/>
          <p:nvPr/>
        </p:nvSpPr>
        <p:spPr>
          <a:xfrm rot="20620561">
            <a:off x="4778051" y="3322524"/>
            <a:ext cx="1419911" cy="5632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Subtítulo 2"/>
          <p:cNvSpPr txBox="1">
            <a:spLocks/>
          </p:cNvSpPr>
          <p:nvPr/>
        </p:nvSpPr>
        <p:spPr>
          <a:xfrm>
            <a:off x="1369454" y="3496689"/>
            <a:ext cx="2758409" cy="68574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Cada archivo tiene una columna </a:t>
            </a:r>
            <a:r>
              <a:rPr lang="es-ES" b="1" dirty="0" smtClean="0">
                <a:solidFill>
                  <a:srgbClr val="FF0000"/>
                </a:solidFill>
              </a:rPr>
              <a:t>sin título</a:t>
            </a:r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3118" y="4140265"/>
            <a:ext cx="1929351" cy="1551869"/>
          </a:xfrm>
          <a:prstGeom prst="rect">
            <a:avLst/>
          </a:prstGeom>
        </p:spPr>
      </p:pic>
      <p:sp>
        <p:nvSpPr>
          <p:cNvPr id="41" name="Subtítulo 2"/>
          <p:cNvSpPr txBox="1">
            <a:spLocks/>
          </p:cNvSpPr>
          <p:nvPr/>
        </p:nvSpPr>
        <p:spPr>
          <a:xfrm>
            <a:off x="1019279" y="5683687"/>
            <a:ext cx="3732986" cy="7427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 smtClean="0">
                <a:solidFill>
                  <a:srgbClr val="FF0000"/>
                </a:solidFill>
              </a:rPr>
              <a:t>Poner textos que correspondan al tag y archivo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42" name="Rectángulo redondeado 41"/>
          <p:cNvSpPr/>
          <p:nvPr/>
        </p:nvSpPr>
        <p:spPr>
          <a:xfrm>
            <a:off x="4338078" y="4696464"/>
            <a:ext cx="712099" cy="5174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Subtítulo 2"/>
          <p:cNvSpPr txBox="1">
            <a:spLocks/>
          </p:cNvSpPr>
          <p:nvPr/>
        </p:nvSpPr>
        <p:spPr>
          <a:xfrm>
            <a:off x="4272739" y="4713477"/>
            <a:ext cx="828430" cy="56956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 smtClean="0">
                <a:solidFill>
                  <a:srgbClr val="FF0000"/>
                </a:solidFill>
              </a:rPr>
              <a:t>Max 10 filas</a:t>
            </a:r>
            <a:endParaRPr lang="es-CO" b="1" dirty="0">
              <a:solidFill>
                <a:srgbClr val="FF0000"/>
              </a:solidFill>
            </a:endParaRPr>
          </a:p>
        </p:txBody>
      </p:sp>
      <p:sp>
        <p:nvSpPr>
          <p:cNvPr id="47" name="Rectángulo redondeado 46"/>
          <p:cNvSpPr/>
          <p:nvPr/>
        </p:nvSpPr>
        <p:spPr>
          <a:xfrm>
            <a:off x="5626653" y="5490233"/>
            <a:ext cx="2840613" cy="110829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Elipse 47"/>
          <p:cNvSpPr/>
          <p:nvPr/>
        </p:nvSpPr>
        <p:spPr>
          <a:xfrm>
            <a:off x="5253985" y="4963937"/>
            <a:ext cx="731520" cy="74458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CuadroTexto 48"/>
          <p:cNvSpPr txBox="1"/>
          <p:nvPr/>
        </p:nvSpPr>
        <p:spPr>
          <a:xfrm>
            <a:off x="5358489" y="4963937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rgbClr val="FF0000"/>
                </a:solidFill>
              </a:rPr>
              <a:t>4</a:t>
            </a:r>
            <a:endParaRPr lang="es-CO" sz="4000" b="1" dirty="0">
              <a:solidFill>
                <a:srgbClr val="FF0000"/>
              </a:solidFill>
            </a:endParaRPr>
          </a:p>
        </p:txBody>
      </p:sp>
      <p:sp>
        <p:nvSpPr>
          <p:cNvPr id="50" name="Subtítulo 2"/>
          <p:cNvSpPr txBox="1">
            <a:spLocks/>
          </p:cNvSpPr>
          <p:nvPr/>
        </p:nvSpPr>
        <p:spPr>
          <a:xfrm>
            <a:off x="5648109" y="5590194"/>
            <a:ext cx="2678159" cy="90837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 smtClean="0"/>
              <a:t>c.csv</a:t>
            </a:r>
            <a:r>
              <a:rPr lang="es-ES" dirty="0" smtClean="0"/>
              <a:t> = </a:t>
            </a:r>
            <a:r>
              <a:rPr lang="es-ES" dirty="0" smtClean="0">
                <a:solidFill>
                  <a:srgbClr val="FF0000"/>
                </a:solidFill>
              </a:rPr>
              <a:t>contexto</a:t>
            </a:r>
          </a:p>
          <a:p>
            <a:r>
              <a:rPr lang="es-ES" b="1" dirty="0" smtClean="0"/>
              <a:t>q.csv</a:t>
            </a:r>
            <a:r>
              <a:rPr lang="es-ES" dirty="0" smtClean="0"/>
              <a:t> = </a:t>
            </a:r>
            <a:r>
              <a:rPr lang="es-ES" dirty="0" smtClean="0">
                <a:solidFill>
                  <a:srgbClr val="FF0000"/>
                </a:solidFill>
              </a:rPr>
              <a:t>preguntas</a:t>
            </a:r>
          </a:p>
          <a:p>
            <a:r>
              <a:rPr lang="es-ES" b="1" dirty="0" smtClean="0"/>
              <a:t>r.csv</a:t>
            </a:r>
            <a:r>
              <a:rPr lang="es-ES" dirty="0" smtClean="0"/>
              <a:t> = </a:t>
            </a:r>
            <a:r>
              <a:rPr lang="es-ES" dirty="0" smtClean="0">
                <a:solidFill>
                  <a:srgbClr val="FF0000"/>
                </a:solidFill>
              </a:rPr>
              <a:t>respuesta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52" name="Rectángulo redondeado 51"/>
          <p:cNvSpPr/>
          <p:nvPr/>
        </p:nvSpPr>
        <p:spPr>
          <a:xfrm>
            <a:off x="8839934" y="5524686"/>
            <a:ext cx="2519497" cy="107384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CuadroTexto 52"/>
          <p:cNvSpPr txBox="1"/>
          <p:nvPr/>
        </p:nvSpPr>
        <p:spPr>
          <a:xfrm>
            <a:off x="8908134" y="5590363"/>
            <a:ext cx="2507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El contexto es el tag anterior del hilo de conversación “si aplica”</a:t>
            </a:r>
            <a:endParaRPr lang="es-CO" dirty="0"/>
          </a:p>
        </p:txBody>
      </p:sp>
      <p:sp>
        <p:nvSpPr>
          <p:cNvPr id="54" name="Flecha derecha 53"/>
          <p:cNvSpPr/>
          <p:nvPr/>
        </p:nvSpPr>
        <p:spPr>
          <a:xfrm rot="555122">
            <a:off x="4857074" y="5703400"/>
            <a:ext cx="660789" cy="549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5" name="Rectángulo redondeado 54"/>
          <p:cNvSpPr/>
          <p:nvPr/>
        </p:nvSpPr>
        <p:spPr>
          <a:xfrm>
            <a:off x="6056812" y="5590194"/>
            <a:ext cx="1867988" cy="284133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56" name="Conector recto 55"/>
          <p:cNvCxnSpPr/>
          <p:nvPr/>
        </p:nvCxnSpPr>
        <p:spPr>
          <a:xfrm>
            <a:off x="7996107" y="5737722"/>
            <a:ext cx="787451" cy="26724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01939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36</TotalTime>
  <Words>90</Words>
  <Application>Microsoft Office PowerPoint</Application>
  <PresentationFormat>Panorámica</PresentationFormat>
  <Paragraphs>18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Franklin Gothic Book</vt:lpstr>
      <vt:lpstr>Crop</vt:lpstr>
      <vt:lpstr>CREAR DATOS PARA EL CHATBOT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CREAR DATOS PARA EL CHATBOT</dc:title>
  <dc:creator>USUARIO</dc:creator>
  <cp:lastModifiedBy>USUARIO</cp:lastModifiedBy>
  <cp:revision>5</cp:revision>
  <dcterms:created xsi:type="dcterms:W3CDTF">2022-10-13T14:55:49Z</dcterms:created>
  <dcterms:modified xsi:type="dcterms:W3CDTF">2022-10-13T15:32:47Z</dcterms:modified>
</cp:coreProperties>
</file>