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547E50-DA8E-4933-8627-B32839B0B837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267C34-5D0A-4006-88EA-1FDC0183F3A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547E50-DA8E-4933-8627-B32839B0B837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267C34-5D0A-4006-88EA-1FDC0183F3A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547E50-DA8E-4933-8627-B32839B0B837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267C34-5D0A-4006-88EA-1FDC0183F3A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547E50-DA8E-4933-8627-B32839B0B837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267C34-5D0A-4006-88EA-1FDC0183F3A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547E50-DA8E-4933-8627-B32839B0B837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267C34-5D0A-4006-88EA-1FDC0183F3A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547E50-DA8E-4933-8627-B32839B0B837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267C34-5D0A-4006-88EA-1FDC0183F3A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547E50-DA8E-4933-8627-B32839B0B837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267C34-5D0A-4006-88EA-1FDC0183F3A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547E50-DA8E-4933-8627-B32839B0B837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267C34-5D0A-4006-88EA-1FDC0183F3A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547E50-DA8E-4933-8627-B32839B0B837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267C34-5D0A-4006-88EA-1FDC0183F3A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547E50-DA8E-4933-8627-B32839B0B837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267C34-5D0A-4006-88EA-1FDC0183F3A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547E50-DA8E-4933-8627-B32839B0B837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267C34-5D0A-4006-88EA-1FDC0183F3A7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0547E50-DA8E-4933-8627-B32839B0B837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267C34-5D0A-4006-88EA-1FDC0183F3A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2376" y="571480"/>
            <a:ext cx="7772400" cy="3077526"/>
          </a:xfrm>
        </p:spPr>
        <p:txBody>
          <a:bodyPr>
            <a:normAutofit/>
          </a:bodyPr>
          <a:lstStyle/>
          <a:p>
            <a:r>
              <a:rPr lang="en-US" b="0" dirty="0" smtClean="0"/>
              <a:t>Entity–relationship model Checkpoint</a:t>
            </a:r>
            <a:br>
              <a:rPr lang="en-US" b="0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Wissal </a:t>
            </a:r>
            <a:r>
              <a:rPr lang="fr-FR" dirty="0" err="1" smtClean="0"/>
              <a:t>Ajmi</a:t>
            </a:r>
            <a:r>
              <a:rPr lang="fr-FR" smtClean="0"/>
              <a:t> </a:t>
            </a:r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issal\Desktop\Imag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08"/>
            <a:ext cx="9144000" cy="6844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</TotalTime>
  <Words>5</Words>
  <Application>Microsoft Office PowerPoint</Application>
  <PresentationFormat>Affichage à l'écran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Aspect</vt:lpstr>
      <vt:lpstr>Entity–relationship model Checkpoint 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Entity–relationship model Checkpoint </dc:title>
  <dc:creator>wissal</dc:creator>
  <cp:lastModifiedBy>wissal</cp:lastModifiedBy>
  <cp:revision>1</cp:revision>
  <dcterms:created xsi:type="dcterms:W3CDTF">2020-12-06T22:55:52Z</dcterms:created>
  <dcterms:modified xsi:type="dcterms:W3CDTF">2020-12-06T22:58:00Z</dcterms:modified>
</cp:coreProperties>
</file>