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351C2C-5937-4768-8E50-282DEA0448D8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63F5607-E020-4C0C-B079-94FFADED7CD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dirty="0" err="1" smtClean="0"/>
              <a:t>Relational</a:t>
            </a:r>
            <a:r>
              <a:rPr lang="fr-FR" b="0" dirty="0" smtClean="0"/>
              <a:t> model </a:t>
            </a:r>
            <a:r>
              <a:rPr lang="fr-FR" b="0" dirty="0" err="1" smtClean="0"/>
              <a:t>Checkpoint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Ajmi</a:t>
            </a:r>
            <a:r>
              <a:rPr lang="fr-FR" dirty="0" smtClean="0"/>
              <a:t> Wissal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59149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Convert </a:t>
            </a:r>
            <a:r>
              <a:rPr lang="en-US" dirty="0"/>
              <a:t>the  entity relationship model to a relational diagram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785926"/>
            <a:ext cx="9144000" cy="41879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000" dirty="0" smtClean="0"/>
              <a:t>HOTEL(</a:t>
            </a:r>
            <a:r>
              <a:rPr lang="fr-FR" sz="2000" b="1" dirty="0" err="1" smtClean="0"/>
              <a:t>Hotel_id</a:t>
            </a:r>
            <a:r>
              <a:rPr lang="fr-FR" sz="2000" dirty="0" smtClean="0"/>
              <a:t>, </a:t>
            </a:r>
            <a:r>
              <a:rPr lang="fr-FR" sz="2000" dirty="0" err="1" smtClean="0"/>
              <a:t>Hotel_name</a:t>
            </a:r>
            <a:r>
              <a:rPr lang="fr-FR" sz="2000" dirty="0" smtClean="0"/>
              <a:t>, </a:t>
            </a:r>
            <a:r>
              <a:rPr lang="fr-FR" sz="2000" b="1" dirty="0" smtClean="0"/>
              <a:t>#Type</a:t>
            </a:r>
            <a:r>
              <a:rPr lang="fr-F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r-FR" sz="2000" dirty="0" smtClean="0"/>
              <a:t>Type(</a:t>
            </a:r>
            <a:r>
              <a:rPr lang="fr-FR" sz="2000" b="1" dirty="0" err="1" smtClean="0"/>
              <a:t>Type_id</a:t>
            </a:r>
            <a:r>
              <a:rPr lang="fr-FR" sz="2000" dirty="0" smtClean="0"/>
              <a:t>, </a:t>
            </a:r>
            <a:r>
              <a:rPr lang="fr-FR" sz="2000" dirty="0" err="1" smtClean="0"/>
              <a:t>Type_name</a:t>
            </a:r>
            <a:r>
              <a:rPr lang="fr-F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r-FR" sz="2000" dirty="0" smtClean="0"/>
              <a:t>Room(</a:t>
            </a:r>
            <a:r>
              <a:rPr lang="fr-FR" sz="2000" b="1" dirty="0" err="1" smtClean="0"/>
              <a:t>Room_id</a:t>
            </a:r>
            <a:r>
              <a:rPr lang="fr-FR" sz="2000" dirty="0" smtClean="0"/>
              <a:t>, </a:t>
            </a:r>
            <a:r>
              <a:rPr lang="fr-FR" sz="2000" dirty="0" err="1" smtClean="0"/>
              <a:t>Floor</a:t>
            </a:r>
            <a:r>
              <a:rPr lang="fr-FR" sz="2000" dirty="0" smtClean="0"/>
              <a:t>, </a:t>
            </a:r>
            <a:r>
              <a:rPr lang="fr-FR" sz="2000" b="1" dirty="0" smtClean="0"/>
              <a:t>#</a:t>
            </a:r>
            <a:r>
              <a:rPr lang="fr-FR" sz="2000" b="1" dirty="0" err="1" smtClean="0"/>
              <a:t>Hotel</a:t>
            </a:r>
            <a:r>
              <a:rPr lang="fr-FR" sz="2000" dirty="0" smtClean="0"/>
              <a:t>, </a:t>
            </a:r>
            <a:r>
              <a:rPr lang="fr-FR" sz="2000" b="1" dirty="0" smtClean="0"/>
              <a:t>#</a:t>
            </a:r>
            <a:r>
              <a:rPr lang="fr-FR" sz="2000" b="1" dirty="0" err="1" smtClean="0"/>
              <a:t>Category</a:t>
            </a:r>
            <a:r>
              <a:rPr lang="fr-F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r-FR" sz="2000" dirty="0" err="1" smtClean="0"/>
              <a:t>Category</a:t>
            </a:r>
            <a:r>
              <a:rPr lang="fr-FR" sz="2000" dirty="0" smtClean="0"/>
              <a:t>(</a:t>
            </a:r>
            <a:r>
              <a:rPr lang="fr-FR" sz="2000" b="1" dirty="0" err="1" smtClean="0"/>
              <a:t>Category_id</a:t>
            </a:r>
            <a:r>
              <a:rPr lang="fr-FR" sz="2000" dirty="0" smtClean="0"/>
              <a:t>, </a:t>
            </a:r>
            <a:r>
              <a:rPr lang="fr-FR" sz="2000" dirty="0" err="1" smtClean="0"/>
              <a:t>Category_name</a:t>
            </a:r>
            <a:r>
              <a:rPr lang="fr-FR" sz="2000" dirty="0" smtClean="0"/>
              <a:t>, Price, </a:t>
            </a:r>
            <a:r>
              <a:rPr lang="fr-FR" sz="2000" dirty="0" err="1" smtClean="0"/>
              <a:t>Beds_numbers</a:t>
            </a:r>
            <a:r>
              <a:rPr lang="fr-FR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r-FR" sz="2000" dirty="0" err="1" smtClean="0"/>
              <a:t>Employee</a:t>
            </a:r>
            <a:r>
              <a:rPr lang="fr-FR" sz="2000" dirty="0" smtClean="0"/>
              <a:t>(</a:t>
            </a:r>
            <a:r>
              <a:rPr lang="fr-FR" sz="2000" b="1" dirty="0" err="1" smtClean="0"/>
              <a:t>Employee_id</a:t>
            </a:r>
            <a:r>
              <a:rPr lang="fr-FR" sz="2000" dirty="0" smtClean="0"/>
              <a:t>, </a:t>
            </a:r>
            <a:r>
              <a:rPr lang="fr-FR" sz="2000" dirty="0" err="1" smtClean="0"/>
              <a:t>Employee_name</a:t>
            </a:r>
            <a:r>
              <a:rPr lang="fr-FR" sz="2000" dirty="0" smtClean="0"/>
              <a:t>, </a:t>
            </a:r>
            <a:r>
              <a:rPr lang="fr-FR" sz="2000" dirty="0" err="1" smtClean="0"/>
              <a:t>Employee_speciality</a:t>
            </a:r>
            <a:r>
              <a:rPr lang="fr-FR" sz="2000" dirty="0" smtClean="0"/>
              <a:t>, </a:t>
            </a:r>
            <a:r>
              <a:rPr lang="fr-FR" sz="2000" b="1" dirty="0" smtClean="0"/>
              <a:t>#</a:t>
            </a:r>
            <a:r>
              <a:rPr lang="fr-FR" sz="2000" b="1" dirty="0" err="1" smtClean="0"/>
              <a:t>Hotel</a:t>
            </a:r>
            <a:r>
              <a:rPr lang="fr-FR" sz="2000" dirty="0" smtClean="0"/>
              <a:t>, </a:t>
            </a:r>
            <a:r>
              <a:rPr lang="fr-FR" sz="2000" b="1" dirty="0" smtClean="0"/>
              <a:t>#</a:t>
            </a:r>
            <a:r>
              <a:rPr lang="fr-FR" sz="2000" b="1" dirty="0" err="1" smtClean="0"/>
              <a:t>lead_id</a:t>
            </a:r>
            <a:r>
              <a:rPr lang="fr-FR" sz="2000" dirty="0" smtClean="0"/>
              <a:t>)</a:t>
            </a:r>
            <a:endParaRPr lang="fr-F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</TotalTime>
  <Words>46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Aspect</vt:lpstr>
      <vt:lpstr>Relational model Checkpoint</vt:lpstr>
      <vt:lpstr>Diapositive 2</vt:lpstr>
      <vt:lpstr> Convert the  entity relationship model to a relational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Checkpoint</dc:title>
  <dc:creator>wissal</dc:creator>
  <cp:lastModifiedBy>wissal</cp:lastModifiedBy>
  <cp:revision>1</cp:revision>
  <dcterms:created xsi:type="dcterms:W3CDTF">2020-12-07T12:10:11Z</dcterms:created>
  <dcterms:modified xsi:type="dcterms:W3CDTF">2020-12-07T12:18:53Z</dcterms:modified>
</cp:coreProperties>
</file>