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44FF66-A73F-45AE-9715-A89DE322EA18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D35C2C-C298-4F39-B173-859022F1559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Realized</a:t>
            </a:r>
            <a:r>
              <a:rPr lang="fr-FR" dirty="0" smtClean="0"/>
              <a:t> by :</a:t>
            </a:r>
            <a:r>
              <a:rPr lang="fr-FR" dirty="0" err="1" smtClean="0"/>
              <a:t>Ajmi</a:t>
            </a:r>
            <a:r>
              <a:rPr lang="fr-FR" dirty="0" smtClean="0"/>
              <a:t> </a:t>
            </a:r>
            <a:r>
              <a:rPr lang="fr-FR" dirty="0" err="1" smtClean="0"/>
              <a:t>wissal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Web Fundamentals Check point  Project </a:t>
            </a:r>
            <a:endParaRPr lang="fr-F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How does the web words</a:t>
            </a:r>
            <a:r>
              <a:rPr lang="en-US" b="1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web is a system for publishing pages of information on the internet, and for linking pages together using links.</a:t>
            </a:r>
            <a:endParaRPr lang="fr-FR" dirty="0"/>
          </a:p>
          <a:p>
            <a:r>
              <a:rPr lang="en-US" dirty="0" smtClean="0"/>
              <a:t>This </a:t>
            </a:r>
            <a:r>
              <a:rPr lang="en-US" dirty="0"/>
              <a:t>makes it very easy for people to share documents even if they are using what would otherwise be incompatible computers. In fact, that’s exactly why Tim Berners-Lee invented the World Wide Web in the early 1990s.</a:t>
            </a:r>
            <a:endParaRPr lang="fr-FR" dirty="0"/>
          </a:p>
          <a:p>
            <a:r>
              <a:rPr lang="en-US" dirty="0"/>
              <a:t>The web would be useful but annoying if you had to type the precise address - the URL (uniform resource locator) - for every page you wanted. Fortunately, you don’t have to. Web pages can include embedded links or ’hyperlinks’, so simply clicking the link will take you to that page. Following a trail of links is called ‘web surfing’.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What do you need to be a developer</a:t>
            </a:r>
            <a:r>
              <a:rPr lang="en-US" b="1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501122" cy="48387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a developer you need to learn the basics of HTML, CSS and JavaScript</a:t>
            </a:r>
            <a:endParaRPr lang="fr-FR" dirty="0"/>
          </a:p>
          <a:p>
            <a:r>
              <a:rPr lang="en-US" dirty="0"/>
              <a:t>These are the nuts and bolts of all website development that you’ll work with daily if you decide to build websites for a living.</a:t>
            </a:r>
            <a:endParaRPr lang="fr-FR" dirty="0"/>
          </a:p>
          <a:p>
            <a:pPr lvl="0" algn="ctr">
              <a:buFont typeface="Wingdings" pitchFamily="2" charset="2"/>
              <a:buChar char="v"/>
            </a:pPr>
            <a:r>
              <a:rPr lang="en-US" dirty="0"/>
              <a:t>HTML dictates the structure </a:t>
            </a:r>
            <a:endParaRPr lang="fr-FR" dirty="0" smtClean="0"/>
          </a:p>
          <a:p>
            <a:pPr lvl="0" algn="ctr">
              <a:buFont typeface="Wingdings" pitchFamily="2" charset="2"/>
              <a:buChar char="v"/>
            </a:pPr>
            <a:r>
              <a:rPr lang="en-US" dirty="0" smtClean="0"/>
              <a:t>CSS </a:t>
            </a:r>
            <a:r>
              <a:rPr lang="en-US" dirty="0"/>
              <a:t>will make it look </a:t>
            </a:r>
            <a:r>
              <a:rPr lang="en-US" dirty="0" smtClean="0"/>
              <a:t>pretty</a:t>
            </a:r>
            <a:endParaRPr lang="fr-FR" dirty="0" smtClean="0"/>
          </a:p>
          <a:p>
            <a:pPr lvl="0" algn="ctr">
              <a:buFont typeface="Wingdings" pitchFamily="2" charset="2"/>
              <a:buChar char="v"/>
            </a:pPr>
            <a:r>
              <a:rPr lang="en-US" dirty="0" smtClean="0"/>
              <a:t>JavaScript </a:t>
            </a:r>
            <a:r>
              <a:rPr lang="en-US" dirty="0"/>
              <a:t>will make it function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What’s the role of a web developer</a:t>
            </a:r>
            <a:r>
              <a:rPr lang="en-US" b="1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4900634"/>
          </a:xfrm>
        </p:spPr>
        <p:txBody>
          <a:bodyPr>
            <a:normAutofit/>
          </a:bodyPr>
          <a:lstStyle/>
          <a:p>
            <a:r>
              <a:rPr lang="en-US" dirty="0"/>
              <a:t>Also known as web programmers or web coders, web developers </a:t>
            </a:r>
            <a:r>
              <a:rPr lang="en-US" dirty="0" smtClean="0"/>
              <a:t>essentially</a:t>
            </a:r>
          </a:p>
          <a:p>
            <a:pPr algn="ctr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make a website work by building </a:t>
            </a:r>
            <a:r>
              <a:rPr lang="en-US" dirty="0" smtClean="0"/>
              <a:t>the functionality</a:t>
            </a:r>
            <a:r>
              <a:rPr lang="en-US" dirty="0"/>
              <a:t>, </a:t>
            </a:r>
            <a:r>
              <a:rPr lang="en-US" dirty="0" smtClean="0"/>
              <a:t>interactivity</a:t>
            </a:r>
          </a:p>
          <a:p>
            <a:pPr algn="ctr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and visible structure of the site, normally based on the vision of designers and other key roles.</a:t>
            </a:r>
            <a:endParaRPr lang="fr-FR" dirty="0"/>
          </a:p>
          <a:p>
            <a:r>
              <a:rPr lang="en-US" dirty="0"/>
              <a:t>Web developers are </a:t>
            </a:r>
            <a:r>
              <a:rPr lang="en-US" dirty="0" smtClean="0"/>
              <a:t>also</a:t>
            </a:r>
          </a:p>
          <a:p>
            <a:pPr algn="ctr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responsible for ensuring a site functions correctly on all browsers - both desktop and mobile - through testing. </a:t>
            </a:r>
            <a:endParaRPr lang="en-US" dirty="0" smtClean="0"/>
          </a:p>
          <a:p>
            <a:pPr algn="ctr">
              <a:buFont typeface="Wingdings" pitchFamily="2" charset="2"/>
              <a:buChar char="v"/>
            </a:pPr>
            <a:r>
              <a:rPr lang="en-US" dirty="0" smtClean="0"/>
              <a:t>Once </a:t>
            </a:r>
            <a:r>
              <a:rPr lang="en-US" dirty="0"/>
              <a:t>a site is live, a developer carries out updates and other maintenance tasks as necessary.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</TotalTime>
  <Words>305</Words>
  <Application>Microsoft Office PowerPoint</Application>
  <PresentationFormat>Affichage à l'écran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Capitaux</vt:lpstr>
      <vt:lpstr>Web Fundamentals Check point  Project </vt:lpstr>
      <vt:lpstr>How does the web words?</vt:lpstr>
      <vt:lpstr>What do you need to be a developer?</vt:lpstr>
      <vt:lpstr>What’s the role of a web developer?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 point  Project</dc:title>
  <dc:creator>wissal</dc:creator>
  <cp:lastModifiedBy>wissal</cp:lastModifiedBy>
  <cp:revision>12</cp:revision>
  <dcterms:created xsi:type="dcterms:W3CDTF">2020-09-02T15:27:48Z</dcterms:created>
  <dcterms:modified xsi:type="dcterms:W3CDTF">2020-09-02T17:18:46Z</dcterms:modified>
</cp:coreProperties>
</file>