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BEB-7F5B-43EE-B9EB-F5FBF1177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5B5E2-A31D-4EF9-9D73-7CE06CCF4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C7D77-1A53-4BC1-93C3-70384F08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F02A-1944-4C69-82D1-16FD7FEB40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CD185-6925-4098-B521-3A0322E0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4D637-0282-4071-8CAB-DD974536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D313-FA15-4C84-906D-3DED85C3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6A75-936A-4ABC-B312-8339BAC4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611CB-0A30-4880-BEB9-CDDD3FCFF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880B2-8452-447D-BC32-26169493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F02A-1944-4C69-82D1-16FD7FEB40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CC66C-D051-4FA2-A09F-80C1E241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E0741-AF25-46A7-B5B8-45BE9B1C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D313-FA15-4C84-906D-3DED85C3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A01091-CD48-45C8-8C5A-E0F369588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11E6C-AA96-4410-A590-502925414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71333-165B-450D-B2CB-0EBFAD16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F02A-1944-4C69-82D1-16FD7FEB40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4AB87-0F91-489E-9998-F2153EA7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90494-8081-412C-BCBB-376142AC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D313-FA15-4C84-906D-3DED85C3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C3C1-CA07-4B85-9424-F3AC37CE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820C-FBCB-443C-85A8-7C18830D7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5E299-2E97-4BF9-B805-592BABEE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F02A-1944-4C69-82D1-16FD7FEB40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5C998-7215-4C42-B319-8836F0B3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37D9D-4176-4BD9-BDFB-8558B056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D313-FA15-4C84-906D-3DED85C3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3F5B-0252-4E8A-B13E-9285D287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888A3-B192-4DCC-B00B-59161A0AF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B6CF3-BEFF-4780-A031-CD19E3EE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F02A-1944-4C69-82D1-16FD7FEB40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1F81F-038A-4C9E-A9CA-5EF9B27D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643E8-7602-43CF-A634-BE0010CE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D313-FA15-4C84-906D-3DED85C3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3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EA16-C8F6-4750-87C3-B73A4248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2CAB9-BD50-459C-A65E-1A0C26A30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54531-61B3-431A-ABB7-97D73DA5A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9314F-352A-4C57-AF80-1DA8E792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F02A-1944-4C69-82D1-16FD7FEB40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D9C10-16E4-47D7-B24C-A365DDB7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BB2E0-5998-49EE-8D44-D7508FAC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D313-FA15-4C84-906D-3DED85C3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FC9CF-BA0C-4ED6-8D14-C69DC317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7B721-8E6D-47EC-AA8A-97D6FD566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FC35F-E16D-4078-A250-112EB397B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42178-E7C5-46A1-98BD-215DBBF40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C4B35-8B90-49E5-9388-0A96981CB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BA4A9-23FD-4C79-AE37-51EB0FFC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F02A-1944-4C69-82D1-16FD7FEB40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2008B-0D6A-42E6-904D-66BEE891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A7292-6119-4035-A7E6-A90436A1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D313-FA15-4C84-906D-3DED85C3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1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1201-B38B-4379-B004-F862B385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29145-6AFE-4393-9DAF-BB382BA8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F02A-1944-4C69-82D1-16FD7FEB40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EA921-377D-4D81-912B-A245A00F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AC6910-B3AC-40CB-A49A-DB54D04B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D313-FA15-4C84-906D-3DED85C3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02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2D007-CBBE-4B8B-8B25-68E40C48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F02A-1944-4C69-82D1-16FD7FEB40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38E84-A77B-4694-BE46-E02ABE991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4EA98-A907-4EB5-A865-023FB5A7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D313-FA15-4C84-906D-3DED85C3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0D09-35CB-41FD-B8B6-C7F0C314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5FAFE-8D27-4531-8619-E73C8F267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03598-7EF3-4D67-9EEB-E5FAB6C80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D4BAB-7972-4668-B881-2EF74764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F02A-1944-4C69-82D1-16FD7FEB40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CE2E5-EB79-465E-9A35-BF07E78F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2B225-C542-451E-8334-EBDC68F2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D313-FA15-4C84-906D-3DED85C3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8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5F20-6872-4049-948C-E1706EF0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60332-8070-464A-8324-38C5A413C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F1B6B-CC3D-44CF-A013-8A6E4EBAB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7259E-FB17-463A-8076-AB581538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F02A-1944-4C69-82D1-16FD7FEB40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105D3-0EF6-4C13-A9E1-C46CB0DB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B62C6-CFFF-4637-8394-F171C67D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AD313-FA15-4C84-906D-3DED85C3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4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331EA-F88E-4F32-91CF-551FF0A5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BE817-250A-4B66-AD75-C7C10C043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3E50A-4577-4B82-972B-A6485E9A9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EF02A-1944-4C69-82D1-16FD7FEB40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0AB6A-E95B-47E9-B87F-6CA6F8D76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DEB23-448F-45D8-A660-2B16741FD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AD313-FA15-4C84-906D-3DED85C3A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1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467C-5CDC-448E-BE8E-E1930FAA4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Voyago</a:t>
            </a:r>
            <a:r>
              <a:rPr lang="en-US" b="1" dirty="0"/>
              <a:t> – with </a:t>
            </a:r>
            <a:r>
              <a:rPr lang="en-US" b="1" dirty="0" err="1"/>
              <a:t>KendoReact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D380D-B4CC-429D-B8E5-4C6FECBEF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KendoReact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Wissam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7661E8-60BC-4A51-826D-0F1FBDA56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091" y="605126"/>
            <a:ext cx="4371013" cy="10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8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CED3-E26A-49A7-BD71-968E7F58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53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009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360D-704B-4EDC-80DB-AA82F411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The Project and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25ED4-9668-43EA-A07A-831E4D0F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Voyago</a:t>
            </a:r>
            <a:r>
              <a:rPr lang="en-US" dirty="0"/>
              <a:t> is an ecommerce website which allows buying bikes, components and accessories.</a:t>
            </a:r>
          </a:p>
          <a:p>
            <a:endParaRPr lang="en-US" dirty="0"/>
          </a:p>
          <a:p>
            <a:r>
              <a:rPr lang="en-US" dirty="0"/>
              <a:t>React is an open source component-based </a:t>
            </a:r>
            <a:r>
              <a:rPr lang="en-US" dirty="0" err="1"/>
              <a:t>javascript</a:t>
            </a:r>
            <a:r>
              <a:rPr lang="en-US" dirty="0"/>
              <a:t> library maintained by Meta.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11858F4-FFF5-42E1-A752-1C47302BA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594" y="3842327"/>
            <a:ext cx="3266209" cy="284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8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360D-704B-4EDC-80DB-AA82F411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00B0F0"/>
                </a:solidFill>
              </a:rPr>
              <a:t>KendoReact</a:t>
            </a:r>
            <a:r>
              <a:rPr lang="en-US" b="1" dirty="0">
                <a:solidFill>
                  <a:srgbClr val="00B0F0"/>
                </a:solidFill>
              </a:rPr>
              <a:t>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25ED4-9668-43EA-A07A-831E4D0F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used multiple </a:t>
            </a:r>
            <a:r>
              <a:rPr lang="en-US" dirty="0" err="1"/>
              <a:t>KendoReact</a:t>
            </a:r>
            <a:r>
              <a:rPr lang="en-US" dirty="0"/>
              <a:t> components such as:</a:t>
            </a:r>
          </a:p>
          <a:p>
            <a:pPr marL="0" indent="0">
              <a:buNone/>
            </a:pPr>
            <a:r>
              <a:rPr lang="en-US" dirty="0"/>
              <a:t>-Card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ListView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GridLayout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ScrollView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-Data query (</a:t>
            </a:r>
            <a:r>
              <a:rPr lang="en-US" dirty="0" err="1"/>
              <a:t>sortBy</a:t>
            </a:r>
            <a:r>
              <a:rPr lang="en-US" dirty="0"/>
              <a:t> tool)</a:t>
            </a:r>
          </a:p>
          <a:p>
            <a:pPr marL="0" indent="0">
              <a:buNone/>
            </a:pPr>
            <a:r>
              <a:rPr lang="en-US" dirty="0"/>
              <a:t>-Badge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DropDowns</a:t>
            </a:r>
            <a:r>
              <a:rPr lang="en-US" dirty="0"/>
              <a:t> (Autocomplete and </a:t>
            </a:r>
            <a:r>
              <a:rPr lang="en-US" dirty="0" err="1"/>
              <a:t>DropDownList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-Pager</a:t>
            </a:r>
          </a:p>
          <a:p>
            <a:pPr marL="0" indent="0">
              <a:buNone/>
            </a:pPr>
            <a:r>
              <a:rPr lang="en-US" dirty="0"/>
              <a:t>-Slider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7824C95-A6A7-49F1-A59B-32E80D78F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163" y="2004291"/>
            <a:ext cx="2479964" cy="24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33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360D-704B-4EDC-80DB-AA82F411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React Hooks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25ED4-9668-43EA-A07A-831E4D0F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using functional components, and thus used hooks.</a:t>
            </a:r>
          </a:p>
          <a:p>
            <a:r>
              <a:rPr lang="en-US" dirty="0"/>
              <a:t>The hooks I used the most are: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useState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useCallback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useEffect</a:t>
            </a:r>
            <a:endParaRPr lang="en-US" dirty="0"/>
          </a:p>
          <a:p>
            <a:r>
              <a:rPr lang="en-US" dirty="0"/>
              <a:t>React tools: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useLocation</a:t>
            </a:r>
            <a:r>
              <a:rPr lang="en-US" dirty="0"/>
              <a:t>, </a:t>
            </a:r>
            <a:r>
              <a:rPr lang="en-US" dirty="0" err="1"/>
              <a:t>useNavigate</a:t>
            </a:r>
            <a:r>
              <a:rPr lang="en-US" dirty="0"/>
              <a:t>, Link, Router from react-router-</a:t>
            </a:r>
            <a:r>
              <a:rPr lang="en-US" dirty="0" err="1"/>
              <a:t>dom</a:t>
            </a:r>
            <a:endParaRPr lang="en-US" dirty="0"/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FA510082-24F0-4440-9845-C4BB80879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129" y="2914525"/>
            <a:ext cx="2991173" cy="165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6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360D-704B-4EDC-80DB-AA82F411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Other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25ED4-9668-43EA-A07A-831E4D0F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I used from </a:t>
            </a:r>
            <a:r>
              <a:rPr lang="en-US" dirty="0" err="1"/>
              <a:t>npm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- Buffer</a:t>
            </a:r>
          </a:p>
          <a:p>
            <a:pPr>
              <a:buFontTx/>
              <a:buChar char="-"/>
            </a:pPr>
            <a:r>
              <a:rPr lang="en-US" dirty="0"/>
              <a:t>react-client-session</a:t>
            </a:r>
          </a:p>
          <a:p>
            <a:pPr>
              <a:buFontTx/>
              <a:buChar char="-"/>
            </a:pPr>
            <a:r>
              <a:rPr lang="en-US" dirty="0" err="1"/>
              <a:t>Axios</a:t>
            </a:r>
            <a:endParaRPr lang="en-US" dirty="0"/>
          </a:p>
        </p:txBody>
      </p:sp>
      <p:pic>
        <p:nvPicPr>
          <p:cNvPr id="5" name="Picture 4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84695536-6A81-4813-B089-D38D17703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575" y="1825625"/>
            <a:ext cx="51435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4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E095-D121-4B49-A3A8-58AE0669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How is the Project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509A-CFF7-4F6C-A777-775B06CB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two folders:</a:t>
            </a:r>
          </a:p>
          <a:p>
            <a:pPr marL="0" indent="0">
              <a:buNone/>
            </a:pPr>
            <a:r>
              <a:rPr lang="en-US" dirty="0"/>
              <a:t>A folder for the client which contains all my UI and a folder for the server which contains all the routes.</a:t>
            </a:r>
          </a:p>
          <a:p>
            <a:pPr marL="0" indent="0">
              <a:buNone/>
            </a:pPr>
            <a:r>
              <a:rPr lang="en-US" dirty="0"/>
              <a:t>The client runs on port 3000 while my server runs on port 5000.</a:t>
            </a:r>
          </a:p>
          <a:p>
            <a:pPr marL="0" indent="0">
              <a:buNone/>
            </a:pPr>
            <a:r>
              <a:rPr lang="en-US" dirty="0"/>
              <a:t>The client makes requests to the server using </a:t>
            </a:r>
            <a:r>
              <a:rPr lang="en-US" dirty="0" err="1"/>
              <a:t>axios</a:t>
            </a:r>
            <a:r>
              <a:rPr lang="en-US" dirty="0"/>
              <a:t>, which allows all kinds of HTTP requests (</a:t>
            </a:r>
            <a:r>
              <a:rPr lang="en-US" dirty="0" err="1"/>
              <a:t>POST,GET,etc</a:t>
            </a:r>
            <a:r>
              <a:rPr lang="en-US" dirty="0"/>
              <a:t>..)</a:t>
            </a:r>
          </a:p>
          <a:p>
            <a:pPr marL="0" indent="0">
              <a:buNone/>
            </a:pPr>
            <a:r>
              <a:rPr lang="en-US" dirty="0"/>
              <a:t>The server-side, which is connected to the SQL SERVER, executes the query and returns the result.</a:t>
            </a:r>
          </a:p>
        </p:txBody>
      </p:sp>
    </p:spTree>
    <p:extLst>
      <p:ext uri="{BB962C8B-B14F-4D97-AF65-F5344CB8AC3E}">
        <p14:creationId xmlns:p14="http://schemas.microsoft.com/office/powerpoint/2010/main" val="34818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AA9B-A168-49CF-8A12-8C2C39C1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A187AA-ADE0-46BE-AB37-265DD2EA9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5" t="8391" r="995" b="7771"/>
          <a:stretch/>
        </p:blipFill>
        <p:spPr>
          <a:xfrm>
            <a:off x="1361809" y="1690688"/>
            <a:ext cx="9468382" cy="4538662"/>
          </a:xfrm>
        </p:spPr>
      </p:pic>
    </p:spTree>
    <p:extLst>
      <p:ext uri="{BB962C8B-B14F-4D97-AF65-F5344CB8AC3E}">
        <p14:creationId xmlns:p14="http://schemas.microsoft.com/office/powerpoint/2010/main" val="192549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F39-CCD9-4DB1-AA05-87504DCA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00B0F0"/>
                </a:solidFill>
              </a:rPr>
              <a:t>WebSearch</a:t>
            </a:r>
            <a:r>
              <a:rPr lang="en-US" b="1" dirty="0">
                <a:solidFill>
                  <a:srgbClr val="00B0F0"/>
                </a:solidFill>
              </a:rPr>
              <a:t>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995D-9F2B-4A31-A0E0-3087C5791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Systems.Diagnostic.Process</a:t>
            </a:r>
            <a:r>
              <a:rPr lang="en-US" dirty="0"/>
              <a:t> for external search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DteInstance</a:t>
            </a:r>
            <a:r>
              <a:rPr lang="en-US" dirty="0"/>
              <a:t> instance to access the project references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InfoBarService.Instance.ShowInfoBar</a:t>
            </a:r>
            <a:r>
              <a:rPr lang="en-US" dirty="0"/>
              <a:t> to show the </a:t>
            </a:r>
            <a:r>
              <a:rPr lang="en-US" dirty="0" err="1"/>
              <a:t>infobar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CEF5-894C-49DE-9D9D-8580B829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00B0F0"/>
                </a:solidFill>
              </a:rPr>
              <a:t>WebSearch</a:t>
            </a:r>
            <a:r>
              <a:rPr lang="en-US" b="1" dirty="0">
                <a:solidFill>
                  <a:srgbClr val="00B0F0"/>
                </a:solidFill>
              </a:rPr>
              <a:t>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B577BF-1E22-4BFB-B5AA-09C4900B7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312" y="1439418"/>
            <a:ext cx="10239375" cy="5053457"/>
          </a:xfrm>
        </p:spPr>
      </p:pic>
    </p:spTree>
    <p:extLst>
      <p:ext uri="{BB962C8B-B14F-4D97-AF65-F5344CB8AC3E}">
        <p14:creationId xmlns:p14="http://schemas.microsoft.com/office/powerpoint/2010/main" val="394257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252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Voyago – with KendoReact</vt:lpstr>
      <vt:lpstr>The Project and React</vt:lpstr>
      <vt:lpstr>KendoReact Components</vt:lpstr>
      <vt:lpstr>React Hooks and Tools</vt:lpstr>
      <vt:lpstr>Other tools </vt:lpstr>
      <vt:lpstr>How is the Project Working</vt:lpstr>
      <vt:lpstr>Project Demo</vt:lpstr>
      <vt:lpstr>WebSearch Extension</vt:lpstr>
      <vt:lpstr>WebSearch Demo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Voyago – with KendoReact</dc:title>
  <dc:creator>Wissam Merhi</dc:creator>
  <cp:lastModifiedBy>Wissam Merhi</cp:lastModifiedBy>
  <cp:revision>14</cp:revision>
  <dcterms:created xsi:type="dcterms:W3CDTF">2022-09-29T07:31:51Z</dcterms:created>
  <dcterms:modified xsi:type="dcterms:W3CDTF">2022-09-30T10:27:31Z</dcterms:modified>
</cp:coreProperties>
</file>