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7"/>
  </p:notesMasterIdLst>
  <p:sldIdLst>
    <p:sldId id="256" r:id="rId2"/>
    <p:sldId id="259" r:id="rId3"/>
    <p:sldId id="274" r:id="rId4"/>
    <p:sldId id="263" r:id="rId5"/>
    <p:sldId id="261" r:id="rId6"/>
  </p:sldIdLst>
  <p:sldSz cx="9144000" cy="5143500" type="screen16x9"/>
  <p:notesSz cx="6858000" cy="9144000"/>
  <p:embeddedFontLst>
    <p:embeddedFont>
      <p:font typeface="Krona One" panose="020B0604020202020204" charset="0"/>
      <p:regular r:id="rId8"/>
    </p:embeddedFont>
    <p:embeddedFont>
      <p:font typeface="Ubuntu" panose="020B050403060203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98">
          <p15:clr>
            <a:srgbClr val="FF0000"/>
          </p15:clr>
        </p15:guide>
        <p15:guide id="2" pos="519">
          <p15:clr>
            <a:srgbClr val="FFFF00"/>
          </p15:clr>
        </p15:guide>
        <p15:guide id="3" orient="horz" pos="2889">
          <p15:clr>
            <a:srgbClr val="FFFF00"/>
          </p15:clr>
        </p15:guide>
        <p15:guide id="4" orient="horz" pos="347">
          <p15:clr>
            <a:srgbClr val="FFFF00"/>
          </p15:clr>
        </p15:guide>
        <p15:guide id="5" pos="5249">
          <p15:clr>
            <a:srgbClr val="FFFF00"/>
          </p15:clr>
        </p15:guide>
        <p15:guide id="6" pos="2888">
          <p15:clr>
            <a:srgbClr val="9AA0A6"/>
          </p15:clr>
        </p15:guide>
        <p15:guide id="7" orient="horz">
          <p15:clr>
            <a:srgbClr val="9AA0A6"/>
          </p15:clr>
        </p15:guide>
        <p15:guide id="8" orient="horz" pos="132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08C938-E5CA-4898-BE88-B2FE2064E636}">
  <a:tblStyle styleId="{DD08C938-E5CA-4898-BE88-B2FE2064E6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424" y="28"/>
      </p:cViewPr>
      <p:guideLst>
        <p:guide orient="horz" pos="498"/>
        <p:guide pos="519"/>
        <p:guide orient="horz" pos="2889"/>
        <p:guide orient="horz" pos="347"/>
        <p:guide pos="5249"/>
        <p:guide pos="2888"/>
        <p:guide orient="horz"/>
        <p:guide orient="horz" pos="13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6f39c49baf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6f39c49baf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71e807b215_2_32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71e807b215_2_32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g92bac1024b_3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2" name="Google Shape;1392;g92bac1024b_3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6ed1d3ee59_0_10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6ed1d3ee59_0_100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6ed1d3ee59_0_10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6ed1d3ee59_0_10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riving Center Company Profile by Slidesgo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9700" y="817952"/>
            <a:ext cx="300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569700" y="2960400"/>
            <a:ext cx="1805700" cy="6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27475" y="2332800"/>
            <a:ext cx="9898655" cy="2539956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53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350900"/>
            <a:ext cx="9144000" cy="7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927875" y="4347479"/>
            <a:ext cx="387600" cy="196500"/>
          </a:xfrm>
          <a:prstGeom prst="parallelogram">
            <a:avLst>
              <a:gd name="adj" fmla="val 9148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3389744" y="4759529"/>
            <a:ext cx="563794" cy="390619"/>
            <a:chOff x="3394506" y="4742861"/>
            <a:chExt cx="563794" cy="390619"/>
          </a:xfrm>
        </p:grpSpPr>
        <p:sp>
          <p:nvSpPr>
            <p:cNvPr id="16" name="Google Shape;16;p2"/>
            <p:cNvSpPr/>
            <p:nvPr/>
          </p:nvSpPr>
          <p:spPr>
            <a:xfrm>
              <a:off x="3570700" y="4742861"/>
              <a:ext cx="387600" cy="196500"/>
            </a:xfrm>
            <a:prstGeom prst="parallelogram">
              <a:avLst>
                <a:gd name="adj" fmla="val 914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394506" y="4936979"/>
              <a:ext cx="387600" cy="196500"/>
            </a:xfrm>
            <a:prstGeom prst="parallelogram">
              <a:avLst>
                <a:gd name="adj" fmla="val 914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-1255789" y="1805"/>
            <a:ext cx="2699228" cy="5242522"/>
            <a:chOff x="-1255789" y="-99025"/>
            <a:chExt cx="2699228" cy="5242522"/>
          </a:xfrm>
        </p:grpSpPr>
        <p:grpSp>
          <p:nvGrpSpPr>
            <p:cNvPr id="19" name="Google Shape;19;p2"/>
            <p:cNvGrpSpPr/>
            <p:nvPr/>
          </p:nvGrpSpPr>
          <p:grpSpPr>
            <a:xfrm>
              <a:off x="-66750" y="-99025"/>
              <a:ext cx="246027" cy="5242522"/>
              <a:chOff x="-66750" y="-99025"/>
              <a:chExt cx="246027" cy="5242522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66750" y="-99025"/>
                <a:ext cx="246026" cy="5242522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4919" extrusionOk="0">
                    <a:moveTo>
                      <a:pt x="69" y="0"/>
                    </a:moveTo>
                    <a:cubicBezTo>
                      <a:pt x="31" y="0"/>
                      <a:pt x="0" y="34"/>
                      <a:pt x="0" y="72"/>
                    </a:cubicBezTo>
                    <a:lnTo>
                      <a:pt x="0" y="24918"/>
                    </a:lnTo>
                    <a:lnTo>
                      <a:pt x="1280" y="24918"/>
                    </a:lnTo>
                    <a:lnTo>
                      <a:pt x="1280" y="72"/>
                    </a:lnTo>
                    <a:cubicBezTo>
                      <a:pt x="1280" y="34"/>
                      <a:pt x="1249" y="0"/>
                      <a:pt x="12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75775" y="-99025"/>
                <a:ext cx="103502" cy="5242522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4919" extrusionOk="0">
                    <a:moveTo>
                      <a:pt x="69" y="0"/>
                    </a:moveTo>
                    <a:cubicBezTo>
                      <a:pt x="31" y="0"/>
                      <a:pt x="0" y="34"/>
                      <a:pt x="0" y="72"/>
                    </a:cubicBezTo>
                    <a:lnTo>
                      <a:pt x="0" y="24918"/>
                    </a:lnTo>
                    <a:lnTo>
                      <a:pt x="1280" y="24918"/>
                    </a:lnTo>
                    <a:lnTo>
                      <a:pt x="1280" y="72"/>
                    </a:lnTo>
                    <a:cubicBezTo>
                      <a:pt x="1280" y="34"/>
                      <a:pt x="1249" y="0"/>
                      <a:pt x="1211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" name="Google Shape;22;p2"/>
            <p:cNvSpPr/>
            <p:nvPr/>
          </p:nvSpPr>
          <p:spPr>
            <a:xfrm>
              <a:off x="-587271" y="533756"/>
              <a:ext cx="2030710" cy="765299"/>
            </a:xfrm>
            <a:custGeom>
              <a:avLst/>
              <a:gdLst/>
              <a:ahLst/>
              <a:cxnLst/>
              <a:rect l="l" t="t" r="r" b="b"/>
              <a:pathLst>
                <a:path w="10574" h="3985" extrusionOk="0">
                  <a:moveTo>
                    <a:pt x="197" y="1"/>
                  </a:moveTo>
                  <a:cubicBezTo>
                    <a:pt x="77" y="1"/>
                    <a:pt x="1" y="132"/>
                    <a:pt x="60" y="238"/>
                  </a:cubicBezTo>
                  <a:lnTo>
                    <a:pt x="1002" y="1914"/>
                  </a:lnTo>
                  <a:cubicBezTo>
                    <a:pt x="1030" y="1962"/>
                    <a:pt x="1030" y="2020"/>
                    <a:pt x="1002" y="2068"/>
                  </a:cubicBezTo>
                  <a:lnTo>
                    <a:pt x="60" y="3747"/>
                  </a:lnTo>
                  <a:cubicBezTo>
                    <a:pt x="1" y="3854"/>
                    <a:pt x="77" y="3984"/>
                    <a:pt x="197" y="3984"/>
                  </a:cubicBezTo>
                  <a:lnTo>
                    <a:pt x="9376" y="3984"/>
                  </a:lnTo>
                  <a:cubicBezTo>
                    <a:pt x="9434" y="3984"/>
                    <a:pt x="9490" y="3954"/>
                    <a:pt x="9517" y="3902"/>
                  </a:cubicBezTo>
                  <a:lnTo>
                    <a:pt x="10546" y="2068"/>
                  </a:lnTo>
                  <a:cubicBezTo>
                    <a:pt x="10574" y="2020"/>
                    <a:pt x="10574" y="1962"/>
                    <a:pt x="10546" y="1914"/>
                  </a:cubicBezTo>
                  <a:lnTo>
                    <a:pt x="9517" y="80"/>
                  </a:lnTo>
                  <a:cubicBezTo>
                    <a:pt x="9490" y="32"/>
                    <a:pt x="9434" y="1"/>
                    <a:pt x="9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1255789" y="1631869"/>
              <a:ext cx="2031286" cy="765299"/>
            </a:xfrm>
            <a:custGeom>
              <a:avLst/>
              <a:gdLst/>
              <a:ahLst/>
              <a:cxnLst/>
              <a:rect l="l" t="t" r="r" b="b"/>
              <a:pathLst>
                <a:path w="10577" h="3985" extrusionOk="0">
                  <a:moveTo>
                    <a:pt x="1198" y="0"/>
                  </a:moveTo>
                  <a:cubicBezTo>
                    <a:pt x="1139" y="0"/>
                    <a:pt x="1087" y="32"/>
                    <a:pt x="1057" y="80"/>
                  </a:cubicBezTo>
                  <a:lnTo>
                    <a:pt x="28" y="1913"/>
                  </a:lnTo>
                  <a:cubicBezTo>
                    <a:pt x="1" y="1961"/>
                    <a:pt x="1" y="2020"/>
                    <a:pt x="28" y="2068"/>
                  </a:cubicBezTo>
                  <a:lnTo>
                    <a:pt x="1057" y="3902"/>
                  </a:lnTo>
                  <a:cubicBezTo>
                    <a:pt x="1087" y="3954"/>
                    <a:pt x="1139" y="3984"/>
                    <a:pt x="1198" y="3984"/>
                  </a:cubicBezTo>
                  <a:lnTo>
                    <a:pt x="10376" y="3984"/>
                  </a:lnTo>
                  <a:cubicBezTo>
                    <a:pt x="10497" y="3984"/>
                    <a:pt x="10576" y="3854"/>
                    <a:pt x="10514" y="3747"/>
                  </a:cubicBezTo>
                  <a:lnTo>
                    <a:pt x="9571" y="2068"/>
                  </a:lnTo>
                  <a:cubicBezTo>
                    <a:pt x="9544" y="2020"/>
                    <a:pt x="9544" y="1961"/>
                    <a:pt x="9571" y="1913"/>
                  </a:cubicBezTo>
                  <a:lnTo>
                    <a:pt x="10514" y="238"/>
                  </a:lnTo>
                  <a:cubicBezTo>
                    <a:pt x="10576" y="132"/>
                    <a:pt x="10497" y="0"/>
                    <a:pt x="10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-916120" y="2729982"/>
              <a:ext cx="2031094" cy="765299"/>
            </a:xfrm>
            <a:custGeom>
              <a:avLst/>
              <a:gdLst/>
              <a:ahLst/>
              <a:cxnLst/>
              <a:rect l="l" t="t" r="r" b="b"/>
              <a:pathLst>
                <a:path w="10576" h="3985" extrusionOk="0">
                  <a:moveTo>
                    <a:pt x="1198" y="0"/>
                  </a:moveTo>
                  <a:cubicBezTo>
                    <a:pt x="1139" y="0"/>
                    <a:pt x="1088" y="32"/>
                    <a:pt x="1060" y="79"/>
                  </a:cubicBezTo>
                  <a:lnTo>
                    <a:pt x="28" y="1913"/>
                  </a:lnTo>
                  <a:cubicBezTo>
                    <a:pt x="0" y="1961"/>
                    <a:pt x="0" y="2020"/>
                    <a:pt x="28" y="2068"/>
                  </a:cubicBezTo>
                  <a:lnTo>
                    <a:pt x="1060" y="3901"/>
                  </a:lnTo>
                  <a:cubicBezTo>
                    <a:pt x="1088" y="3953"/>
                    <a:pt x="1139" y="3984"/>
                    <a:pt x="1198" y="3984"/>
                  </a:cubicBezTo>
                  <a:lnTo>
                    <a:pt x="10377" y="3984"/>
                  </a:lnTo>
                  <a:cubicBezTo>
                    <a:pt x="10500" y="3984"/>
                    <a:pt x="10576" y="3850"/>
                    <a:pt x="10518" y="3747"/>
                  </a:cubicBezTo>
                  <a:lnTo>
                    <a:pt x="9571" y="2068"/>
                  </a:lnTo>
                  <a:cubicBezTo>
                    <a:pt x="9548" y="2020"/>
                    <a:pt x="9548" y="1961"/>
                    <a:pt x="9571" y="1913"/>
                  </a:cubicBezTo>
                  <a:lnTo>
                    <a:pt x="10518" y="238"/>
                  </a:lnTo>
                  <a:cubicBezTo>
                    <a:pt x="10576" y="131"/>
                    <a:pt x="10500" y="0"/>
                    <a:pt x="10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10800000" flipH="1">
              <a:off x="-580950" y="908447"/>
              <a:ext cx="2020346" cy="390628"/>
            </a:xfrm>
            <a:custGeom>
              <a:avLst/>
              <a:gdLst/>
              <a:ahLst/>
              <a:cxnLst/>
              <a:rect l="l" t="t" r="r" b="b"/>
              <a:pathLst>
                <a:path w="50170" h="9483" extrusionOk="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10800000" flipH="1">
              <a:off x="-910750" y="3104647"/>
              <a:ext cx="2020346" cy="390628"/>
            </a:xfrm>
            <a:custGeom>
              <a:avLst/>
              <a:gdLst/>
              <a:ahLst/>
              <a:cxnLst/>
              <a:rect l="l" t="t" r="r" b="b"/>
              <a:pathLst>
                <a:path w="50170" h="9483" extrusionOk="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-1250325" y="2006547"/>
              <a:ext cx="2020346" cy="390628"/>
            </a:xfrm>
            <a:custGeom>
              <a:avLst/>
              <a:gdLst/>
              <a:ahLst/>
              <a:cxnLst/>
              <a:rect l="l" t="t" r="r" b="b"/>
              <a:pathLst>
                <a:path w="50170" h="9483" extrusionOk="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876875" y="1534538"/>
            <a:ext cx="3039000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0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4564038" y="0"/>
            <a:ext cx="810900" cy="5143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hasCustomPrompt="1"/>
          </p:nvPr>
        </p:nvSpPr>
        <p:spPr>
          <a:xfrm>
            <a:off x="1808700" y="596814"/>
            <a:ext cx="1194600" cy="6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/>
          <p:nvPr/>
        </p:nvSpPr>
        <p:spPr>
          <a:xfrm>
            <a:off x="131999" y="4154250"/>
            <a:ext cx="4548000" cy="22212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6"/>
          <p:cNvSpPr/>
          <p:nvPr/>
        </p:nvSpPr>
        <p:spPr>
          <a:xfrm>
            <a:off x="-55350" y="1337550"/>
            <a:ext cx="9898655" cy="2539956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20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6"/>
          <p:cNvSpPr/>
          <p:nvPr/>
        </p:nvSpPr>
        <p:spPr>
          <a:xfrm>
            <a:off x="2750" y="3689923"/>
            <a:ext cx="9144000" cy="144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9;p6"/>
          <p:cNvCxnSpPr/>
          <p:nvPr/>
        </p:nvCxnSpPr>
        <p:spPr>
          <a:xfrm>
            <a:off x="79449" y="4519952"/>
            <a:ext cx="92694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/>
          <p:nvPr/>
        </p:nvSpPr>
        <p:spPr>
          <a:xfrm rot="-2046914">
            <a:off x="7154697" y="-1077211"/>
            <a:ext cx="10349659" cy="8211979"/>
          </a:xfrm>
          <a:prstGeom prst="ellipse">
            <a:avLst/>
          </a:pr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title"/>
          </p:nvPr>
        </p:nvSpPr>
        <p:spPr>
          <a:xfrm>
            <a:off x="2746400" y="2875322"/>
            <a:ext cx="3666000" cy="395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subTitle" idx="1"/>
          </p:nvPr>
        </p:nvSpPr>
        <p:spPr>
          <a:xfrm>
            <a:off x="1981475" y="1592431"/>
            <a:ext cx="5190900" cy="9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95" name="Google Shape;95;p10"/>
          <p:cNvGrpSpPr/>
          <p:nvPr/>
        </p:nvGrpSpPr>
        <p:grpSpPr>
          <a:xfrm>
            <a:off x="-102401" y="-14864"/>
            <a:ext cx="9351942" cy="1191016"/>
            <a:chOff x="-102401" y="-14864"/>
            <a:chExt cx="9351942" cy="1191016"/>
          </a:xfrm>
        </p:grpSpPr>
        <p:grpSp>
          <p:nvGrpSpPr>
            <p:cNvPr id="96" name="Google Shape;96;p10"/>
            <p:cNvGrpSpPr/>
            <p:nvPr/>
          </p:nvGrpSpPr>
          <p:grpSpPr>
            <a:xfrm>
              <a:off x="-102401" y="-14864"/>
              <a:ext cx="9351942" cy="616900"/>
              <a:chOff x="-210400" y="-1360875"/>
              <a:chExt cx="9351942" cy="888777"/>
            </a:xfrm>
          </p:grpSpPr>
          <p:sp>
            <p:nvSpPr>
              <p:cNvPr id="97" name="Google Shape;97;p10"/>
              <p:cNvSpPr/>
              <p:nvPr/>
            </p:nvSpPr>
            <p:spPr>
              <a:xfrm>
                <a:off x="4309818" y="-678782"/>
                <a:ext cx="317663" cy="206684"/>
              </a:xfrm>
              <a:custGeom>
                <a:avLst/>
                <a:gdLst/>
                <a:ahLst/>
                <a:cxnLst/>
                <a:rect l="l" t="t" r="r" b="b"/>
                <a:pathLst>
                  <a:path w="2242" h="2242" extrusionOk="0">
                    <a:moveTo>
                      <a:pt x="1123" y="1"/>
                    </a:moveTo>
                    <a:cubicBezTo>
                      <a:pt x="507" y="1"/>
                      <a:pt x="1" y="507"/>
                      <a:pt x="1" y="1119"/>
                    </a:cubicBezTo>
                    <a:cubicBezTo>
                      <a:pt x="1" y="1736"/>
                      <a:pt x="507" y="2242"/>
                      <a:pt x="1123" y="2242"/>
                    </a:cubicBezTo>
                    <a:cubicBezTo>
                      <a:pt x="1740" y="2242"/>
                      <a:pt x="2242" y="1736"/>
                      <a:pt x="2242" y="1119"/>
                    </a:cubicBezTo>
                    <a:cubicBezTo>
                      <a:pt x="2242" y="507"/>
                      <a:pt x="1740" y="1"/>
                      <a:pt x="1123" y="1"/>
                    </a:cubicBezTo>
                    <a:close/>
                  </a:path>
                </a:pathLst>
              </a:custGeom>
              <a:solidFill>
                <a:srgbClr val="3E54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0"/>
              <p:cNvSpPr/>
              <p:nvPr/>
            </p:nvSpPr>
            <p:spPr>
              <a:xfrm>
                <a:off x="-201615" y="-1301414"/>
                <a:ext cx="9340748" cy="440288"/>
              </a:xfrm>
              <a:custGeom>
                <a:avLst/>
                <a:gdLst/>
                <a:ahLst/>
                <a:cxnLst/>
                <a:rect l="l" t="t" r="r" b="b"/>
                <a:pathLst>
                  <a:path w="65925" h="4776" extrusionOk="0">
                    <a:moveTo>
                      <a:pt x="0" y="0"/>
                    </a:moveTo>
                    <a:lnTo>
                      <a:pt x="0" y="4775"/>
                    </a:lnTo>
                    <a:lnTo>
                      <a:pt x="65924" y="4775"/>
                    </a:lnTo>
                    <a:lnTo>
                      <a:pt x="6592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0"/>
              <p:cNvSpPr/>
              <p:nvPr/>
            </p:nvSpPr>
            <p:spPr>
              <a:xfrm>
                <a:off x="3846929" y="-1220013"/>
                <a:ext cx="1243450" cy="419822"/>
              </a:xfrm>
              <a:custGeom>
                <a:avLst/>
                <a:gdLst/>
                <a:ahLst/>
                <a:cxnLst/>
                <a:rect l="l" t="t" r="r" b="b"/>
                <a:pathLst>
                  <a:path w="8776" h="4554" extrusionOk="0">
                    <a:moveTo>
                      <a:pt x="5" y="0"/>
                    </a:moveTo>
                    <a:cubicBezTo>
                      <a:pt x="5" y="53"/>
                      <a:pt x="1" y="111"/>
                      <a:pt x="1" y="164"/>
                    </a:cubicBezTo>
                    <a:cubicBezTo>
                      <a:pt x="1" y="2588"/>
                      <a:pt x="1967" y="4554"/>
                      <a:pt x="4390" y="4554"/>
                    </a:cubicBezTo>
                    <a:cubicBezTo>
                      <a:pt x="6809" y="4554"/>
                      <a:pt x="8776" y="2588"/>
                      <a:pt x="8776" y="164"/>
                    </a:cubicBezTo>
                    <a:cubicBezTo>
                      <a:pt x="8776" y="111"/>
                      <a:pt x="8776" y="53"/>
                      <a:pt x="8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>
                <a:off x="-210400" y="-1360875"/>
                <a:ext cx="9351942" cy="305048"/>
              </a:xfrm>
              <a:custGeom>
                <a:avLst/>
                <a:gdLst/>
                <a:ahLst/>
                <a:cxnLst/>
                <a:rect l="l" t="t" r="r" b="b"/>
                <a:pathLst>
                  <a:path w="66004" h="3309" extrusionOk="0">
                    <a:moveTo>
                      <a:pt x="1" y="1"/>
                    </a:moveTo>
                    <a:lnTo>
                      <a:pt x="1" y="3308"/>
                    </a:lnTo>
                    <a:lnTo>
                      <a:pt x="66003" y="3308"/>
                    </a:lnTo>
                    <a:lnTo>
                      <a:pt x="66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" name="Google Shape;101;p10"/>
            <p:cNvSpPr/>
            <p:nvPr/>
          </p:nvSpPr>
          <p:spPr>
            <a:xfrm>
              <a:off x="3398400" y="360475"/>
              <a:ext cx="2384192" cy="772136"/>
            </a:xfrm>
            <a:custGeom>
              <a:avLst/>
              <a:gdLst/>
              <a:ahLst/>
              <a:cxnLst/>
              <a:rect l="l" t="t" r="r" b="b"/>
              <a:pathLst>
                <a:path w="18335" h="7785" extrusionOk="0">
                  <a:moveTo>
                    <a:pt x="2552" y="0"/>
                  </a:moveTo>
                  <a:cubicBezTo>
                    <a:pt x="1149" y="0"/>
                    <a:pt x="0" y="1150"/>
                    <a:pt x="0" y="2552"/>
                  </a:cubicBezTo>
                  <a:lnTo>
                    <a:pt x="0" y="5140"/>
                  </a:lnTo>
                  <a:cubicBezTo>
                    <a:pt x="0" y="6595"/>
                    <a:pt x="1189" y="7785"/>
                    <a:pt x="2641" y="7785"/>
                  </a:cubicBezTo>
                  <a:lnTo>
                    <a:pt x="15628" y="7785"/>
                  </a:lnTo>
                  <a:cubicBezTo>
                    <a:pt x="17119" y="7785"/>
                    <a:pt x="18334" y="6564"/>
                    <a:pt x="18334" y="5073"/>
                  </a:cubicBezTo>
                  <a:lnTo>
                    <a:pt x="18334" y="2552"/>
                  </a:lnTo>
                  <a:cubicBezTo>
                    <a:pt x="18334" y="1150"/>
                    <a:pt x="17189" y="0"/>
                    <a:pt x="15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>
              <a:off x="3572645" y="460848"/>
              <a:ext cx="2078349" cy="570994"/>
            </a:xfrm>
            <a:custGeom>
              <a:avLst/>
              <a:gdLst/>
              <a:ahLst/>
              <a:cxnLst/>
              <a:rect l="l" t="t" r="r" b="b"/>
              <a:pathLst>
                <a:path w="15983" h="5757" extrusionOk="0">
                  <a:moveTo>
                    <a:pt x="1434" y="0"/>
                  </a:moveTo>
                  <a:cubicBezTo>
                    <a:pt x="644" y="0"/>
                    <a:pt x="0" y="644"/>
                    <a:pt x="0" y="1433"/>
                  </a:cubicBezTo>
                  <a:lnTo>
                    <a:pt x="0" y="4256"/>
                  </a:lnTo>
                  <a:cubicBezTo>
                    <a:pt x="0" y="5081"/>
                    <a:pt x="680" y="5757"/>
                    <a:pt x="1505" y="5757"/>
                  </a:cubicBezTo>
                  <a:lnTo>
                    <a:pt x="14425" y="5757"/>
                  </a:lnTo>
                  <a:cubicBezTo>
                    <a:pt x="15282" y="5757"/>
                    <a:pt x="15983" y="5055"/>
                    <a:pt x="15983" y="4198"/>
                  </a:cubicBezTo>
                  <a:lnTo>
                    <a:pt x="15983" y="1433"/>
                  </a:lnTo>
                  <a:cubicBezTo>
                    <a:pt x="15983" y="644"/>
                    <a:pt x="15339" y="0"/>
                    <a:pt x="14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3572645" y="460848"/>
              <a:ext cx="1456262" cy="460108"/>
            </a:xfrm>
            <a:custGeom>
              <a:avLst/>
              <a:gdLst/>
              <a:ahLst/>
              <a:cxnLst/>
              <a:rect l="l" t="t" r="r" b="b"/>
              <a:pathLst>
                <a:path w="11199" h="4639" extrusionOk="0">
                  <a:moveTo>
                    <a:pt x="1985" y="0"/>
                  </a:moveTo>
                  <a:cubicBezTo>
                    <a:pt x="893" y="0"/>
                    <a:pt x="0" y="892"/>
                    <a:pt x="0" y="1984"/>
                  </a:cubicBezTo>
                  <a:lnTo>
                    <a:pt x="0" y="3244"/>
                  </a:lnTo>
                  <a:cubicBezTo>
                    <a:pt x="0" y="3746"/>
                    <a:pt x="151" y="4216"/>
                    <a:pt x="413" y="4612"/>
                  </a:cubicBezTo>
                  <a:cubicBezTo>
                    <a:pt x="691" y="4630"/>
                    <a:pt x="969" y="4639"/>
                    <a:pt x="1247" y="4639"/>
                  </a:cubicBezTo>
                  <a:cubicBezTo>
                    <a:pt x="5030" y="4639"/>
                    <a:pt x="8792" y="2964"/>
                    <a:pt x="11199" y="0"/>
                  </a:cubicBezTo>
                  <a:close/>
                </a:path>
              </a:pathLst>
            </a:custGeom>
            <a:solidFill>
              <a:srgbClr val="00ABBF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4164689" y="979770"/>
              <a:ext cx="851989" cy="196381"/>
            </a:xfrm>
            <a:custGeom>
              <a:avLst/>
              <a:gdLst/>
              <a:ahLst/>
              <a:cxnLst/>
              <a:rect l="l" t="t" r="r" b="b"/>
              <a:pathLst>
                <a:path w="6552" h="1980" extrusionOk="0">
                  <a:moveTo>
                    <a:pt x="986" y="1"/>
                  </a:moveTo>
                  <a:cubicBezTo>
                    <a:pt x="445" y="1"/>
                    <a:pt x="1" y="445"/>
                    <a:pt x="1" y="990"/>
                  </a:cubicBezTo>
                  <a:cubicBezTo>
                    <a:pt x="1" y="1532"/>
                    <a:pt x="445" y="1980"/>
                    <a:pt x="986" y="1980"/>
                  </a:cubicBezTo>
                  <a:lnTo>
                    <a:pt x="5562" y="1980"/>
                  </a:lnTo>
                  <a:cubicBezTo>
                    <a:pt x="6103" y="1980"/>
                    <a:pt x="6552" y="1532"/>
                    <a:pt x="6552" y="990"/>
                  </a:cubicBezTo>
                  <a:cubicBezTo>
                    <a:pt x="6552" y="445"/>
                    <a:pt x="6103" y="1"/>
                    <a:pt x="5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4292902" y="1040966"/>
              <a:ext cx="97656" cy="73990"/>
            </a:xfrm>
            <a:custGeom>
              <a:avLst/>
              <a:gdLst/>
              <a:ahLst/>
              <a:cxnLst/>
              <a:rect l="l" t="t" r="r" b="b"/>
              <a:pathLst>
                <a:path w="751" h="746" extrusionOk="0">
                  <a:moveTo>
                    <a:pt x="377" y="0"/>
                  </a:moveTo>
                  <a:cubicBezTo>
                    <a:pt x="169" y="0"/>
                    <a:pt x="0" y="164"/>
                    <a:pt x="0" y="373"/>
                  </a:cubicBezTo>
                  <a:cubicBezTo>
                    <a:pt x="0" y="578"/>
                    <a:pt x="169" y="746"/>
                    <a:pt x="377" y="746"/>
                  </a:cubicBezTo>
                  <a:cubicBezTo>
                    <a:pt x="582" y="746"/>
                    <a:pt x="750" y="578"/>
                    <a:pt x="750" y="373"/>
                  </a:cubicBezTo>
                  <a:cubicBezTo>
                    <a:pt x="750" y="164"/>
                    <a:pt x="582" y="0"/>
                    <a:pt x="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106;p10"/>
          <p:cNvGrpSpPr/>
          <p:nvPr/>
        </p:nvGrpSpPr>
        <p:grpSpPr>
          <a:xfrm>
            <a:off x="100" y="3246656"/>
            <a:ext cx="9143942" cy="2459741"/>
            <a:chOff x="100" y="3246656"/>
            <a:chExt cx="9143942" cy="2459741"/>
          </a:xfrm>
        </p:grpSpPr>
        <p:sp>
          <p:nvSpPr>
            <p:cNvPr id="107" name="Google Shape;107;p10"/>
            <p:cNvSpPr/>
            <p:nvPr/>
          </p:nvSpPr>
          <p:spPr>
            <a:xfrm>
              <a:off x="8520133" y="5260606"/>
              <a:ext cx="622097" cy="59621"/>
            </a:xfrm>
            <a:custGeom>
              <a:avLst/>
              <a:gdLst/>
              <a:ahLst/>
              <a:cxnLst/>
              <a:rect l="l" t="t" r="r" b="b"/>
              <a:pathLst>
                <a:path w="4489" h="570" extrusionOk="0">
                  <a:moveTo>
                    <a:pt x="285" y="0"/>
                  </a:moveTo>
                  <a:cubicBezTo>
                    <a:pt x="130" y="0"/>
                    <a:pt x="1" y="129"/>
                    <a:pt x="1" y="285"/>
                  </a:cubicBezTo>
                  <a:cubicBezTo>
                    <a:pt x="1" y="440"/>
                    <a:pt x="130" y="569"/>
                    <a:pt x="285" y="569"/>
                  </a:cubicBezTo>
                  <a:lnTo>
                    <a:pt x="4488" y="569"/>
                  </a:lnTo>
                  <a:lnTo>
                    <a:pt x="4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6113337" y="5183173"/>
              <a:ext cx="2112561" cy="411312"/>
            </a:xfrm>
            <a:custGeom>
              <a:avLst/>
              <a:gdLst/>
              <a:ahLst/>
              <a:cxnLst/>
              <a:rect l="l" t="t" r="r" b="b"/>
              <a:pathLst>
                <a:path w="14910" h="2903" extrusionOk="0">
                  <a:moveTo>
                    <a:pt x="1452" y="0"/>
                  </a:moveTo>
                  <a:cubicBezTo>
                    <a:pt x="658" y="0"/>
                    <a:pt x="1" y="652"/>
                    <a:pt x="1" y="1451"/>
                  </a:cubicBezTo>
                  <a:cubicBezTo>
                    <a:pt x="1" y="2250"/>
                    <a:pt x="658" y="2903"/>
                    <a:pt x="1452" y="2903"/>
                  </a:cubicBezTo>
                  <a:lnTo>
                    <a:pt x="13458" y="2903"/>
                  </a:lnTo>
                  <a:cubicBezTo>
                    <a:pt x="14257" y="2903"/>
                    <a:pt x="14910" y="2250"/>
                    <a:pt x="14910" y="1451"/>
                  </a:cubicBezTo>
                  <a:cubicBezTo>
                    <a:pt x="14910" y="652"/>
                    <a:pt x="14257" y="0"/>
                    <a:pt x="13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6926473" y="5350929"/>
              <a:ext cx="486271" cy="74951"/>
            </a:xfrm>
            <a:custGeom>
              <a:avLst/>
              <a:gdLst/>
              <a:ahLst/>
              <a:cxnLst/>
              <a:rect l="l" t="t" r="r" b="b"/>
              <a:pathLst>
                <a:path w="3432" h="529" extrusionOk="0">
                  <a:moveTo>
                    <a:pt x="266" y="1"/>
                  </a:moveTo>
                  <a:cubicBezTo>
                    <a:pt x="121" y="1"/>
                    <a:pt x="0" y="121"/>
                    <a:pt x="0" y="267"/>
                  </a:cubicBezTo>
                  <a:cubicBezTo>
                    <a:pt x="0" y="410"/>
                    <a:pt x="121" y="529"/>
                    <a:pt x="266" y="529"/>
                  </a:cubicBezTo>
                  <a:lnTo>
                    <a:pt x="3169" y="529"/>
                  </a:lnTo>
                  <a:cubicBezTo>
                    <a:pt x="3312" y="529"/>
                    <a:pt x="3431" y="410"/>
                    <a:pt x="3431" y="267"/>
                  </a:cubicBezTo>
                  <a:cubicBezTo>
                    <a:pt x="3431" y="121"/>
                    <a:pt x="3312" y="1"/>
                    <a:pt x="3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" name="Google Shape;110;p10"/>
            <p:cNvGrpSpPr/>
            <p:nvPr/>
          </p:nvGrpSpPr>
          <p:grpSpPr>
            <a:xfrm>
              <a:off x="100" y="3246656"/>
              <a:ext cx="9143942" cy="2459741"/>
              <a:chOff x="100" y="3246656"/>
              <a:chExt cx="9143942" cy="2459741"/>
            </a:xfrm>
          </p:grpSpPr>
          <p:sp>
            <p:nvSpPr>
              <p:cNvPr id="111" name="Google Shape;111;p10"/>
              <p:cNvSpPr/>
              <p:nvPr/>
            </p:nvSpPr>
            <p:spPr>
              <a:xfrm>
                <a:off x="100" y="5071703"/>
                <a:ext cx="9142149" cy="602142"/>
              </a:xfrm>
              <a:custGeom>
                <a:avLst/>
                <a:gdLst/>
                <a:ahLst/>
                <a:cxnLst/>
                <a:rect l="l" t="t" r="r" b="b"/>
                <a:pathLst>
                  <a:path w="65969" h="22162" extrusionOk="0">
                    <a:moveTo>
                      <a:pt x="0" y="1"/>
                    </a:moveTo>
                    <a:lnTo>
                      <a:pt x="0" y="22161"/>
                    </a:lnTo>
                    <a:lnTo>
                      <a:pt x="65968" y="22161"/>
                    </a:lnTo>
                    <a:lnTo>
                      <a:pt x="65968" y="1"/>
                    </a:lnTo>
                    <a:close/>
                  </a:path>
                </a:pathLst>
              </a:custGeom>
              <a:solidFill>
                <a:srgbClr val="1F424C">
                  <a:alpha val="787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0"/>
              <p:cNvSpPr/>
              <p:nvPr/>
            </p:nvSpPr>
            <p:spPr>
              <a:xfrm>
                <a:off x="3528813" y="4751839"/>
                <a:ext cx="2231040" cy="954557"/>
              </a:xfrm>
              <a:custGeom>
                <a:avLst/>
                <a:gdLst/>
                <a:ahLst/>
                <a:cxnLst/>
                <a:rect l="l" t="t" r="r" b="b"/>
                <a:pathLst>
                  <a:path w="16099" h="9126" extrusionOk="0">
                    <a:moveTo>
                      <a:pt x="4563" y="0"/>
                    </a:moveTo>
                    <a:cubicBezTo>
                      <a:pt x="2056" y="0"/>
                      <a:pt x="1" y="2051"/>
                      <a:pt x="1" y="4563"/>
                    </a:cubicBezTo>
                    <a:cubicBezTo>
                      <a:pt x="1" y="7070"/>
                      <a:pt x="2056" y="9125"/>
                      <a:pt x="4563" y="9125"/>
                    </a:cubicBezTo>
                    <a:lnTo>
                      <a:pt x="11536" y="9125"/>
                    </a:lnTo>
                    <a:cubicBezTo>
                      <a:pt x="14044" y="9125"/>
                      <a:pt x="16098" y="7070"/>
                      <a:pt x="16098" y="4563"/>
                    </a:cubicBezTo>
                    <a:cubicBezTo>
                      <a:pt x="16098" y="2051"/>
                      <a:pt x="14044" y="0"/>
                      <a:pt x="115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0"/>
              <p:cNvSpPr/>
              <p:nvPr/>
            </p:nvSpPr>
            <p:spPr>
              <a:xfrm>
                <a:off x="6189" y="4491808"/>
                <a:ext cx="9137853" cy="593382"/>
              </a:xfrm>
              <a:custGeom>
                <a:avLst/>
                <a:gdLst/>
                <a:ahLst/>
                <a:cxnLst/>
                <a:rect l="l" t="t" r="r" b="b"/>
                <a:pathLst>
                  <a:path w="65938" h="5673" extrusionOk="0">
                    <a:moveTo>
                      <a:pt x="1" y="0"/>
                    </a:moveTo>
                    <a:lnTo>
                      <a:pt x="1" y="5672"/>
                    </a:lnTo>
                    <a:lnTo>
                      <a:pt x="65937" y="5672"/>
                    </a:lnTo>
                    <a:lnTo>
                      <a:pt x="659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0"/>
              <p:cNvSpPr/>
              <p:nvPr/>
            </p:nvSpPr>
            <p:spPr>
              <a:xfrm>
                <a:off x="1985150" y="4117250"/>
                <a:ext cx="5190805" cy="395575"/>
              </a:xfrm>
              <a:custGeom>
                <a:avLst/>
                <a:gdLst/>
                <a:ahLst/>
                <a:cxnLst/>
                <a:rect l="l" t="t" r="r" b="b"/>
                <a:pathLst>
                  <a:path w="33573" h="6273" extrusionOk="0">
                    <a:moveTo>
                      <a:pt x="9898" y="1"/>
                    </a:moveTo>
                    <a:cubicBezTo>
                      <a:pt x="5544" y="1"/>
                      <a:pt x="1762" y="2575"/>
                      <a:pt x="0" y="6273"/>
                    </a:cubicBezTo>
                    <a:lnTo>
                      <a:pt x="33572" y="6273"/>
                    </a:lnTo>
                    <a:cubicBezTo>
                      <a:pt x="31806" y="2575"/>
                      <a:pt x="28025" y="1"/>
                      <a:pt x="236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0"/>
              <p:cNvSpPr/>
              <p:nvPr/>
            </p:nvSpPr>
            <p:spPr>
              <a:xfrm>
                <a:off x="784" y="3599583"/>
                <a:ext cx="584957" cy="988865"/>
              </a:xfrm>
              <a:custGeom>
                <a:avLst/>
                <a:gdLst/>
                <a:ahLst/>
                <a:cxnLst/>
                <a:rect l="l" t="t" r="r" b="b"/>
                <a:pathLst>
                  <a:path w="4221" h="9454" extrusionOk="0">
                    <a:moveTo>
                      <a:pt x="0" y="0"/>
                    </a:moveTo>
                    <a:lnTo>
                      <a:pt x="0" y="9454"/>
                    </a:lnTo>
                    <a:lnTo>
                      <a:pt x="4221" y="94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0"/>
              <p:cNvSpPr/>
              <p:nvPr/>
            </p:nvSpPr>
            <p:spPr>
              <a:xfrm>
                <a:off x="8557135" y="3599583"/>
                <a:ext cx="585095" cy="988865"/>
              </a:xfrm>
              <a:custGeom>
                <a:avLst/>
                <a:gdLst/>
                <a:ahLst/>
                <a:cxnLst/>
                <a:rect l="l" t="t" r="r" b="b"/>
                <a:pathLst>
                  <a:path w="4222" h="9454" extrusionOk="0">
                    <a:moveTo>
                      <a:pt x="4221" y="0"/>
                    </a:moveTo>
                    <a:lnTo>
                      <a:pt x="0" y="9454"/>
                    </a:lnTo>
                    <a:lnTo>
                      <a:pt x="4221" y="9454"/>
                    </a:lnTo>
                    <a:lnTo>
                      <a:pt x="42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0"/>
              <p:cNvSpPr/>
              <p:nvPr/>
            </p:nvSpPr>
            <p:spPr>
              <a:xfrm>
                <a:off x="6882" y="4502477"/>
                <a:ext cx="9043617" cy="589721"/>
              </a:xfrm>
              <a:custGeom>
                <a:avLst/>
                <a:gdLst/>
                <a:ahLst/>
                <a:cxnLst/>
                <a:rect l="l" t="t" r="r" b="b"/>
                <a:pathLst>
                  <a:path w="65258" h="5638" extrusionOk="0">
                    <a:moveTo>
                      <a:pt x="33832" y="0"/>
                    </a:moveTo>
                    <a:cubicBezTo>
                      <a:pt x="32136" y="0"/>
                      <a:pt x="29955" y="873"/>
                      <a:pt x="29250" y="1682"/>
                    </a:cubicBezTo>
                    <a:lnTo>
                      <a:pt x="0" y="1682"/>
                    </a:lnTo>
                    <a:lnTo>
                      <a:pt x="0" y="3858"/>
                    </a:lnTo>
                    <a:lnTo>
                      <a:pt x="29617" y="3858"/>
                    </a:lnTo>
                    <a:cubicBezTo>
                      <a:pt x="30102" y="3858"/>
                      <a:pt x="30479" y="4271"/>
                      <a:pt x="30479" y="4772"/>
                    </a:cubicBezTo>
                    <a:lnTo>
                      <a:pt x="30479" y="4781"/>
                    </a:lnTo>
                    <a:cubicBezTo>
                      <a:pt x="30479" y="5074"/>
                      <a:pt x="30506" y="5363"/>
                      <a:pt x="30555" y="5638"/>
                    </a:cubicBezTo>
                    <a:lnTo>
                      <a:pt x="39253" y="5638"/>
                    </a:lnTo>
                    <a:cubicBezTo>
                      <a:pt x="39306" y="5363"/>
                      <a:pt x="39333" y="5074"/>
                      <a:pt x="39333" y="4781"/>
                    </a:cubicBezTo>
                    <a:lnTo>
                      <a:pt x="39333" y="4772"/>
                    </a:lnTo>
                    <a:cubicBezTo>
                      <a:pt x="39329" y="4271"/>
                      <a:pt x="39710" y="3858"/>
                      <a:pt x="40189" y="3858"/>
                    </a:cubicBezTo>
                    <a:lnTo>
                      <a:pt x="65258" y="3858"/>
                    </a:lnTo>
                    <a:lnTo>
                      <a:pt x="65258" y="1682"/>
                    </a:lnTo>
                    <a:lnTo>
                      <a:pt x="38188" y="1682"/>
                    </a:lnTo>
                    <a:cubicBezTo>
                      <a:pt x="37376" y="750"/>
                      <a:pt x="35840" y="307"/>
                      <a:pt x="34562" y="63"/>
                    </a:cubicBezTo>
                    <a:cubicBezTo>
                      <a:pt x="34334" y="20"/>
                      <a:pt x="34089" y="0"/>
                      <a:pt x="33832" y="0"/>
                    </a:cubicBezTo>
                    <a:close/>
                  </a:path>
                </a:pathLst>
              </a:custGeom>
              <a:solidFill>
                <a:srgbClr val="00ABBF">
                  <a:alpha val="5195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0"/>
              <p:cNvSpPr/>
              <p:nvPr/>
            </p:nvSpPr>
            <p:spPr>
              <a:xfrm>
                <a:off x="4162273" y="4210961"/>
                <a:ext cx="1000843" cy="755403"/>
              </a:xfrm>
              <a:custGeom>
                <a:avLst/>
                <a:gdLst/>
                <a:ahLst/>
                <a:cxnLst/>
                <a:rect l="l" t="t" r="r" b="b"/>
                <a:pathLst>
                  <a:path w="7222" h="7222" extrusionOk="0">
                    <a:moveTo>
                      <a:pt x="3610" y="1"/>
                    </a:moveTo>
                    <a:cubicBezTo>
                      <a:pt x="1617" y="1"/>
                      <a:pt x="1" y="1616"/>
                      <a:pt x="1" y="3609"/>
                    </a:cubicBezTo>
                    <a:cubicBezTo>
                      <a:pt x="1" y="5606"/>
                      <a:pt x="1617" y="7222"/>
                      <a:pt x="3610" y="7222"/>
                    </a:cubicBezTo>
                    <a:cubicBezTo>
                      <a:pt x="5607" y="7222"/>
                      <a:pt x="7222" y="5606"/>
                      <a:pt x="7222" y="3609"/>
                    </a:cubicBezTo>
                    <a:cubicBezTo>
                      <a:pt x="7222" y="1616"/>
                      <a:pt x="5607" y="1"/>
                      <a:pt x="3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0"/>
              <p:cNvSpPr/>
              <p:nvPr/>
            </p:nvSpPr>
            <p:spPr>
              <a:xfrm>
                <a:off x="985775" y="4064725"/>
                <a:ext cx="1252890" cy="1039464"/>
              </a:xfrm>
              <a:custGeom>
                <a:avLst/>
                <a:gdLst/>
                <a:ahLst/>
                <a:cxnLst/>
                <a:rect l="l" t="t" r="r" b="b"/>
                <a:pathLst>
                  <a:path w="8621" h="8620" extrusionOk="0">
                    <a:moveTo>
                      <a:pt x="4310" y="1"/>
                    </a:moveTo>
                    <a:cubicBezTo>
                      <a:pt x="1926" y="1"/>
                      <a:pt x="1" y="1927"/>
                      <a:pt x="1" y="4310"/>
                    </a:cubicBezTo>
                    <a:cubicBezTo>
                      <a:pt x="1" y="6689"/>
                      <a:pt x="1926" y="8619"/>
                      <a:pt x="4310" y="8619"/>
                    </a:cubicBezTo>
                    <a:cubicBezTo>
                      <a:pt x="6689" y="8619"/>
                      <a:pt x="8620" y="6689"/>
                      <a:pt x="8620" y="4310"/>
                    </a:cubicBezTo>
                    <a:cubicBezTo>
                      <a:pt x="8620" y="1927"/>
                      <a:pt x="6689" y="1"/>
                      <a:pt x="43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0"/>
              <p:cNvSpPr/>
              <p:nvPr/>
            </p:nvSpPr>
            <p:spPr>
              <a:xfrm>
                <a:off x="4223804" y="4257402"/>
                <a:ext cx="877920" cy="662521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6334" extrusionOk="0">
                    <a:moveTo>
                      <a:pt x="3166" y="0"/>
                    </a:moveTo>
                    <a:cubicBezTo>
                      <a:pt x="1417" y="0"/>
                      <a:pt x="1" y="1416"/>
                      <a:pt x="1" y="3165"/>
                    </a:cubicBezTo>
                    <a:cubicBezTo>
                      <a:pt x="1" y="4914"/>
                      <a:pt x="1417" y="6334"/>
                      <a:pt x="3166" y="6334"/>
                    </a:cubicBezTo>
                    <a:cubicBezTo>
                      <a:pt x="4914" y="6334"/>
                      <a:pt x="6335" y="4914"/>
                      <a:pt x="6335" y="3165"/>
                    </a:cubicBezTo>
                    <a:cubicBezTo>
                      <a:pt x="6335" y="1416"/>
                      <a:pt x="4914" y="0"/>
                      <a:pt x="31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0"/>
              <p:cNvSpPr/>
              <p:nvPr/>
            </p:nvSpPr>
            <p:spPr>
              <a:xfrm>
                <a:off x="8245324" y="4551743"/>
                <a:ext cx="893857" cy="1039490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9938" extrusionOk="0">
                    <a:moveTo>
                      <a:pt x="4917" y="0"/>
                    </a:moveTo>
                    <a:cubicBezTo>
                      <a:pt x="2201" y="0"/>
                      <a:pt x="0" y="2223"/>
                      <a:pt x="0" y="4972"/>
                    </a:cubicBezTo>
                    <a:cubicBezTo>
                      <a:pt x="0" y="7715"/>
                      <a:pt x="2201" y="9938"/>
                      <a:pt x="4917" y="9938"/>
                    </a:cubicBezTo>
                    <a:cubicBezTo>
                      <a:pt x="5454" y="9938"/>
                      <a:pt x="5965" y="9849"/>
                      <a:pt x="6449" y="9689"/>
                    </a:cubicBezTo>
                    <a:lnTo>
                      <a:pt x="6449" y="249"/>
                    </a:lnTo>
                    <a:cubicBezTo>
                      <a:pt x="5965" y="89"/>
                      <a:pt x="5454" y="0"/>
                      <a:pt x="49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0"/>
              <p:cNvSpPr/>
              <p:nvPr/>
            </p:nvSpPr>
            <p:spPr>
              <a:xfrm>
                <a:off x="8446962" y="5005282"/>
                <a:ext cx="695268" cy="59516"/>
              </a:xfrm>
              <a:custGeom>
                <a:avLst/>
                <a:gdLst/>
                <a:ahLst/>
                <a:cxnLst/>
                <a:rect l="l" t="t" r="r" b="b"/>
                <a:pathLst>
                  <a:path w="5017" h="569" extrusionOk="0">
                    <a:moveTo>
                      <a:pt x="285" y="1"/>
                    </a:moveTo>
                    <a:cubicBezTo>
                      <a:pt x="129" y="1"/>
                      <a:pt x="0" y="130"/>
                      <a:pt x="0" y="284"/>
                    </a:cubicBezTo>
                    <a:cubicBezTo>
                      <a:pt x="0" y="440"/>
                      <a:pt x="129" y="569"/>
                      <a:pt x="285" y="569"/>
                    </a:cubicBezTo>
                    <a:lnTo>
                      <a:pt x="5016" y="569"/>
                    </a:lnTo>
                    <a:lnTo>
                      <a:pt x="5016" y="5"/>
                    </a:lnTo>
                    <a:cubicBezTo>
                      <a:pt x="5011" y="5"/>
                      <a:pt x="5007" y="1"/>
                      <a:pt x="5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0"/>
              <p:cNvSpPr/>
              <p:nvPr/>
            </p:nvSpPr>
            <p:spPr>
              <a:xfrm>
                <a:off x="8459295" y="4885935"/>
                <a:ext cx="682935" cy="59098"/>
              </a:xfrm>
              <a:custGeom>
                <a:avLst/>
                <a:gdLst/>
                <a:ahLst/>
                <a:cxnLst/>
                <a:rect l="l" t="t" r="r" b="b"/>
                <a:pathLst>
                  <a:path w="4928" h="565" extrusionOk="0">
                    <a:moveTo>
                      <a:pt x="284" y="1"/>
                    </a:moveTo>
                    <a:cubicBezTo>
                      <a:pt x="129" y="1"/>
                      <a:pt x="1" y="130"/>
                      <a:pt x="1" y="285"/>
                    </a:cubicBezTo>
                    <a:cubicBezTo>
                      <a:pt x="1" y="440"/>
                      <a:pt x="129" y="564"/>
                      <a:pt x="284" y="564"/>
                    </a:cubicBezTo>
                    <a:lnTo>
                      <a:pt x="4927" y="564"/>
                    </a:lnTo>
                    <a:lnTo>
                      <a:pt x="492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0"/>
              <p:cNvSpPr/>
              <p:nvPr/>
            </p:nvSpPr>
            <p:spPr>
              <a:xfrm>
                <a:off x="8593443" y="4766169"/>
                <a:ext cx="548787" cy="59516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569" extrusionOk="0">
                    <a:moveTo>
                      <a:pt x="284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0"/>
                      <a:pt x="129" y="569"/>
                      <a:pt x="284" y="569"/>
                    </a:cubicBezTo>
                    <a:lnTo>
                      <a:pt x="3959" y="569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0"/>
              <p:cNvSpPr/>
              <p:nvPr/>
            </p:nvSpPr>
            <p:spPr>
              <a:xfrm>
                <a:off x="8437815" y="5136657"/>
                <a:ext cx="704415" cy="59098"/>
              </a:xfrm>
              <a:custGeom>
                <a:avLst/>
                <a:gdLst/>
                <a:ahLst/>
                <a:cxnLst/>
                <a:rect l="l" t="t" r="r" b="b"/>
                <a:pathLst>
                  <a:path w="5083" h="565" extrusionOk="0">
                    <a:moveTo>
                      <a:pt x="284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0"/>
                      <a:pt x="129" y="564"/>
                      <a:pt x="284" y="564"/>
                    </a:cubicBezTo>
                    <a:lnTo>
                      <a:pt x="5007" y="564"/>
                    </a:lnTo>
                    <a:cubicBezTo>
                      <a:pt x="5033" y="564"/>
                      <a:pt x="5056" y="560"/>
                      <a:pt x="5082" y="556"/>
                    </a:cubicBezTo>
                    <a:lnTo>
                      <a:pt x="5082" y="9"/>
                    </a:lnTo>
                    <a:cubicBezTo>
                      <a:pt x="5056" y="5"/>
                      <a:pt x="5033" y="1"/>
                      <a:pt x="5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0"/>
              <p:cNvSpPr/>
              <p:nvPr/>
            </p:nvSpPr>
            <p:spPr>
              <a:xfrm>
                <a:off x="5442913" y="4570361"/>
                <a:ext cx="524119" cy="395588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3782" extrusionOk="0">
                    <a:moveTo>
                      <a:pt x="1891" y="0"/>
                    </a:moveTo>
                    <a:cubicBezTo>
                      <a:pt x="844" y="0"/>
                      <a:pt x="0" y="843"/>
                      <a:pt x="0" y="1891"/>
                    </a:cubicBezTo>
                    <a:cubicBezTo>
                      <a:pt x="0" y="2934"/>
                      <a:pt x="844" y="3782"/>
                      <a:pt x="1891" y="3782"/>
                    </a:cubicBezTo>
                    <a:cubicBezTo>
                      <a:pt x="2934" y="3782"/>
                      <a:pt x="3782" y="2934"/>
                      <a:pt x="3782" y="1891"/>
                    </a:cubicBezTo>
                    <a:cubicBezTo>
                      <a:pt x="3782" y="843"/>
                      <a:pt x="2934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0"/>
              <p:cNvSpPr/>
              <p:nvPr/>
            </p:nvSpPr>
            <p:spPr>
              <a:xfrm>
                <a:off x="3391617" y="4577265"/>
                <a:ext cx="524119" cy="395588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3782" extrusionOk="0">
                    <a:moveTo>
                      <a:pt x="1891" y="0"/>
                    </a:moveTo>
                    <a:cubicBezTo>
                      <a:pt x="848" y="0"/>
                      <a:pt x="0" y="844"/>
                      <a:pt x="0" y="1891"/>
                    </a:cubicBezTo>
                    <a:cubicBezTo>
                      <a:pt x="0" y="2934"/>
                      <a:pt x="848" y="3782"/>
                      <a:pt x="1891" y="3782"/>
                    </a:cubicBezTo>
                    <a:cubicBezTo>
                      <a:pt x="2935" y="3782"/>
                      <a:pt x="3782" y="2934"/>
                      <a:pt x="3782" y="1891"/>
                    </a:cubicBezTo>
                    <a:cubicBezTo>
                      <a:pt x="3782" y="844"/>
                      <a:pt x="2935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0"/>
              <p:cNvSpPr/>
              <p:nvPr/>
            </p:nvSpPr>
            <p:spPr>
              <a:xfrm>
                <a:off x="5271902" y="4226755"/>
                <a:ext cx="449284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3241" extrusionOk="0">
                    <a:moveTo>
                      <a:pt x="1621" y="0"/>
                    </a:moveTo>
                    <a:cubicBezTo>
                      <a:pt x="728" y="0"/>
                      <a:pt x="1" y="729"/>
                      <a:pt x="1" y="1620"/>
                    </a:cubicBezTo>
                    <a:cubicBezTo>
                      <a:pt x="1" y="2513"/>
                      <a:pt x="728" y="3240"/>
                      <a:pt x="1621" y="3240"/>
                    </a:cubicBezTo>
                    <a:cubicBezTo>
                      <a:pt x="2513" y="3240"/>
                      <a:pt x="3241" y="2513"/>
                      <a:pt x="3241" y="1620"/>
                    </a:cubicBezTo>
                    <a:cubicBezTo>
                      <a:pt x="3241" y="729"/>
                      <a:pt x="2513" y="0"/>
                      <a:pt x="16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0"/>
              <p:cNvSpPr/>
              <p:nvPr/>
            </p:nvSpPr>
            <p:spPr>
              <a:xfrm>
                <a:off x="5326088" y="4265561"/>
                <a:ext cx="348258" cy="25469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435" extrusionOk="0">
                    <a:moveTo>
                      <a:pt x="1001" y="0"/>
                    </a:moveTo>
                    <a:cubicBezTo>
                      <a:pt x="986" y="0"/>
                      <a:pt x="970" y="2"/>
                      <a:pt x="954" y="6"/>
                    </a:cubicBezTo>
                    <a:lnTo>
                      <a:pt x="937" y="12"/>
                    </a:lnTo>
                    <a:cubicBezTo>
                      <a:pt x="835" y="38"/>
                      <a:pt x="777" y="145"/>
                      <a:pt x="804" y="251"/>
                    </a:cubicBezTo>
                    <a:cubicBezTo>
                      <a:pt x="826" y="340"/>
                      <a:pt x="910" y="397"/>
                      <a:pt x="999" y="397"/>
                    </a:cubicBezTo>
                    <a:cubicBezTo>
                      <a:pt x="1017" y="397"/>
                      <a:pt x="1034" y="393"/>
                      <a:pt x="1048" y="389"/>
                    </a:cubicBezTo>
                    <a:cubicBezTo>
                      <a:pt x="1154" y="366"/>
                      <a:pt x="1220" y="260"/>
                      <a:pt x="1194" y="153"/>
                    </a:cubicBezTo>
                    <a:cubicBezTo>
                      <a:pt x="1171" y="63"/>
                      <a:pt x="1091" y="0"/>
                      <a:pt x="1001" y="0"/>
                    </a:cubicBezTo>
                    <a:close/>
                    <a:moveTo>
                      <a:pt x="1651" y="44"/>
                    </a:moveTo>
                    <a:cubicBezTo>
                      <a:pt x="1576" y="44"/>
                      <a:pt x="1504" y="94"/>
                      <a:pt x="1474" y="171"/>
                    </a:cubicBezTo>
                    <a:cubicBezTo>
                      <a:pt x="1429" y="273"/>
                      <a:pt x="1487" y="389"/>
                      <a:pt x="1585" y="428"/>
                    </a:cubicBezTo>
                    <a:cubicBezTo>
                      <a:pt x="1611" y="442"/>
                      <a:pt x="1638" y="446"/>
                      <a:pt x="1660" y="446"/>
                    </a:cubicBezTo>
                    <a:cubicBezTo>
                      <a:pt x="1740" y="446"/>
                      <a:pt x="1812" y="397"/>
                      <a:pt x="1847" y="322"/>
                    </a:cubicBezTo>
                    <a:cubicBezTo>
                      <a:pt x="1886" y="219"/>
                      <a:pt x="1838" y="104"/>
                      <a:pt x="1736" y="65"/>
                    </a:cubicBezTo>
                    <a:lnTo>
                      <a:pt x="1722" y="59"/>
                    </a:lnTo>
                    <a:cubicBezTo>
                      <a:pt x="1699" y="49"/>
                      <a:pt x="1675" y="44"/>
                      <a:pt x="1651" y="44"/>
                    </a:cubicBezTo>
                    <a:close/>
                    <a:moveTo>
                      <a:pt x="444" y="355"/>
                    </a:moveTo>
                    <a:cubicBezTo>
                      <a:pt x="385" y="355"/>
                      <a:pt x="327" y="380"/>
                      <a:pt x="288" y="428"/>
                    </a:cubicBezTo>
                    <a:lnTo>
                      <a:pt x="280" y="438"/>
                    </a:lnTo>
                    <a:cubicBezTo>
                      <a:pt x="214" y="522"/>
                      <a:pt x="231" y="641"/>
                      <a:pt x="315" y="712"/>
                    </a:cubicBezTo>
                    <a:cubicBezTo>
                      <a:pt x="351" y="739"/>
                      <a:pt x="391" y="752"/>
                      <a:pt x="435" y="752"/>
                    </a:cubicBezTo>
                    <a:cubicBezTo>
                      <a:pt x="497" y="752"/>
                      <a:pt x="555" y="725"/>
                      <a:pt x="595" y="677"/>
                    </a:cubicBezTo>
                    <a:cubicBezTo>
                      <a:pt x="667" y="592"/>
                      <a:pt x="653" y="469"/>
                      <a:pt x="569" y="397"/>
                    </a:cubicBezTo>
                    <a:cubicBezTo>
                      <a:pt x="533" y="369"/>
                      <a:pt x="488" y="355"/>
                      <a:pt x="444" y="355"/>
                    </a:cubicBezTo>
                    <a:close/>
                    <a:moveTo>
                      <a:pt x="2162" y="473"/>
                    </a:moveTo>
                    <a:cubicBezTo>
                      <a:pt x="2126" y="473"/>
                      <a:pt x="2089" y="483"/>
                      <a:pt x="2056" y="504"/>
                    </a:cubicBezTo>
                    <a:cubicBezTo>
                      <a:pt x="1962" y="561"/>
                      <a:pt x="1935" y="686"/>
                      <a:pt x="1993" y="778"/>
                    </a:cubicBezTo>
                    <a:cubicBezTo>
                      <a:pt x="2029" y="841"/>
                      <a:pt x="2095" y="876"/>
                      <a:pt x="2162" y="876"/>
                    </a:cubicBezTo>
                    <a:cubicBezTo>
                      <a:pt x="2197" y="876"/>
                      <a:pt x="2232" y="868"/>
                      <a:pt x="2264" y="850"/>
                    </a:cubicBezTo>
                    <a:cubicBezTo>
                      <a:pt x="2357" y="792"/>
                      <a:pt x="2388" y="668"/>
                      <a:pt x="2330" y="575"/>
                    </a:cubicBezTo>
                    <a:lnTo>
                      <a:pt x="2326" y="561"/>
                    </a:lnTo>
                    <a:cubicBezTo>
                      <a:pt x="2289" y="505"/>
                      <a:pt x="2227" y="473"/>
                      <a:pt x="2162" y="473"/>
                    </a:cubicBezTo>
                    <a:close/>
                    <a:moveTo>
                      <a:pt x="204" y="970"/>
                    </a:moveTo>
                    <a:cubicBezTo>
                      <a:pt x="97" y="970"/>
                      <a:pt x="9" y="1053"/>
                      <a:pt x="5" y="1161"/>
                    </a:cubicBezTo>
                    <a:lnTo>
                      <a:pt x="5" y="1174"/>
                    </a:lnTo>
                    <a:cubicBezTo>
                      <a:pt x="1" y="1280"/>
                      <a:pt x="85" y="1364"/>
                      <a:pt x="196" y="1374"/>
                    </a:cubicBezTo>
                    <a:lnTo>
                      <a:pt x="200" y="1374"/>
                    </a:lnTo>
                    <a:cubicBezTo>
                      <a:pt x="307" y="1374"/>
                      <a:pt x="395" y="1280"/>
                      <a:pt x="400" y="1178"/>
                    </a:cubicBezTo>
                    <a:cubicBezTo>
                      <a:pt x="405" y="1067"/>
                      <a:pt x="320" y="974"/>
                      <a:pt x="214" y="970"/>
                    </a:cubicBezTo>
                    <a:cubicBezTo>
                      <a:pt x="211" y="970"/>
                      <a:pt x="207" y="970"/>
                      <a:pt x="204" y="970"/>
                    </a:cubicBezTo>
                    <a:close/>
                    <a:moveTo>
                      <a:pt x="2312" y="1032"/>
                    </a:moveTo>
                    <a:cubicBezTo>
                      <a:pt x="2206" y="1032"/>
                      <a:pt x="2117" y="1125"/>
                      <a:pt x="2117" y="1237"/>
                    </a:cubicBezTo>
                    <a:cubicBezTo>
                      <a:pt x="2113" y="1343"/>
                      <a:pt x="2202" y="1431"/>
                      <a:pt x="2312" y="1436"/>
                    </a:cubicBezTo>
                    <a:cubicBezTo>
                      <a:pt x="2424" y="1436"/>
                      <a:pt x="2513" y="1347"/>
                      <a:pt x="2513" y="1241"/>
                    </a:cubicBezTo>
                    <a:lnTo>
                      <a:pt x="2513" y="1223"/>
                    </a:lnTo>
                    <a:cubicBezTo>
                      <a:pt x="2513" y="1116"/>
                      <a:pt x="2424" y="1032"/>
                      <a:pt x="2312" y="1032"/>
                    </a:cubicBezTo>
                    <a:close/>
                    <a:moveTo>
                      <a:pt x="377" y="1608"/>
                    </a:moveTo>
                    <a:cubicBezTo>
                      <a:pt x="340" y="1608"/>
                      <a:pt x="301" y="1619"/>
                      <a:pt x="267" y="1640"/>
                    </a:cubicBezTo>
                    <a:cubicBezTo>
                      <a:pt x="178" y="1702"/>
                      <a:pt x="151" y="1822"/>
                      <a:pt x="209" y="1915"/>
                    </a:cubicBezTo>
                    <a:lnTo>
                      <a:pt x="218" y="1929"/>
                    </a:lnTo>
                    <a:cubicBezTo>
                      <a:pt x="258" y="1982"/>
                      <a:pt x="315" y="2013"/>
                      <a:pt x="378" y="2013"/>
                    </a:cubicBezTo>
                    <a:cubicBezTo>
                      <a:pt x="413" y="2013"/>
                      <a:pt x="454" y="1999"/>
                      <a:pt x="489" y="1977"/>
                    </a:cubicBezTo>
                    <a:cubicBezTo>
                      <a:pt x="577" y="1915"/>
                      <a:pt x="599" y="1786"/>
                      <a:pt x="542" y="1698"/>
                    </a:cubicBezTo>
                    <a:cubicBezTo>
                      <a:pt x="503" y="1639"/>
                      <a:pt x="441" y="1608"/>
                      <a:pt x="377" y="1608"/>
                    </a:cubicBezTo>
                    <a:close/>
                    <a:moveTo>
                      <a:pt x="2108" y="1653"/>
                    </a:moveTo>
                    <a:cubicBezTo>
                      <a:pt x="2048" y="1653"/>
                      <a:pt x="1988" y="1681"/>
                      <a:pt x="1949" y="1733"/>
                    </a:cubicBezTo>
                    <a:lnTo>
                      <a:pt x="1939" y="1747"/>
                    </a:lnTo>
                    <a:cubicBezTo>
                      <a:pt x="1873" y="1835"/>
                      <a:pt x="1896" y="1960"/>
                      <a:pt x="1984" y="2022"/>
                    </a:cubicBezTo>
                    <a:cubicBezTo>
                      <a:pt x="2019" y="2048"/>
                      <a:pt x="2060" y="2062"/>
                      <a:pt x="2099" y="2062"/>
                    </a:cubicBezTo>
                    <a:cubicBezTo>
                      <a:pt x="2162" y="2062"/>
                      <a:pt x="2220" y="2030"/>
                      <a:pt x="2259" y="1977"/>
                    </a:cubicBezTo>
                    <a:lnTo>
                      <a:pt x="2264" y="1973"/>
                    </a:lnTo>
                    <a:cubicBezTo>
                      <a:pt x="2330" y="1884"/>
                      <a:pt x="2312" y="1760"/>
                      <a:pt x="2228" y="1694"/>
                    </a:cubicBezTo>
                    <a:cubicBezTo>
                      <a:pt x="2192" y="1666"/>
                      <a:pt x="2150" y="1653"/>
                      <a:pt x="2108" y="1653"/>
                    </a:cubicBezTo>
                    <a:close/>
                    <a:moveTo>
                      <a:pt x="894" y="2017"/>
                    </a:moveTo>
                    <a:cubicBezTo>
                      <a:pt x="814" y="2017"/>
                      <a:pt x="738" y="2067"/>
                      <a:pt x="710" y="2146"/>
                    </a:cubicBezTo>
                    <a:cubicBezTo>
                      <a:pt x="671" y="2248"/>
                      <a:pt x="724" y="2364"/>
                      <a:pt x="826" y="2403"/>
                    </a:cubicBezTo>
                    <a:lnTo>
                      <a:pt x="843" y="2408"/>
                    </a:lnTo>
                    <a:cubicBezTo>
                      <a:pt x="866" y="2417"/>
                      <a:pt x="884" y="2417"/>
                      <a:pt x="906" y="2417"/>
                    </a:cubicBezTo>
                    <a:cubicBezTo>
                      <a:pt x="986" y="2417"/>
                      <a:pt x="1061" y="2364"/>
                      <a:pt x="1093" y="2284"/>
                    </a:cubicBezTo>
                    <a:cubicBezTo>
                      <a:pt x="1128" y="2181"/>
                      <a:pt x="1066" y="2066"/>
                      <a:pt x="964" y="2030"/>
                    </a:cubicBezTo>
                    <a:cubicBezTo>
                      <a:pt x="941" y="2021"/>
                      <a:pt x="917" y="2017"/>
                      <a:pt x="894" y="2017"/>
                    </a:cubicBezTo>
                    <a:close/>
                    <a:moveTo>
                      <a:pt x="1567" y="2038"/>
                    </a:moveTo>
                    <a:cubicBezTo>
                      <a:pt x="1546" y="2038"/>
                      <a:pt x="1525" y="2041"/>
                      <a:pt x="1505" y="2048"/>
                    </a:cubicBezTo>
                    <a:cubicBezTo>
                      <a:pt x="1398" y="2075"/>
                      <a:pt x="1337" y="2186"/>
                      <a:pt x="1363" y="2288"/>
                    </a:cubicBezTo>
                    <a:cubicBezTo>
                      <a:pt x="1390" y="2376"/>
                      <a:pt x="1470" y="2435"/>
                      <a:pt x="1554" y="2435"/>
                    </a:cubicBezTo>
                    <a:cubicBezTo>
                      <a:pt x="1572" y="2435"/>
                      <a:pt x="1589" y="2435"/>
                      <a:pt x="1607" y="2430"/>
                    </a:cubicBezTo>
                    <a:lnTo>
                      <a:pt x="1625" y="2421"/>
                    </a:lnTo>
                    <a:cubicBezTo>
                      <a:pt x="1732" y="2390"/>
                      <a:pt x="1785" y="2284"/>
                      <a:pt x="1753" y="2177"/>
                    </a:cubicBezTo>
                    <a:cubicBezTo>
                      <a:pt x="1728" y="2092"/>
                      <a:pt x="1650" y="2038"/>
                      <a:pt x="1567" y="203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0"/>
              <p:cNvSpPr/>
              <p:nvPr/>
            </p:nvSpPr>
            <p:spPr>
              <a:xfrm>
                <a:off x="5445961" y="4346939"/>
                <a:ext cx="101027" cy="76356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30" extrusionOk="0">
                    <a:moveTo>
                      <a:pt x="365" y="0"/>
                    </a:moveTo>
                    <a:cubicBezTo>
                      <a:pt x="165" y="0"/>
                      <a:pt x="1" y="166"/>
                      <a:pt x="1" y="365"/>
                    </a:cubicBezTo>
                    <a:cubicBezTo>
                      <a:pt x="1" y="565"/>
                      <a:pt x="165" y="729"/>
                      <a:pt x="365" y="729"/>
                    </a:cubicBezTo>
                    <a:cubicBezTo>
                      <a:pt x="564" y="729"/>
                      <a:pt x="728" y="565"/>
                      <a:pt x="728" y="365"/>
                    </a:cubicBezTo>
                    <a:cubicBezTo>
                      <a:pt x="728" y="166"/>
                      <a:pt x="564" y="0"/>
                      <a:pt x="365" y="0"/>
                    </a:cubicBezTo>
                    <a:close/>
                  </a:path>
                </a:pathLst>
              </a:custGeom>
              <a:solidFill>
                <a:srgbClr val="1C29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0"/>
              <p:cNvSpPr/>
              <p:nvPr/>
            </p:nvSpPr>
            <p:spPr>
              <a:xfrm>
                <a:off x="5482963" y="4274557"/>
                <a:ext cx="29657" cy="11056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057" extrusionOk="0">
                    <a:moveTo>
                      <a:pt x="107" y="0"/>
                    </a:moveTo>
                    <a:cubicBezTo>
                      <a:pt x="49" y="0"/>
                      <a:pt x="0" y="49"/>
                      <a:pt x="0" y="107"/>
                    </a:cubicBezTo>
                    <a:lnTo>
                      <a:pt x="0" y="950"/>
                    </a:lnTo>
                    <a:cubicBezTo>
                      <a:pt x="0" y="1008"/>
                      <a:pt x="49" y="1057"/>
                      <a:pt x="107" y="1057"/>
                    </a:cubicBezTo>
                    <a:cubicBezTo>
                      <a:pt x="168" y="1057"/>
                      <a:pt x="213" y="1008"/>
                      <a:pt x="213" y="950"/>
                    </a:cubicBezTo>
                    <a:lnTo>
                      <a:pt x="213" y="107"/>
                    </a:lnTo>
                    <a:cubicBezTo>
                      <a:pt x="213" y="49"/>
                      <a:pt x="168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0"/>
              <p:cNvSpPr/>
              <p:nvPr/>
            </p:nvSpPr>
            <p:spPr>
              <a:xfrm>
                <a:off x="3579812" y="4212739"/>
                <a:ext cx="479357" cy="362221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3463" extrusionOk="0">
                    <a:moveTo>
                      <a:pt x="1731" y="1"/>
                    </a:moveTo>
                    <a:cubicBezTo>
                      <a:pt x="778" y="1"/>
                      <a:pt x="0" y="783"/>
                      <a:pt x="0" y="1732"/>
                    </a:cubicBezTo>
                    <a:cubicBezTo>
                      <a:pt x="0" y="2682"/>
                      <a:pt x="778" y="3463"/>
                      <a:pt x="1731" y="3463"/>
                    </a:cubicBezTo>
                    <a:cubicBezTo>
                      <a:pt x="2682" y="3463"/>
                      <a:pt x="3458" y="2682"/>
                      <a:pt x="3458" y="1732"/>
                    </a:cubicBezTo>
                    <a:cubicBezTo>
                      <a:pt x="3458" y="783"/>
                      <a:pt x="2682" y="1"/>
                      <a:pt x="1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0"/>
              <p:cNvSpPr/>
              <p:nvPr/>
            </p:nvSpPr>
            <p:spPr>
              <a:xfrm>
                <a:off x="3646193" y="4262319"/>
                <a:ext cx="348396" cy="254590"/>
              </a:xfrm>
              <a:custGeom>
                <a:avLst/>
                <a:gdLst/>
                <a:ahLst/>
                <a:cxnLst/>
                <a:rect l="l" t="t" r="r" b="b"/>
                <a:pathLst>
                  <a:path w="2514" h="2434" extrusionOk="0">
                    <a:moveTo>
                      <a:pt x="1004" y="0"/>
                    </a:moveTo>
                    <a:cubicBezTo>
                      <a:pt x="988" y="0"/>
                      <a:pt x="972" y="2"/>
                      <a:pt x="955" y="6"/>
                    </a:cubicBezTo>
                    <a:cubicBezTo>
                      <a:pt x="955" y="6"/>
                      <a:pt x="942" y="6"/>
                      <a:pt x="938" y="11"/>
                    </a:cubicBezTo>
                    <a:cubicBezTo>
                      <a:pt x="836" y="37"/>
                      <a:pt x="778" y="144"/>
                      <a:pt x="805" y="246"/>
                    </a:cubicBezTo>
                    <a:cubicBezTo>
                      <a:pt x="826" y="335"/>
                      <a:pt x="912" y="393"/>
                      <a:pt x="1000" y="393"/>
                    </a:cubicBezTo>
                    <a:cubicBezTo>
                      <a:pt x="1018" y="393"/>
                      <a:pt x="1035" y="393"/>
                      <a:pt x="1049" y="389"/>
                    </a:cubicBezTo>
                    <a:cubicBezTo>
                      <a:pt x="1155" y="362"/>
                      <a:pt x="1221" y="256"/>
                      <a:pt x="1195" y="149"/>
                    </a:cubicBezTo>
                    <a:cubicBezTo>
                      <a:pt x="1172" y="59"/>
                      <a:pt x="1093" y="0"/>
                      <a:pt x="1004" y="0"/>
                    </a:cubicBezTo>
                    <a:close/>
                    <a:moveTo>
                      <a:pt x="1656" y="42"/>
                    </a:moveTo>
                    <a:cubicBezTo>
                      <a:pt x="1579" y="42"/>
                      <a:pt x="1505" y="91"/>
                      <a:pt x="1475" y="166"/>
                    </a:cubicBezTo>
                    <a:cubicBezTo>
                      <a:pt x="1430" y="268"/>
                      <a:pt x="1488" y="389"/>
                      <a:pt x="1586" y="428"/>
                    </a:cubicBezTo>
                    <a:cubicBezTo>
                      <a:pt x="1612" y="437"/>
                      <a:pt x="1639" y="442"/>
                      <a:pt x="1661" y="442"/>
                    </a:cubicBezTo>
                    <a:cubicBezTo>
                      <a:pt x="1741" y="442"/>
                      <a:pt x="1817" y="397"/>
                      <a:pt x="1848" y="322"/>
                    </a:cubicBezTo>
                    <a:cubicBezTo>
                      <a:pt x="1887" y="219"/>
                      <a:pt x="1838" y="104"/>
                      <a:pt x="1737" y="64"/>
                    </a:cubicBezTo>
                    <a:lnTo>
                      <a:pt x="1723" y="55"/>
                    </a:lnTo>
                    <a:cubicBezTo>
                      <a:pt x="1701" y="46"/>
                      <a:pt x="1678" y="42"/>
                      <a:pt x="1656" y="42"/>
                    </a:cubicBezTo>
                    <a:close/>
                    <a:moveTo>
                      <a:pt x="446" y="355"/>
                    </a:moveTo>
                    <a:cubicBezTo>
                      <a:pt x="387" y="355"/>
                      <a:pt x="328" y="380"/>
                      <a:pt x="289" y="428"/>
                    </a:cubicBezTo>
                    <a:lnTo>
                      <a:pt x="281" y="437"/>
                    </a:lnTo>
                    <a:cubicBezTo>
                      <a:pt x="214" y="522"/>
                      <a:pt x="232" y="641"/>
                      <a:pt x="316" y="708"/>
                    </a:cubicBezTo>
                    <a:cubicBezTo>
                      <a:pt x="352" y="739"/>
                      <a:pt x="392" y="752"/>
                      <a:pt x="436" y="752"/>
                    </a:cubicBezTo>
                    <a:cubicBezTo>
                      <a:pt x="498" y="752"/>
                      <a:pt x="556" y="725"/>
                      <a:pt x="596" y="676"/>
                    </a:cubicBezTo>
                    <a:cubicBezTo>
                      <a:pt x="667" y="588"/>
                      <a:pt x="654" y="469"/>
                      <a:pt x="570" y="397"/>
                    </a:cubicBezTo>
                    <a:cubicBezTo>
                      <a:pt x="534" y="369"/>
                      <a:pt x="490" y="355"/>
                      <a:pt x="446" y="355"/>
                    </a:cubicBezTo>
                    <a:close/>
                    <a:moveTo>
                      <a:pt x="2166" y="472"/>
                    </a:moveTo>
                    <a:cubicBezTo>
                      <a:pt x="2129" y="472"/>
                      <a:pt x="2091" y="483"/>
                      <a:pt x="2057" y="504"/>
                    </a:cubicBezTo>
                    <a:cubicBezTo>
                      <a:pt x="1963" y="561"/>
                      <a:pt x="1940" y="686"/>
                      <a:pt x="1994" y="779"/>
                    </a:cubicBezTo>
                    <a:cubicBezTo>
                      <a:pt x="2034" y="841"/>
                      <a:pt x="2096" y="877"/>
                      <a:pt x="2163" y="877"/>
                    </a:cubicBezTo>
                    <a:cubicBezTo>
                      <a:pt x="2198" y="877"/>
                      <a:pt x="2233" y="868"/>
                      <a:pt x="2264" y="846"/>
                    </a:cubicBezTo>
                    <a:cubicBezTo>
                      <a:pt x="2358" y="788"/>
                      <a:pt x="2389" y="668"/>
                      <a:pt x="2336" y="575"/>
                    </a:cubicBezTo>
                    <a:lnTo>
                      <a:pt x="2327" y="561"/>
                    </a:lnTo>
                    <a:cubicBezTo>
                      <a:pt x="2291" y="503"/>
                      <a:pt x="2229" y="472"/>
                      <a:pt x="2166" y="472"/>
                    </a:cubicBezTo>
                    <a:close/>
                    <a:moveTo>
                      <a:pt x="206" y="969"/>
                    </a:moveTo>
                    <a:cubicBezTo>
                      <a:pt x="99" y="969"/>
                      <a:pt x="10" y="1052"/>
                      <a:pt x="6" y="1156"/>
                    </a:cubicBezTo>
                    <a:lnTo>
                      <a:pt x="6" y="1170"/>
                    </a:lnTo>
                    <a:cubicBezTo>
                      <a:pt x="1" y="1280"/>
                      <a:pt x="86" y="1364"/>
                      <a:pt x="197" y="1369"/>
                    </a:cubicBezTo>
                    <a:lnTo>
                      <a:pt x="201" y="1369"/>
                    </a:lnTo>
                    <a:cubicBezTo>
                      <a:pt x="308" y="1369"/>
                      <a:pt x="396" y="1280"/>
                      <a:pt x="400" y="1174"/>
                    </a:cubicBezTo>
                    <a:cubicBezTo>
                      <a:pt x="406" y="1067"/>
                      <a:pt x="320" y="975"/>
                      <a:pt x="214" y="969"/>
                    </a:cubicBezTo>
                    <a:cubicBezTo>
                      <a:pt x="211" y="969"/>
                      <a:pt x="208" y="969"/>
                      <a:pt x="206" y="969"/>
                    </a:cubicBezTo>
                    <a:close/>
                    <a:moveTo>
                      <a:pt x="2313" y="1032"/>
                    </a:moveTo>
                    <a:cubicBezTo>
                      <a:pt x="2207" y="1032"/>
                      <a:pt x="2118" y="1125"/>
                      <a:pt x="2118" y="1231"/>
                    </a:cubicBezTo>
                    <a:cubicBezTo>
                      <a:pt x="2118" y="1342"/>
                      <a:pt x="2203" y="1432"/>
                      <a:pt x="2313" y="1432"/>
                    </a:cubicBezTo>
                    <a:cubicBezTo>
                      <a:pt x="2424" y="1432"/>
                      <a:pt x="2514" y="1347"/>
                      <a:pt x="2514" y="1241"/>
                    </a:cubicBezTo>
                    <a:lnTo>
                      <a:pt x="2514" y="1223"/>
                    </a:lnTo>
                    <a:cubicBezTo>
                      <a:pt x="2514" y="1112"/>
                      <a:pt x="2424" y="1032"/>
                      <a:pt x="2313" y="1032"/>
                    </a:cubicBezTo>
                    <a:close/>
                    <a:moveTo>
                      <a:pt x="377" y="1606"/>
                    </a:moveTo>
                    <a:cubicBezTo>
                      <a:pt x="340" y="1606"/>
                      <a:pt x="302" y="1617"/>
                      <a:pt x="267" y="1640"/>
                    </a:cubicBezTo>
                    <a:cubicBezTo>
                      <a:pt x="179" y="1698"/>
                      <a:pt x="152" y="1821"/>
                      <a:pt x="210" y="1911"/>
                    </a:cubicBezTo>
                    <a:lnTo>
                      <a:pt x="219" y="1924"/>
                    </a:lnTo>
                    <a:cubicBezTo>
                      <a:pt x="259" y="1981"/>
                      <a:pt x="316" y="2008"/>
                      <a:pt x="379" y="2008"/>
                    </a:cubicBezTo>
                    <a:cubicBezTo>
                      <a:pt x="414" y="2008"/>
                      <a:pt x="453" y="1999"/>
                      <a:pt x="490" y="1973"/>
                    </a:cubicBezTo>
                    <a:cubicBezTo>
                      <a:pt x="582" y="1915"/>
                      <a:pt x="600" y="1786"/>
                      <a:pt x="543" y="1698"/>
                    </a:cubicBezTo>
                    <a:cubicBezTo>
                      <a:pt x="503" y="1639"/>
                      <a:pt x="441" y="1606"/>
                      <a:pt x="377" y="1606"/>
                    </a:cubicBezTo>
                    <a:close/>
                    <a:moveTo>
                      <a:pt x="2108" y="1653"/>
                    </a:moveTo>
                    <a:cubicBezTo>
                      <a:pt x="2048" y="1653"/>
                      <a:pt x="1989" y="1679"/>
                      <a:pt x="1950" y="1729"/>
                    </a:cubicBezTo>
                    <a:lnTo>
                      <a:pt x="1940" y="1742"/>
                    </a:lnTo>
                    <a:cubicBezTo>
                      <a:pt x="1879" y="1831"/>
                      <a:pt x="1897" y="1955"/>
                      <a:pt x="1985" y="2022"/>
                    </a:cubicBezTo>
                    <a:cubicBezTo>
                      <a:pt x="2020" y="2048"/>
                      <a:pt x="2061" y="2057"/>
                      <a:pt x="2100" y="2057"/>
                    </a:cubicBezTo>
                    <a:cubicBezTo>
                      <a:pt x="2163" y="2057"/>
                      <a:pt x="2221" y="2030"/>
                      <a:pt x="2260" y="1977"/>
                    </a:cubicBezTo>
                    <a:lnTo>
                      <a:pt x="2264" y="1968"/>
                    </a:lnTo>
                    <a:cubicBezTo>
                      <a:pt x="2331" y="1884"/>
                      <a:pt x="2313" y="1760"/>
                      <a:pt x="2229" y="1694"/>
                    </a:cubicBezTo>
                    <a:cubicBezTo>
                      <a:pt x="2193" y="1666"/>
                      <a:pt x="2150" y="1653"/>
                      <a:pt x="2108" y="1653"/>
                    </a:cubicBezTo>
                    <a:close/>
                    <a:moveTo>
                      <a:pt x="895" y="2017"/>
                    </a:moveTo>
                    <a:cubicBezTo>
                      <a:pt x="814" y="2017"/>
                      <a:pt x="739" y="2067"/>
                      <a:pt x="711" y="2146"/>
                    </a:cubicBezTo>
                    <a:cubicBezTo>
                      <a:pt x="672" y="2248"/>
                      <a:pt x="725" y="2364"/>
                      <a:pt x="826" y="2399"/>
                    </a:cubicBezTo>
                    <a:lnTo>
                      <a:pt x="844" y="2407"/>
                    </a:lnTo>
                    <a:cubicBezTo>
                      <a:pt x="867" y="2413"/>
                      <a:pt x="885" y="2417"/>
                      <a:pt x="906" y="2417"/>
                    </a:cubicBezTo>
                    <a:cubicBezTo>
                      <a:pt x="986" y="2417"/>
                      <a:pt x="1062" y="2364"/>
                      <a:pt x="1093" y="2284"/>
                    </a:cubicBezTo>
                    <a:cubicBezTo>
                      <a:pt x="1129" y="2177"/>
                      <a:pt x="1066" y="2066"/>
                      <a:pt x="965" y="2030"/>
                    </a:cubicBezTo>
                    <a:cubicBezTo>
                      <a:pt x="942" y="2021"/>
                      <a:pt x="918" y="2017"/>
                      <a:pt x="895" y="2017"/>
                    </a:cubicBezTo>
                    <a:close/>
                    <a:moveTo>
                      <a:pt x="1562" y="2036"/>
                    </a:moveTo>
                    <a:cubicBezTo>
                      <a:pt x="1544" y="2036"/>
                      <a:pt x="1525" y="2038"/>
                      <a:pt x="1506" y="2044"/>
                    </a:cubicBezTo>
                    <a:cubicBezTo>
                      <a:pt x="1399" y="2075"/>
                      <a:pt x="1338" y="2181"/>
                      <a:pt x="1364" y="2288"/>
                    </a:cubicBezTo>
                    <a:cubicBezTo>
                      <a:pt x="1391" y="2376"/>
                      <a:pt x="1471" y="2434"/>
                      <a:pt x="1555" y="2434"/>
                    </a:cubicBezTo>
                    <a:cubicBezTo>
                      <a:pt x="1572" y="2434"/>
                      <a:pt x="1590" y="2434"/>
                      <a:pt x="1608" y="2425"/>
                    </a:cubicBezTo>
                    <a:lnTo>
                      <a:pt x="1625" y="2421"/>
                    </a:lnTo>
                    <a:cubicBezTo>
                      <a:pt x="1732" y="2390"/>
                      <a:pt x="1785" y="2279"/>
                      <a:pt x="1754" y="2177"/>
                    </a:cubicBezTo>
                    <a:cubicBezTo>
                      <a:pt x="1729" y="2090"/>
                      <a:pt x="1647" y="2036"/>
                      <a:pt x="1562" y="20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0"/>
              <p:cNvSpPr/>
              <p:nvPr/>
            </p:nvSpPr>
            <p:spPr>
              <a:xfrm>
                <a:off x="3766205" y="4343696"/>
                <a:ext cx="101027" cy="75729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24" extrusionOk="0">
                    <a:moveTo>
                      <a:pt x="365" y="1"/>
                    </a:moveTo>
                    <a:cubicBezTo>
                      <a:pt x="165" y="1"/>
                      <a:pt x="1" y="160"/>
                      <a:pt x="1" y="365"/>
                    </a:cubicBezTo>
                    <a:cubicBezTo>
                      <a:pt x="1" y="564"/>
                      <a:pt x="165" y="724"/>
                      <a:pt x="365" y="724"/>
                    </a:cubicBezTo>
                    <a:cubicBezTo>
                      <a:pt x="569" y="724"/>
                      <a:pt x="728" y="564"/>
                      <a:pt x="728" y="365"/>
                    </a:cubicBezTo>
                    <a:cubicBezTo>
                      <a:pt x="728" y="160"/>
                      <a:pt x="569" y="1"/>
                      <a:pt x="365" y="1"/>
                    </a:cubicBezTo>
                    <a:close/>
                  </a:path>
                </a:pathLst>
              </a:custGeom>
              <a:solidFill>
                <a:srgbClr val="1C29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0"/>
              <p:cNvSpPr/>
              <p:nvPr/>
            </p:nvSpPr>
            <p:spPr>
              <a:xfrm>
                <a:off x="3803206" y="4271314"/>
                <a:ext cx="30211" cy="11056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057" extrusionOk="0">
                    <a:moveTo>
                      <a:pt x="107" y="0"/>
                    </a:moveTo>
                    <a:cubicBezTo>
                      <a:pt x="49" y="0"/>
                      <a:pt x="0" y="49"/>
                      <a:pt x="0" y="107"/>
                    </a:cubicBezTo>
                    <a:lnTo>
                      <a:pt x="0" y="946"/>
                    </a:lnTo>
                    <a:cubicBezTo>
                      <a:pt x="0" y="1008"/>
                      <a:pt x="49" y="1057"/>
                      <a:pt x="107" y="1057"/>
                    </a:cubicBezTo>
                    <a:cubicBezTo>
                      <a:pt x="168" y="1057"/>
                      <a:pt x="217" y="1008"/>
                      <a:pt x="217" y="946"/>
                    </a:cubicBezTo>
                    <a:lnTo>
                      <a:pt x="217" y="107"/>
                    </a:lnTo>
                    <a:cubicBezTo>
                      <a:pt x="217" y="49"/>
                      <a:pt x="168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0"/>
              <p:cNvSpPr/>
              <p:nvPr/>
            </p:nvSpPr>
            <p:spPr>
              <a:xfrm>
                <a:off x="5398566" y="4754141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1"/>
                    </a:moveTo>
                    <a:lnTo>
                      <a:pt x="1" y="155"/>
                    </a:lnTo>
                    <a:lnTo>
                      <a:pt x="5243" y="155"/>
                    </a:lnTo>
                    <a:lnTo>
                      <a:pt x="5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0"/>
              <p:cNvSpPr/>
              <p:nvPr/>
            </p:nvSpPr>
            <p:spPr>
              <a:xfrm>
                <a:off x="5398566" y="4836773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0"/>
                    </a:moveTo>
                    <a:lnTo>
                      <a:pt x="1" y="156"/>
                    </a:lnTo>
                    <a:lnTo>
                      <a:pt x="5243" y="156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" name="Google Shape;138;p10"/>
              <p:cNvGrpSpPr/>
              <p:nvPr/>
            </p:nvGrpSpPr>
            <p:grpSpPr>
              <a:xfrm>
                <a:off x="311626" y="3246656"/>
                <a:ext cx="2659372" cy="2357382"/>
                <a:chOff x="353753" y="2790099"/>
                <a:chExt cx="3269854" cy="2898539"/>
              </a:xfrm>
            </p:grpSpPr>
            <p:sp>
              <p:nvSpPr>
                <p:cNvPr id="139" name="Google Shape;139;p10"/>
                <p:cNvSpPr/>
                <p:nvPr/>
              </p:nvSpPr>
              <p:spPr>
                <a:xfrm>
                  <a:off x="353753" y="2790099"/>
                  <a:ext cx="3269854" cy="2898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95" h="20916" extrusionOk="0">
                      <a:moveTo>
                        <a:pt x="11792" y="2302"/>
                      </a:moveTo>
                      <a:cubicBezTo>
                        <a:pt x="15124" y="2302"/>
                        <a:pt x="18260" y="4362"/>
                        <a:pt x="19463" y="7670"/>
                      </a:cubicBezTo>
                      <a:cubicBezTo>
                        <a:pt x="20999" y="11896"/>
                        <a:pt x="18811" y="16587"/>
                        <a:pt x="14585" y="18123"/>
                      </a:cubicBezTo>
                      <a:cubicBezTo>
                        <a:pt x="13668" y="18456"/>
                        <a:pt x="12730" y="18614"/>
                        <a:pt x="11807" y="18614"/>
                      </a:cubicBezTo>
                      <a:cubicBezTo>
                        <a:pt x="8471" y="18614"/>
                        <a:pt x="5335" y="16553"/>
                        <a:pt x="4132" y="13240"/>
                      </a:cubicBezTo>
                      <a:cubicBezTo>
                        <a:pt x="2597" y="9016"/>
                        <a:pt x="4785" y="4329"/>
                        <a:pt x="9015" y="2793"/>
                      </a:cubicBezTo>
                      <a:cubicBezTo>
                        <a:pt x="9931" y="2460"/>
                        <a:pt x="10869" y="2302"/>
                        <a:pt x="11792" y="2302"/>
                      </a:cubicBezTo>
                      <a:close/>
                      <a:moveTo>
                        <a:pt x="11797" y="1"/>
                      </a:moveTo>
                      <a:cubicBezTo>
                        <a:pt x="10612" y="1"/>
                        <a:pt x="9407" y="204"/>
                        <a:pt x="8229" y="632"/>
                      </a:cubicBezTo>
                      <a:cubicBezTo>
                        <a:pt x="2801" y="2602"/>
                        <a:pt x="0" y="8602"/>
                        <a:pt x="1971" y="14027"/>
                      </a:cubicBezTo>
                      <a:cubicBezTo>
                        <a:pt x="3517" y="18276"/>
                        <a:pt x="7529" y="20915"/>
                        <a:pt x="11802" y="20915"/>
                      </a:cubicBezTo>
                      <a:cubicBezTo>
                        <a:pt x="12987" y="20915"/>
                        <a:pt x="14192" y="20712"/>
                        <a:pt x="15370" y="20285"/>
                      </a:cubicBezTo>
                      <a:cubicBezTo>
                        <a:pt x="20794" y="18310"/>
                        <a:pt x="23595" y="12314"/>
                        <a:pt x="21624" y="6885"/>
                      </a:cubicBezTo>
                      <a:cubicBezTo>
                        <a:pt x="20081" y="2639"/>
                        <a:pt x="16069" y="1"/>
                        <a:pt x="117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10"/>
                <p:cNvSpPr/>
                <p:nvPr/>
              </p:nvSpPr>
              <p:spPr>
                <a:xfrm>
                  <a:off x="759660" y="3615075"/>
                  <a:ext cx="2424778" cy="1240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97" h="8954" extrusionOk="0">
                      <a:moveTo>
                        <a:pt x="16409" y="1"/>
                      </a:moveTo>
                      <a:cubicBezTo>
                        <a:pt x="16294" y="1"/>
                        <a:pt x="16177" y="20"/>
                        <a:pt x="16063" y="62"/>
                      </a:cubicBezTo>
                      <a:lnTo>
                        <a:pt x="787" y="5615"/>
                      </a:lnTo>
                      <a:cubicBezTo>
                        <a:pt x="277" y="5801"/>
                        <a:pt x="1" y="6355"/>
                        <a:pt x="183" y="6844"/>
                      </a:cubicBezTo>
                      <a:cubicBezTo>
                        <a:pt x="321" y="7226"/>
                        <a:pt x="690" y="7461"/>
                        <a:pt x="1087" y="7461"/>
                      </a:cubicBezTo>
                      <a:cubicBezTo>
                        <a:pt x="1202" y="7461"/>
                        <a:pt x="1320" y="7441"/>
                        <a:pt x="1434" y="7399"/>
                      </a:cubicBezTo>
                      <a:lnTo>
                        <a:pt x="3032" y="6822"/>
                      </a:lnTo>
                      <a:cubicBezTo>
                        <a:pt x="3218" y="6755"/>
                        <a:pt x="3407" y="6723"/>
                        <a:pt x="3592" y="6723"/>
                      </a:cubicBezTo>
                      <a:cubicBezTo>
                        <a:pt x="4229" y="6723"/>
                        <a:pt x="4819" y="7098"/>
                        <a:pt x="5038" y="7709"/>
                      </a:cubicBezTo>
                      <a:lnTo>
                        <a:pt x="5070" y="7785"/>
                      </a:lnTo>
                      <a:cubicBezTo>
                        <a:pt x="5331" y="8508"/>
                        <a:pt x="6033" y="8953"/>
                        <a:pt x="6787" y="8953"/>
                      </a:cubicBezTo>
                      <a:cubicBezTo>
                        <a:pt x="7005" y="8953"/>
                        <a:pt x="7227" y="8916"/>
                        <a:pt x="7444" y="8837"/>
                      </a:cubicBezTo>
                      <a:lnTo>
                        <a:pt x="12047" y="7164"/>
                      </a:lnTo>
                      <a:cubicBezTo>
                        <a:pt x="13019" y="6813"/>
                        <a:pt x="13533" y="5761"/>
                        <a:pt x="13196" y="4833"/>
                      </a:cubicBezTo>
                      <a:lnTo>
                        <a:pt x="13121" y="4630"/>
                      </a:lnTo>
                      <a:cubicBezTo>
                        <a:pt x="12859" y="3911"/>
                        <a:pt x="13254" y="3106"/>
                        <a:pt x="14004" y="2836"/>
                      </a:cubicBezTo>
                      <a:lnTo>
                        <a:pt x="16712" y="1851"/>
                      </a:lnTo>
                      <a:cubicBezTo>
                        <a:pt x="17222" y="1664"/>
                        <a:pt x="17497" y="1109"/>
                        <a:pt x="17320" y="617"/>
                      </a:cubicBezTo>
                      <a:cubicBezTo>
                        <a:pt x="17178" y="238"/>
                        <a:pt x="16807" y="1"/>
                        <a:pt x="164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1" name="Google Shape;141;p10"/>
              <p:cNvSpPr/>
              <p:nvPr/>
            </p:nvSpPr>
            <p:spPr>
              <a:xfrm>
                <a:off x="3268016" y="4754141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1"/>
                    </a:moveTo>
                    <a:lnTo>
                      <a:pt x="1" y="155"/>
                    </a:lnTo>
                    <a:lnTo>
                      <a:pt x="5243" y="155"/>
                    </a:lnTo>
                    <a:lnTo>
                      <a:pt x="5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0"/>
              <p:cNvSpPr/>
              <p:nvPr/>
            </p:nvSpPr>
            <p:spPr>
              <a:xfrm>
                <a:off x="3268016" y="4836773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0"/>
                    </a:moveTo>
                    <a:lnTo>
                      <a:pt x="1" y="156"/>
                    </a:lnTo>
                    <a:lnTo>
                      <a:pt x="5243" y="156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3" name="Google Shape;143;p10"/>
          <p:cNvSpPr/>
          <p:nvPr/>
        </p:nvSpPr>
        <p:spPr>
          <a:xfrm rot="-2046914">
            <a:off x="-7837653" y="-4105986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2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5">
  <p:cSld name="BLANK_1_1_1_1_1_1_1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6"/>
          <p:cNvSpPr/>
          <p:nvPr/>
        </p:nvSpPr>
        <p:spPr>
          <a:xfrm>
            <a:off x="-38100" y="0"/>
            <a:ext cx="9220200" cy="1311600"/>
          </a:xfrm>
          <a:prstGeom prst="rect">
            <a:avLst/>
          </a:prstGeom>
          <a:solidFill>
            <a:srgbClr val="F4D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6"/>
          <p:cNvSpPr/>
          <p:nvPr/>
        </p:nvSpPr>
        <p:spPr>
          <a:xfrm>
            <a:off x="0" y="387100"/>
            <a:ext cx="9898655" cy="1084938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CEB20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4" name="Google Shape;524;p26"/>
          <p:cNvGrpSpPr/>
          <p:nvPr/>
        </p:nvGrpSpPr>
        <p:grpSpPr>
          <a:xfrm>
            <a:off x="4330675" y="950122"/>
            <a:ext cx="1020000" cy="753600"/>
            <a:chOff x="4330675" y="950122"/>
            <a:chExt cx="1020000" cy="753600"/>
          </a:xfrm>
        </p:grpSpPr>
        <p:sp>
          <p:nvSpPr>
            <p:cNvPr id="525" name="Google Shape;525;p26"/>
            <p:cNvSpPr/>
            <p:nvPr/>
          </p:nvSpPr>
          <p:spPr>
            <a:xfrm rot="5400000">
              <a:off x="4463875" y="816922"/>
              <a:ext cx="753600" cy="1020000"/>
            </a:xfrm>
            <a:prstGeom prst="pie">
              <a:avLst>
                <a:gd name="adj1" fmla="val 5366625"/>
                <a:gd name="adj2" fmla="val 16232262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6" name="Google Shape;526;p26"/>
            <p:cNvSpPr/>
            <p:nvPr/>
          </p:nvSpPr>
          <p:spPr>
            <a:xfrm rot="5400000">
              <a:off x="4545875" y="869375"/>
              <a:ext cx="588300" cy="883200"/>
            </a:xfrm>
            <a:prstGeom prst="pie">
              <a:avLst>
                <a:gd name="adj1" fmla="val 5366625"/>
                <a:gd name="adj2" fmla="val 1622669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527" name="Google Shape;527;p26"/>
          <p:cNvSpPr/>
          <p:nvPr/>
        </p:nvSpPr>
        <p:spPr>
          <a:xfrm>
            <a:off x="-38100" y="1311600"/>
            <a:ext cx="9220200" cy="3840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8" name="Google Shape;528;p26"/>
          <p:cNvGrpSpPr/>
          <p:nvPr/>
        </p:nvGrpSpPr>
        <p:grpSpPr>
          <a:xfrm>
            <a:off x="3572234" y="1304769"/>
            <a:ext cx="5009553" cy="3840746"/>
            <a:chOff x="3647700" y="1418025"/>
            <a:chExt cx="3459875" cy="3042175"/>
          </a:xfrm>
        </p:grpSpPr>
        <p:sp>
          <p:nvSpPr>
            <p:cNvPr id="529" name="Google Shape;529;p26"/>
            <p:cNvSpPr/>
            <p:nvPr/>
          </p:nvSpPr>
          <p:spPr>
            <a:xfrm>
              <a:off x="3647700" y="1418025"/>
              <a:ext cx="3459875" cy="3042175"/>
            </a:xfrm>
            <a:custGeom>
              <a:avLst/>
              <a:gdLst/>
              <a:ahLst/>
              <a:cxnLst/>
              <a:rect l="l" t="t" r="r" b="b"/>
              <a:pathLst>
                <a:path w="138395" h="121687" extrusionOk="0">
                  <a:moveTo>
                    <a:pt x="37628" y="1"/>
                  </a:moveTo>
                  <a:cubicBezTo>
                    <a:pt x="37358" y="91"/>
                    <a:pt x="37065" y="91"/>
                    <a:pt x="36795" y="91"/>
                  </a:cubicBezTo>
                  <a:cubicBezTo>
                    <a:pt x="22068" y="1509"/>
                    <a:pt x="20560" y="1307"/>
                    <a:pt x="20379" y="2432"/>
                  </a:cubicBezTo>
                  <a:cubicBezTo>
                    <a:pt x="20267" y="3378"/>
                    <a:pt x="21303" y="3761"/>
                    <a:pt x="21776" y="3941"/>
                  </a:cubicBezTo>
                  <a:cubicBezTo>
                    <a:pt x="23284" y="4504"/>
                    <a:pt x="28441" y="4977"/>
                    <a:pt x="34543" y="5540"/>
                  </a:cubicBezTo>
                  <a:cubicBezTo>
                    <a:pt x="39970" y="6103"/>
                    <a:pt x="45982" y="6666"/>
                    <a:pt x="48617" y="7319"/>
                  </a:cubicBezTo>
                  <a:cubicBezTo>
                    <a:pt x="46545" y="7882"/>
                    <a:pt x="41861" y="8625"/>
                    <a:pt x="38574" y="9188"/>
                  </a:cubicBezTo>
                  <a:cubicBezTo>
                    <a:pt x="36795" y="9481"/>
                    <a:pt x="35106" y="9751"/>
                    <a:pt x="33687" y="9953"/>
                  </a:cubicBezTo>
                  <a:cubicBezTo>
                    <a:pt x="24770" y="11530"/>
                    <a:pt x="16056" y="13511"/>
                    <a:pt x="12588" y="17069"/>
                  </a:cubicBezTo>
                  <a:cubicBezTo>
                    <a:pt x="11553" y="18195"/>
                    <a:pt x="11170" y="19523"/>
                    <a:pt x="11553" y="20829"/>
                  </a:cubicBezTo>
                  <a:cubicBezTo>
                    <a:pt x="12859" y="24770"/>
                    <a:pt x="20942" y="28058"/>
                    <a:pt x="35579" y="30580"/>
                  </a:cubicBezTo>
                  <a:cubicBezTo>
                    <a:pt x="75728" y="37538"/>
                    <a:pt x="85478" y="45126"/>
                    <a:pt x="89712" y="51701"/>
                  </a:cubicBezTo>
                  <a:cubicBezTo>
                    <a:pt x="94125" y="58547"/>
                    <a:pt x="85478" y="64266"/>
                    <a:pt x="29184" y="102073"/>
                  </a:cubicBezTo>
                  <a:lnTo>
                    <a:pt x="23464" y="105924"/>
                  </a:lnTo>
                  <a:cubicBezTo>
                    <a:pt x="16709" y="110427"/>
                    <a:pt x="9481" y="115314"/>
                    <a:pt x="2073" y="120290"/>
                  </a:cubicBezTo>
                  <a:lnTo>
                    <a:pt x="1" y="121686"/>
                  </a:lnTo>
                  <a:lnTo>
                    <a:pt x="93922" y="121686"/>
                  </a:lnTo>
                  <a:lnTo>
                    <a:pt x="97300" y="118129"/>
                  </a:lnTo>
                  <a:cubicBezTo>
                    <a:pt x="103222" y="111643"/>
                    <a:pt x="108559" y="105834"/>
                    <a:pt x="113355" y="100677"/>
                  </a:cubicBezTo>
                  <a:cubicBezTo>
                    <a:pt x="125087" y="87910"/>
                    <a:pt x="132765" y="79556"/>
                    <a:pt x="134454" y="76381"/>
                  </a:cubicBezTo>
                  <a:lnTo>
                    <a:pt x="134544" y="76088"/>
                  </a:lnTo>
                  <a:cubicBezTo>
                    <a:pt x="135580" y="74016"/>
                    <a:pt x="138395" y="68680"/>
                    <a:pt x="137922" y="61924"/>
                  </a:cubicBezTo>
                  <a:cubicBezTo>
                    <a:pt x="137359" y="53570"/>
                    <a:pt x="132022" y="46072"/>
                    <a:pt x="122160" y="39677"/>
                  </a:cubicBezTo>
                  <a:cubicBezTo>
                    <a:pt x="107636" y="30219"/>
                    <a:pt x="79939" y="26279"/>
                    <a:pt x="59673" y="23351"/>
                  </a:cubicBezTo>
                  <a:cubicBezTo>
                    <a:pt x="48797" y="21775"/>
                    <a:pt x="38484" y="20266"/>
                    <a:pt x="37268" y="18668"/>
                  </a:cubicBezTo>
                  <a:cubicBezTo>
                    <a:pt x="36975" y="18398"/>
                    <a:pt x="37065" y="18195"/>
                    <a:pt x="37065" y="18105"/>
                  </a:cubicBezTo>
                  <a:cubicBezTo>
                    <a:pt x="37831" y="16033"/>
                    <a:pt x="48144" y="13691"/>
                    <a:pt x="54899" y="12093"/>
                  </a:cubicBezTo>
                  <a:cubicBezTo>
                    <a:pt x="62307" y="10404"/>
                    <a:pt x="66428" y="9390"/>
                    <a:pt x="67464" y="8152"/>
                  </a:cubicBezTo>
                  <a:cubicBezTo>
                    <a:pt x="67757" y="7792"/>
                    <a:pt x="67757" y="7319"/>
                    <a:pt x="67554" y="6936"/>
                  </a:cubicBezTo>
                  <a:cubicBezTo>
                    <a:pt x="66811" y="5247"/>
                    <a:pt x="60056" y="4414"/>
                    <a:pt x="44023" y="3288"/>
                  </a:cubicBezTo>
                  <a:cubicBezTo>
                    <a:pt x="40353" y="2995"/>
                    <a:pt x="36592" y="2725"/>
                    <a:pt x="34633" y="2432"/>
                  </a:cubicBezTo>
                  <a:cubicBezTo>
                    <a:pt x="35376" y="2342"/>
                    <a:pt x="36412" y="2162"/>
                    <a:pt x="37628" y="1960"/>
                  </a:cubicBezTo>
                  <a:lnTo>
                    <a:pt x="37628" y="1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6"/>
            <p:cNvSpPr/>
            <p:nvPr/>
          </p:nvSpPr>
          <p:spPr>
            <a:xfrm>
              <a:off x="4342375" y="1462500"/>
              <a:ext cx="49000" cy="42250"/>
            </a:xfrm>
            <a:custGeom>
              <a:avLst/>
              <a:gdLst/>
              <a:ahLst/>
              <a:cxnLst/>
              <a:rect l="l" t="t" r="r" b="b"/>
              <a:pathLst>
                <a:path w="1960" h="1690" extrusionOk="0">
                  <a:moveTo>
                    <a:pt x="1780" y="0"/>
                  </a:moveTo>
                  <a:lnTo>
                    <a:pt x="1780" y="0"/>
                  </a:lnTo>
                  <a:cubicBezTo>
                    <a:pt x="1780" y="0"/>
                    <a:pt x="1487" y="0"/>
                    <a:pt x="1127" y="91"/>
                  </a:cubicBezTo>
                  <a:cubicBezTo>
                    <a:pt x="924" y="181"/>
                    <a:pt x="744" y="293"/>
                    <a:pt x="564" y="383"/>
                  </a:cubicBezTo>
                  <a:cubicBezTo>
                    <a:pt x="744" y="293"/>
                    <a:pt x="924" y="181"/>
                    <a:pt x="1127" y="181"/>
                  </a:cubicBezTo>
                  <a:cubicBezTo>
                    <a:pt x="1487" y="91"/>
                    <a:pt x="1780" y="0"/>
                    <a:pt x="1780" y="0"/>
                  </a:cubicBezTo>
                  <a:close/>
                  <a:moveTo>
                    <a:pt x="564" y="383"/>
                  </a:moveTo>
                  <a:cubicBezTo>
                    <a:pt x="361" y="383"/>
                    <a:pt x="271" y="473"/>
                    <a:pt x="181" y="563"/>
                  </a:cubicBezTo>
                  <a:cubicBezTo>
                    <a:pt x="271" y="473"/>
                    <a:pt x="474" y="473"/>
                    <a:pt x="564" y="383"/>
                  </a:cubicBezTo>
                  <a:close/>
                  <a:moveTo>
                    <a:pt x="181" y="563"/>
                  </a:moveTo>
                  <a:cubicBezTo>
                    <a:pt x="91" y="653"/>
                    <a:pt x="1" y="744"/>
                    <a:pt x="91" y="946"/>
                  </a:cubicBezTo>
                  <a:cubicBezTo>
                    <a:pt x="91" y="744"/>
                    <a:pt x="91" y="653"/>
                    <a:pt x="181" y="563"/>
                  </a:cubicBezTo>
                  <a:close/>
                  <a:moveTo>
                    <a:pt x="92" y="948"/>
                  </a:moveTo>
                  <a:lnTo>
                    <a:pt x="92" y="948"/>
                  </a:lnTo>
                  <a:cubicBezTo>
                    <a:pt x="182" y="1037"/>
                    <a:pt x="271" y="1127"/>
                    <a:pt x="361" y="1216"/>
                  </a:cubicBezTo>
                  <a:cubicBezTo>
                    <a:pt x="474" y="1216"/>
                    <a:pt x="654" y="1306"/>
                    <a:pt x="744" y="1306"/>
                  </a:cubicBezTo>
                  <a:cubicBezTo>
                    <a:pt x="654" y="1306"/>
                    <a:pt x="474" y="1216"/>
                    <a:pt x="361" y="1126"/>
                  </a:cubicBezTo>
                  <a:cubicBezTo>
                    <a:pt x="271" y="1126"/>
                    <a:pt x="182" y="1037"/>
                    <a:pt x="92" y="948"/>
                  </a:cubicBezTo>
                  <a:close/>
                  <a:moveTo>
                    <a:pt x="745" y="1308"/>
                  </a:moveTo>
                  <a:lnTo>
                    <a:pt x="745" y="1308"/>
                  </a:lnTo>
                  <a:cubicBezTo>
                    <a:pt x="835" y="1419"/>
                    <a:pt x="925" y="1420"/>
                    <a:pt x="1037" y="1509"/>
                  </a:cubicBezTo>
                  <a:cubicBezTo>
                    <a:pt x="1127" y="1509"/>
                    <a:pt x="1217" y="1509"/>
                    <a:pt x="1307" y="1599"/>
                  </a:cubicBezTo>
                  <a:cubicBezTo>
                    <a:pt x="1690" y="1689"/>
                    <a:pt x="1960" y="1689"/>
                    <a:pt x="1960" y="1689"/>
                  </a:cubicBezTo>
                  <a:cubicBezTo>
                    <a:pt x="1960" y="1689"/>
                    <a:pt x="1780" y="1599"/>
                    <a:pt x="1397" y="1509"/>
                  </a:cubicBezTo>
                  <a:cubicBezTo>
                    <a:pt x="1307" y="1509"/>
                    <a:pt x="1127" y="1509"/>
                    <a:pt x="1037" y="1419"/>
                  </a:cubicBezTo>
                  <a:cubicBezTo>
                    <a:pt x="925" y="1419"/>
                    <a:pt x="835" y="1419"/>
                    <a:pt x="745" y="13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4466800" y="1509225"/>
              <a:ext cx="103025" cy="14100"/>
            </a:xfrm>
            <a:custGeom>
              <a:avLst/>
              <a:gdLst/>
              <a:ahLst/>
              <a:cxnLst/>
              <a:rect l="l" t="t" r="r" b="b"/>
              <a:pathLst>
                <a:path w="4121" h="564" extrusionOk="0">
                  <a:moveTo>
                    <a:pt x="0" y="0"/>
                  </a:moveTo>
                  <a:lnTo>
                    <a:pt x="0" y="113"/>
                  </a:lnTo>
                  <a:lnTo>
                    <a:pt x="4121" y="563"/>
                  </a:lnTo>
                  <a:lnTo>
                    <a:pt x="4121" y="4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6"/>
            <p:cNvSpPr/>
            <p:nvPr/>
          </p:nvSpPr>
          <p:spPr>
            <a:xfrm>
              <a:off x="4670575" y="1532875"/>
              <a:ext cx="103050" cy="11850"/>
            </a:xfrm>
            <a:custGeom>
              <a:avLst/>
              <a:gdLst/>
              <a:ahLst/>
              <a:cxnLst/>
              <a:rect l="l" t="t" r="r" b="b"/>
              <a:pathLst>
                <a:path w="4122" h="474" extrusionOk="0">
                  <a:moveTo>
                    <a:pt x="1" y="0"/>
                  </a:moveTo>
                  <a:lnTo>
                    <a:pt x="4121" y="473"/>
                  </a:lnTo>
                  <a:lnTo>
                    <a:pt x="4121" y="3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4877175" y="1554250"/>
              <a:ext cx="103050" cy="14100"/>
            </a:xfrm>
            <a:custGeom>
              <a:avLst/>
              <a:gdLst/>
              <a:ahLst/>
              <a:cxnLst/>
              <a:rect l="l" t="t" r="r" b="b"/>
              <a:pathLst>
                <a:path w="4122" h="564" extrusionOk="0">
                  <a:moveTo>
                    <a:pt x="1" y="1"/>
                  </a:moveTo>
                  <a:lnTo>
                    <a:pt x="4121" y="564"/>
                  </a:lnTo>
                  <a:lnTo>
                    <a:pt x="4121" y="4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5055075" y="1586900"/>
              <a:ext cx="59125" cy="44500"/>
            </a:xfrm>
            <a:custGeom>
              <a:avLst/>
              <a:gdLst/>
              <a:ahLst/>
              <a:cxnLst/>
              <a:rect l="l" t="t" r="r" b="b"/>
              <a:pathLst>
                <a:path w="2365" h="1780" extrusionOk="0">
                  <a:moveTo>
                    <a:pt x="1036" y="1"/>
                  </a:moveTo>
                  <a:cubicBezTo>
                    <a:pt x="1036" y="1"/>
                    <a:pt x="1239" y="91"/>
                    <a:pt x="1599" y="271"/>
                  </a:cubicBezTo>
                  <a:cubicBezTo>
                    <a:pt x="1802" y="271"/>
                    <a:pt x="1982" y="384"/>
                    <a:pt x="2162" y="564"/>
                  </a:cubicBezTo>
                  <a:cubicBezTo>
                    <a:pt x="2252" y="654"/>
                    <a:pt x="2365" y="744"/>
                    <a:pt x="2252" y="834"/>
                  </a:cubicBezTo>
                  <a:cubicBezTo>
                    <a:pt x="2162" y="947"/>
                    <a:pt x="2072" y="1037"/>
                    <a:pt x="1982" y="1127"/>
                  </a:cubicBezTo>
                  <a:cubicBezTo>
                    <a:pt x="2072" y="1127"/>
                    <a:pt x="2252" y="1037"/>
                    <a:pt x="2365" y="947"/>
                  </a:cubicBezTo>
                  <a:cubicBezTo>
                    <a:pt x="2365" y="744"/>
                    <a:pt x="2365" y="564"/>
                    <a:pt x="2252" y="474"/>
                  </a:cubicBezTo>
                  <a:cubicBezTo>
                    <a:pt x="2072" y="384"/>
                    <a:pt x="1802" y="271"/>
                    <a:pt x="1689" y="181"/>
                  </a:cubicBezTo>
                  <a:cubicBezTo>
                    <a:pt x="1329" y="1"/>
                    <a:pt x="1036" y="1"/>
                    <a:pt x="1036" y="1"/>
                  </a:cubicBezTo>
                  <a:close/>
                  <a:moveTo>
                    <a:pt x="1982" y="1127"/>
                  </a:moveTo>
                  <a:cubicBezTo>
                    <a:pt x="1509" y="1307"/>
                    <a:pt x="1036" y="1510"/>
                    <a:pt x="676" y="1600"/>
                  </a:cubicBezTo>
                  <a:cubicBezTo>
                    <a:pt x="1036" y="1510"/>
                    <a:pt x="1509" y="1397"/>
                    <a:pt x="1982" y="1127"/>
                  </a:cubicBezTo>
                  <a:close/>
                  <a:moveTo>
                    <a:pt x="676" y="1600"/>
                  </a:moveTo>
                  <a:cubicBezTo>
                    <a:pt x="293" y="1690"/>
                    <a:pt x="0" y="1690"/>
                    <a:pt x="0" y="1690"/>
                  </a:cubicBezTo>
                  <a:lnTo>
                    <a:pt x="0" y="1780"/>
                  </a:lnTo>
                  <a:cubicBezTo>
                    <a:pt x="0" y="1780"/>
                    <a:pt x="293" y="1690"/>
                    <a:pt x="676" y="1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6"/>
            <p:cNvSpPr/>
            <p:nvPr/>
          </p:nvSpPr>
          <p:spPr>
            <a:xfrm>
              <a:off x="4853525" y="1649950"/>
              <a:ext cx="100800" cy="23675"/>
            </a:xfrm>
            <a:custGeom>
              <a:avLst/>
              <a:gdLst/>
              <a:ahLst/>
              <a:cxnLst/>
              <a:rect l="l" t="t" r="r" b="b"/>
              <a:pathLst>
                <a:path w="4032" h="947" extrusionOk="0">
                  <a:moveTo>
                    <a:pt x="4032" y="1"/>
                  </a:moveTo>
                  <a:lnTo>
                    <a:pt x="1" y="947"/>
                  </a:lnTo>
                  <a:lnTo>
                    <a:pt x="4032" y="113"/>
                  </a:lnTo>
                  <a:lnTo>
                    <a:pt x="4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6"/>
            <p:cNvSpPr/>
            <p:nvPr/>
          </p:nvSpPr>
          <p:spPr>
            <a:xfrm>
              <a:off x="4652000" y="1695000"/>
              <a:ext cx="100800" cy="28175"/>
            </a:xfrm>
            <a:custGeom>
              <a:avLst/>
              <a:gdLst/>
              <a:ahLst/>
              <a:cxnLst/>
              <a:rect l="l" t="t" r="r" b="b"/>
              <a:pathLst>
                <a:path w="4032" h="1127" extrusionOk="0">
                  <a:moveTo>
                    <a:pt x="4031" y="0"/>
                  </a:moveTo>
                  <a:lnTo>
                    <a:pt x="1" y="1014"/>
                  </a:lnTo>
                  <a:lnTo>
                    <a:pt x="1" y="1126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4452725" y="1746225"/>
              <a:ext cx="100775" cy="33225"/>
            </a:xfrm>
            <a:custGeom>
              <a:avLst/>
              <a:gdLst/>
              <a:ahLst/>
              <a:cxnLst/>
              <a:rect l="l" t="t" r="r" b="b"/>
              <a:pathLst>
                <a:path w="4031" h="1329" extrusionOk="0">
                  <a:moveTo>
                    <a:pt x="4031" y="0"/>
                  </a:moveTo>
                  <a:lnTo>
                    <a:pt x="0" y="1216"/>
                  </a:lnTo>
                  <a:lnTo>
                    <a:pt x="90" y="1329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6"/>
            <p:cNvSpPr/>
            <p:nvPr/>
          </p:nvSpPr>
          <p:spPr>
            <a:xfrm>
              <a:off x="4264700" y="1812075"/>
              <a:ext cx="94025" cy="51825"/>
            </a:xfrm>
            <a:custGeom>
              <a:avLst/>
              <a:gdLst/>
              <a:ahLst/>
              <a:cxnLst/>
              <a:rect l="l" t="t" r="r" b="b"/>
              <a:pathLst>
                <a:path w="3761" h="2073" extrusionOk="0">
                  <a:moveTo>
                    <a:pt x="3671" y="1"/>
                  </a:moveTo>
                  <a:lnTo>
                    <a:pt x="3108" y="271"/>
                  </a:lnTo>
                  <a:cubicBezTo>
                    <a:pt x="2905" y="384"/>
                    <a:pt x="2725" y="474"/>
                    <a:pt x="2455" y="564"/>
                  </a:cubicBezTo>
                  <a:cubicBezTo>
                    <a:pt x="2252" y="654"/>
                    <a:pt x="2072" y="744"/>
                    <a:pt x="1779" y="834"/>
                  </a:cubicBezTo>
                  <a:cubicBezTo>
                    <a:pt x="1599" y="1037"/>
                    <a:pt x="1329" y="1127"/>
                    <a:pt x="1126" y="1217"/>
                  </a:cubicBezTo>
                  <a:cubicBezTo>
                    <a:pt x="1036" y="1307"/>
                    <a:pt x="946" y="1397"/>
                    <a:pt x="856" y="1397"/>
                  </a:cubicBezTo>
                  <a:cubicBezTo>
                    <a:pt x="766" y="1510"/>
                    <a:pt x="653" y="1510"/>
                    <a:pt x="563" y="1600"/>
                  </a:cubicBezTo>
                  <a:lnTo>
                    <a:pt x="0" y="1960"/>
                  </a:lnTo>
                  <a:lnTo>
                    <a:pt x="90" y="2073"/>
                  </a:lnTo>
                  <a:cubicBezTo>
                    <a:pt x="90" y="2073"/>
                    <a:pt x="293" y="1870"/>
                    <a:pt x="653" y="1690"/>
                  </a:cubicBezTo>
                  <a:cubicBezTo>
                    <a:pt x="766" y="1690"/>
                    <a:pt x="766" y="1600"/>
                    <a:pt x="856" y="1510"/>
                  </a:cubicBezTo>
                  <a:cubicBezTo>
                    <a:pt x="946" y="1510"/>
                    <a:pt x="1126" y="1397"/>
                    <a:pt x="1216" y="1307"/>
                  </a:cubicBezTo>
                  <a:cubicBezTo>
                    <a:pt x="1419" y="1217"/>
                    <a:pt x="1599" y="1127"/>
                    <a:pt x="1892" y="1037"/>
                  </a:cubicBezTo>
                  <a:cubicBezTo>
                    <a:pt x="2072" y="834"/>
                    <a:pt x="2342" y="744"/>
                    <a:pt x="2545" y="654"/>
                  </a:cubicBezTo>
                  <a:cubicBezTo>
                    <a:pt x="2725" y="564"/>
                    <a:pt x="2905" y="474"/>
                    <a:pt x="3108" y="384"/>
                  </a:cubicBezTo>
                  <a:cubicBezTo>
                    <a:pt x="3468" y="181"/>
                    <a:pt x="3761" y="91"/>
                    <a:pt x="3761" y="91"/>
                  </a:cubicBezTo>
                  <a:lnTo>
                    <a:pt x="3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6"/>
            <p:cNvSpPr/>
            <p:nvPr/>
          </p:nvSpPr>
          <p:spPr>
            <a:xfrm>
              <a:off x="4255700" y="1945500"/>
              <a:ext cx="93475" cy="47325"/>
            </a:xfrm>
            <a:custGeom>
              <a:avLst/>
              <a:gdLst/>
              <a:ahLst/>
              <a:cxnLst/>
              <a:rect l="l" t="t" r="r" b="b"/>
              <a:pathLst>
                <a:path w="3739" h="1893" extrusionOk="0">
                  <a:moveTo>
                    <a:pt x="90" y="1"/>
                  </a:moveTo>
                  <a:lnTo>
                    <a:pt x="0" y="113"/>
                  </a:lnTo>
                  <a:cubicBezTo>
                    <a:pt x="0" y="113"/>
                    <a:pt x="180" y="293"/>
                    <a:pt x="563" y="474"/>
                  </a:cubicBezTo>
                  <a:cubicBezTo>
                    <a:pt x="653" y="564"/>
                    <a:pt x="833" y="676"/>
                    <a:pt x="1126" y="766"/>
                  </a:cubicBezTo>
                  <a:cubicBezTo>
                    <a:pt x="1216" y="856"/>
                    <a:pt x="1306" y="946"/>
                    <a:pt x="1396" y="946"/>
                  </a:cubicBezTo>
                  <a:cubicBezTo>
                    <a:pt x="1576" y="1036"/>
                    <a:pt x="1689" y="1036"/>
                    <a:pt x="1779" y="1127"/>
                  </a:cubicBezTo>
                  <a:cubicBezTo>
                    <a:pt x="2049" y="1239"/>
                    <a:pt x="2252" y="1329"/>
                    <a:pt x="2522" y="1419"/>
                  </a:cubicBezTo>
                  <a:cubicBezTo>
                    <a:pt x="2702" y="1509"/>
                    <a:pt x="2905" y="1599"/>
                    <a:pt x="3085" y="1599"/>
                  </a:cubicBezTo>
                  <a:cubicBezTo>
                    <a:pt x="3468" y="1802"/>
                    <a:pt x="3738" y="1892"/>
                    <a:pt x="3738" y="1892"/>
                  </a:cubicBezTo>
                  <a:lnTo>
                    <a:pt x="3738" y="1689"/>
                  </a:lnTo>
                  <a:cubicBezTo>
                    <a:pt x="3738" y="1689"/>
                    <a:pt x="3558" y="1599"/>
                    <a:pt x="3175" y="1509"/>
                  </a:cubicBezTo>
                  <a:cubicBezTo>
                    <a:pt x="2995" y="1419"/>
                    <a:pt x="2702" y="1419"/>
                    <a:pt x="2522" y="1329"/>
                  </a:cubicBezTo>
                  <a:cubicBezTo>
                    <a:pt x="2342" y="1239"/>
                    <a:pt x="2049" y="1127"/>
                    <a:pt x="1869" y="1036"/>
                  </a:cubicBezTo>
                  <a:cubicBezTo>
                    <a:pt x="1689" y="946"/>
                    <a:pt x="1576" y="946"/>
                    <a:pt x="1486" y="856"/>
                  </a:cubicBezTo>
                  <a:cubicBezTo>
                    <a:pt x="1396" y="766"/>
                    <a:pt x="1306" y="766"/>
                    <a:pt x="1126" y="676"/>
                  </a:cubicBezTo>
                  <a:cubicBezTo>
                    <a:pt x="923" y="564"/>
                    <a:pt x="743" y="474"/>
                    <a:pt x="563" y="383"/>
                  </a:cubicBezTo>
                  <a:cubicBezTo>
                    <a:pt x="270" y="113"/>
                    <a:pt x="9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6"/>
            <p:cNvSpPr/>
            <p:nvPr/>
          </p:nvSpPr>
          <p:spPr>
            <a:xfrm>
              <a:off x="4447650" y="2015875"/>
              <a:ext cx="100800" cy="25925"/>
            </a:xfrm>
            <a:custGeom>
              <a:avLst/>
              <a:gdLst/>
              <a:ahLst/>
              <a:cxnLst/>
              <a:rect l="l" t="t" r="r" b="b"/>
              <a:pathLst>
                <a:path w="4032" h="1037" extrusionOk="0">
                  <a:moveTo>
                    <a:pt x="91" y="0"/>
                  </a:moveTo>
                  <a:lnTo>
                    <a:pt x="1" y="113"/>
                  </a:lnTo>
                  <a:lnTo>
                    <a:pt x="4031" y="1036"/>
                  </a:lnTo>
                  <a:lnTo>
                    <a:pt x="4031" y="9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6"/>
            <p:cNvSpPr/>
            <p:nvPr/>
          </p:nvSpPr>
          <p:spPr>
            <a:xfrm>
              <a:off x="4649750" y="2060900"/>
              <a:ext cx="103050" cy="23125"/>
            </a:xfrm>
            <a:custGeom>
              <a:avLst/>
              <a:gdLst/>
              <a:ahLst/>
              <a:cxnLst/>
              <a:rect l="l" t="t" r="r" b="b"/>
              <a:pathLst>
                <a:path w="4122" h="925" extrusionOk="0">
                  <a:moveTo>
                    <a:pt x="91" y="1"/>
                  </a:moveTo>
                  <a:lnTo>
                    <a:pt x="0" y="91"/>
                  </a:lnTo>
                  <a:lnTo>
                    <a:pt x="4031" y="924"/>
                  </a:lnTo>
                  <a:lnTo>
                    <a:pt x="4121" y="744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6"/>
            <p:cNvSpPr/>
            <p:nvPr/>
          </p:nvSpPr>
          <p:spPr>
            <a:xfrm>
              <a:off x="4853525" y="2100325"/>
              <a:ext cx="100800" cy="23650"/>
            </a:xfrm>
            <a:custGeom>
              <a:avLst/>
              <a:gdLst/>
              <a:ahLst/>
              <a:cxnLst/>
              <a:rect l="l" t="t" r="r" b="b"/>
              <a:pathLst>
                <a:path w="4032" h="946" extrusionOk="0">
                  <a:moveTo>
                    <a:pt x="1" y="0"/>
                  </a:moveTo>
                  <a:lnTo>
                    <a:pt x="1" y="203"/>
                  </a:lnTo>
                  <a:lnTo>
                    <a:pt x="4032" y="946"/>
                  </a:lnTo>
                  <a:lnTo>
                    <a:pt x="4032" y="7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6"/>
            <p:cNvSpPr/>
            <p:nvPr/>
          </p:nvSpPr>
          <p:spPr>
            <a:xfrm>
              <a:off x="5055075" y="2140275"/>
              <a:ext cx="101350" cy="25925"/>
            </a:xfrm>
            <a:custGeom>
              <a:avLst/>
              <a:gdLst/>
              <a:ahLst/>
              <a:cxnLst/>
              <a:rect l="l" t="t" r="r" b="b"/>
              <a:pathLst>
                <a:path w="4054" h="1037" extrusionOk="0">
                  <a:moveTo>
                    <a:pt x="0" y="1"/>
                  </a:moveTo>
                  <a:lnTo>
                    <a:pt x="0" y="203"/>
                  </a:lnTo>
                  <a:lnTo>
                    <a:pt x="4053" y="1037"/>
                  </a:lnTo>
                  <a:lnTo>
                    <a:pt x="4053" y="8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6"/>
            <p:cNvSpPr/>
            <p:nvPr/>
          </p:nvSpPr>
          <p:spPr>
            <a:xfrm>
              <a:off x="5257175" y="2182500"/>
              <a:ext cx="100775" cy="28175"/>
            </a:xfrm>
            <a:custGeom>
              <a:avLst/>
              <a:gdLst/>
              <a:ahLst/>
              <a:cxnLst/>
              <a:rect l="l" t="t" r="r" b="b"/>
              <a:pathLst>
                <a:path w="4031" h="1127" extrusionOk="0">
                  <a:moveTo>
                    <a:pt x="0" y="1"/>
                  </a:moveTo>
                  <a:lnTo>
                    <a:pt x="0" y="203"/>
                  </a:lnTo>
                  <a:lnTo>
                    <a:pt x="4031" y="1127"/>
                  </a:lnTo>
                  <a:lnTo>
                    <a:pt x="4031" y="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6"/>
            <p:cNvSpPr/>
            <p:nvPr/>
          </p:nvSpPr>
          <p:spPr>
            <a:xfrm>
              <a:off x="5458700" y="2229800"/>
              <a:ext cx="100800" cy="30425"/>
            </a:xfrm>
            <a:custGeom>
              <a:avLst/>
              <a:gdLst/>
              <a:ahLst/>
              <a:cxnLst/>
              <a:rect l="l" t="t" r="r" b="b"/>
              <a:pathLst>
                <a:path w="4032" h="1217" extrusionOk="0">
                  <a:moveTo>
                    <a:pt x="0" y="0"/>
                  </a:moveTo>
                  <a:lnTo>
                    <a:pt x="0" y="180"/>
                  </a:lnTo>
                  <a:lnTo>
                    <a:pt x="3941" y="1216"/>
                  </a:lnTo>
                  <a:lnTo>
                    <a:pt x="4031" y="9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6"/>
            <p:cNvSpPr/>
            <p:nvPr/>
          </p:nvSpPr>
          <p:spPr>
            <a:xfrm>
              <a:off x="5657975" y="2278775"/>
              <a:ext cx="100800" cy="35475"/>
            </a:xfrm>
            <a:custGeom>
              <a:avLst/>
              <a:gdLst/>
              <a:ahLst/>
              <a:cxnLst/>
              <a:rect l="l" t="t" r="r" b="b"/>
              <a:pathLst>
                <a:path w="4032" h="1419" extrusionOk="0">
                  <a:moveTo>
                    <a:pt x="91" y="0"/>
                  </a:moveTo>
                  <a:lnTo>
                    <a:pt x="1" y="293"/>
                  </a:lnTo>
                  <a:lnTo>
                    <a:pt x="3941" y="1419"/>
                  </a:lnTo>
                  <a:lnTo>
                    <a:pt x="4031" y="112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6"/>
            <p:cNvSpPr/>
            <p:nvPr/>
          </p:nvSpPr>
          <p:spPr>
            <a:xfrm>
              <a:off x="5855000" y="2337300"/>
              <a:ext cx="100800" cy="42250"/>
            </a:xfrm>
            <a:custGeom>
              <a:avLst/>
              <a:gdLst/>
              <a:ahLst/>
              <a:cxnLst/>
              <a:rect l="l" t="t" r="r" b="b"/>
              <a:pathLst>
                <a:path w="4032" h="1690" extrusionOk="0">
                  <a:moveTo>
                    <a:pt x="91" y="1"/>
                  </a:moveTo>
                  <a:lnTo>
                    <a:pt x="1" y="294"/>
                  </a:lnTo>
                  <a:lnTo>
                    <a:pt x="3942" y="1690"/>
                  </a:lnTo>
                  <a:lnTo>
                    <a:pt x="4032" y="1330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6"/>
            <p:cNvSpPr/>
            <p:nvPr/>
          </p:nvSpPr>
          <p:spPr>
            <a:xfrm>
              <a:off x="6049800" y="2407675"/>
              <a:ext cx="98525" cy="49575"/>
            </a:xfrm>
            <a:custGeom>
              <a:avLst/>
              <a:gdLst/>
              <a:ahLst/>
              <a:cxnLst/>
              <a:rect l="l" t="t" r="r" b="b"/>
              <a:pathLst>
                <a:path w="3941" h="1983" extrusionOk="0">
                  <a:moveTo>
                    <a:pt x="90" y="1"/>
                  </a:moveTo>
                  <a:lnTo>
                    <a:pt x="0" y="293"/>
                  </a:lnTo>
                  <a:lnTo>
                    <a:pt x="3761" y="1982"/>
                  </a:lnTo>
                  <a:lnTo>
                    <a:pt x="3941" y="1599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6"/>
            <p:cNvSpPr/>
            <p:nvPr/>
          </p:nvSpPr>
          <p:spPr>
            <a:xfrm>
              <a:off x="6235000" y="2494375"/>
              <a:ext cx="94025" cy="61375"/>
            </a:xfrm>
            <a:custGeom>
              <a:avLst/>
              <a:gdLst/>
              <a:ahLst/>
              <a:cxnLst/>
              <a:rect l="l" t="t" r="r" b="b"/>
              <a:pathLst>
                <a:path w="3761" h="2455" extrusionOk="0">
                  <a:moveTo>
                    <a:pt x="203" y="0"/>
                  </a:moveTo>
                  <a:lnTo>
                    <a:pt x="0" y="293"/>
                  </a:lnTo>
                  <a:cubicBezTo>
                    <a:pt x="0" y="293"/>
                    <a:pt x="946" y="856"/>
                    <a:pt x="1779" y="1329"/>
                  </a:cubicBezTo>
                  <a:cubicBezTo>
                    <a:pt x="2252" y="1599"/>
                    <a:pt x="2635" y="1892"/>
                    <a:pt x="3018" y="2162"/>
                  </a:cubicBezTo>
                  <a:cubicBezTo>
                    <a:pt x="3288" y="2365"/>
                    <a:pt x="3581" y="2455"/>
                    <a:pt x="3581" y="2455"/>
                  </a:cubicBezTo>
                  <a:lnTo>
                    <a:pt x="3761" y="2162"/>
                  </a:lnTo>
                  <a:cubicBezTo>
                    <a:pt x="3761" y="2162"/>
                    <a:pt x="3581" y="1982"/>
                    <a:pt x="3198" y="1802"/>
                  </a:cubicBezTo>
                  <a:cubicBezTo>
                    <a:pt x="2905" y="1599"/>
                    <a:pt x="2455" y="1329"/>
                    <a:pt x="1982" y="1036"/>
                  </a:cubicBezTo>
                  <a:cubicBezTo>
                    <a:pt x="1126" y="473"/>
                    <a:pt x="203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6"/>
            <p:cNvSpPr/>
            <p:nvPr/>
          </p:nvSpPr>
          <p:spPr>
            <a:xfrm>
              <a:off x="6401625" y="2614275"/>
              <a:ext cx="72650" cy="86725"/>
            </a:xfrm>
            <a:custGeom>
              <a:avLst/>
              <a:gdLst/>
              <a:ahLst/>
              <a:cxnLst/>
              <a:rect l="l" t="t" r="r" b="b"/>
              <a:pathLst>
                <a:path w="2906" h="3469" extrusionOk="0">
                  <a:moveTo>
                    <a:pt x="293" y="1"/>
                  </a:moveTo>
                  <a:lnTo>
                    <a:pt x="1" y="271"/>
                  </a:lnTo>
                  <a:cubicBezTo>
                    <a:pt x="1" y="271"/>
                    <a:pt x="181" y="474"/>
                    <a:pt x="474" y="744"/>
                  </a:cubicBezTo>
                  <a:cubicBezTo>
                    <a:pt x="564" y="946"/>
                    <a:pt x="744" y="1037"/>
                    <a:pt x="946" y="1217"/>
                  </a:cubicBezTo>
                  <a:cubicBezTo>
                    <a:pt x="1036" y="1397"/>
                    <a:pt x="1217" y="1599"/>
                    <a:pt x="1419" y="1780"/>
                  </a:cubicBezTo>
                  <a:cubicBezTo>
                    <a:pt x="1509" y="1870"/>
                    <a:pt x="1509" y="2072"/>
                    <a:pt x="1599" y="2162"/>
                  </a:cubicBezTo>
                  <a:cubicBezTo>
                    <a:pt x="1689" y="2252"/>
                    <a:pt x="1780" y="2343"/>
                    <a:pt x="1780" y="2433"/>
                  </a:cubicBezTo>
                  <a:cubicBezTo>
                    <a:pt x="1982" y="2635"/>
                    <a:pt x="2072" y="2815"/>
                    <a:pt x="2162" y="2996"/>
                  </a:cubicBezTo>
                  <a:cubicBezTo>
                    <a:pt x="2343" y="3288"/>
                    <a:pt x="2545" y="3468"/>
                    <a:pt x="2545" y="3468"/>
                  </a:cubicBezTo>
                  <a:lnTo>
                    <a:pt x="2905" y="3288"/>
                  </a:lnTo>
                  <a:cubicBezTo>
                    <a:pt x="2905" y="3288"/>
                    <a:pt x="2725" y="3086"/>
                    <a:pt x="2545" y="2725"/>
                  </a:cubicBezTo>
                  <a:cubicBezTo>
                    <a:pt x="2433" y="2523"/>
                    <a:pt x="2343" y="2343"/>
                    <a:pt x="2162" y="2162"/>
                  </a:cubicBezTo>
                  <a:cubicBezTo>
                    <a:pt x="2072" y="2072"/>
                    <a:pt x="2072" y="1960"/>
                    <a:pt x="1982" y="1870"/>
                  </a:cubicBezTo>
                  <a:cubicBezTo>
                    <a:pt x="1870" y="1780"/>
                    <a:pt x="1780" y="1690"/>
                    <a:pt x="1689" y="1599"/>
                  </a:cubicBezTo>
                  <a:cubicBezTo>
                    <a:pt x="1509" y="1307"/>
                    <a:pt x="1419" y="1127"/>
                    <a:pt x="1217" y="946"/>
                  </a:cubicBezTo>
                  <a:cubicBezTo>
                    <a:pt x="1036" y="744"/>
                    <a:pt x="946" y="654"/>
                    <a:pt x="744" y="474"/>
                  </a:cubicBezTo>
                  <a:cubicBezTo>
                    <a:pt x="474" y="181"/>
                    <a:pt x="293" y="1"/>
                    <a:pt x="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6"/>
            <p:cNvSpPr/>
            <p:nvPr/>
          </p:nvSpPr>
          <p:spPr>
            <a:xfrm>
              <a:off x="6472000" y="2797225"/>
              <a:ext cx="30425" cy="103050"/>
            </a:xfrm>
            <a:custGeom>
              <a:avLst/>
              <a:gdLst/>
              <a:ahLst/>
              <a:cxnLst/>
              <a:rect l="l" t="t" r="r" b="b"/>
              <a:pathLst>
                <a:path w="1217" h="4122" extrusionOk="0">
                  <a:moveTo>
                    <a:pt x="743" y="1"/>
                  </a:moveTo>
                  <a:lnTo>
                    <a:pt x="743" y="654"/>
                  </a:lnTo>
                  <a:lnTo>
                    <a:pt x="743" y="947"/>
                  </a:lnTo>
                  <a:cubicBezTo>
                    <a:pt x="743" y="1127"/>
                    <a:pt x="743" y="1217"/>
                    <a:pt x="653" y="1307"/>
                  </a:cubicBezTo>
                  <a:cubicBezTo>
                    <a:pt x="653" y="1510"/>
                    <a:pt x="653" y="1780"/>
                    <a:pt x="563" y="2073"/>
                  </a:cubicBezTo>
                  <a:cubicBezTo>
                    <a:pt x="563" y="2253"/>
                    <a:pt x="473" y="2523"/>
                    <a:pt x="383" y="2726"/>
                  </a:cubicBezTo>
                  <a:cubicBezTo>
                    <a:pt x="383" y="2906"/>
                    <a:pt x="383" y="2996"/>
                    <a:pt x="293" y="3086"/>
                  </a:cubicBezTo>
                  <a:cubicBezTo>
                    <a:pt x="293" y="3198"/>
                    <a:pt x="293" y="3289"/>
                    <a:pt x="181" y="3379"/>
                  </a:cubicBezTo>
                  <a:cubicBezTo>
                    <a:pt x="181" y="3559"/>
                    <a:pt x="90" y="3649"/>
                    <a:pt x="90" y="3852"/>
                  </a:cubicBezTo>
                  <a:lnTo>
                    <a:pt x="0" y="3942"/>
                  </a:lnTo>
                  <a:lnTo>
                    <a:pt x="473" y="4122"/>
                  </a:lnTo>
                  <a:lnTo>
                    <a:pt x="473" y="3942"/>
                  </a:lnTo>
                  <a:cubicBezTo>
                    <a:pt x="563" y="3852"/>
                    <a:pt x="563" y="3761"/>
                    <a:pt x="653" y="3559"/>
                  </a:cubicBezTo>
                  <a:cubicBezTo>
                    <a:pt x="653" y="3469"/>
                    <a:pt x="743" y="3289"/>
                    <a:pt x="743" y="3198"/>
                  </a:cubicBezTo>
                  <a:cubicBezTo>
                    <a:pt x="743" y="3086"/>
                    <a:pt x="856" y="2996"/>
                    <a:pt x="856" y="2906"/>
                  </a:cubicBezTo>
                  <a:cubicBezTo>
                    <a:pt x="946" y="2636"/>
                    <a:pt x="946" y="2343"/>
                    <a:pt x="1036" y="2163"/>
                  </a:cubicBezTo>
                  <a:cubicBezTo>
                    <a:pt x="1126" y="1870"/>
                    <a:pt x="1126" y="1600"/>
                    <a:pt x="1126" y="1307"/>
                  </a:cubicBezTo>
                  <a:cubicBezTo>
                    <a:pt x="1126" y="1217"/>
                    <a:pt x="1216" y="1127"/>
                    <a:pt x="1216" y="1037"/>
                  </a:cubicBezTo>
                  <a:lnTo>
                    <a:pt x="1216" y="654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6"/>
            <p:cNvSpPr/>
            <p:nvPr/>
          </p:nvSpPr>
          <p:spPr>
            <a:xfrm>
              <a:off x="6371225" y="2986950"/>
              <a:ext cx="65900" cy="94025"/>
            </a:xfrm>
            <a:custGeom>
              <a:avLst/>
              <a:gdLst/>
              <a:ahLst/>
              <a:cxnLst/>
              <a:rect l="l" t="t" r="r" b="b"/>
              <a:pathLst>
                <a:path w="2636" h="3761" extrusionOk="0">
                  <a:moveTo>
                    <a:pt x="2162" y="0"/>
                  </a:moveTo>
                  <a:cubicBezTo>
                    <a:pt x="2162" y="0"/>
                    <a:pt x="1690" y="946"/>
                    <a:pt x="1127" y="1802"/>
                  </a:cubicBezTo>
                  <a:lnTo>
                    <a:pt x="1" y="3491"/>
                  </a:lnTo>
                  <a:lnTo>
                    <a:pt x="384" y="3761"/>
                  </a:lnTo>
                  <a:lnTo>
                    <a:pt x="1509" y="2072"/>
                  </a:lnTo>
                  <a:cubicBezTo>
                    <a:pt x="2072" y="1126"/>
                    <a:pt x="2635" y="293"/>
                    <a:pt x="2635" y="293"/>
                  </a:cubicBezTo>
                  <a:lnTo>
                    <a:pt x="2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6"/>
            <p:cNvSpPr/>
            <p:nvPr/>
          </p:nvSpPr>
          <p:spPr>
            <a:xfrm>
              <a:off x="6244575" y="3155825"/>
              <a:ext cx="74900" cy="89550"/>
            </a:xfrm>
            <a:custGeom>
              <a:avLst/>
              <a:gdLst/>
              <a:ahLst/>
              <a:cxnLst/>
              <a:rect l="l" t="t" r="r" b="b"/>
              <a:pathLst>
                <a:path w="2996" h="3582" extrusionOk="0">
                  <a:moveTo>
                    <a:pt x="2635" y="1"/>
                  </a:moveTo>
                  <a:lnTo>
                    <a:pt x="0" y="3198"/>
                  </a:lnTo>
                  <a:lnTo>
                    <a:pt x="383" y="3581"/>
                  </a:lnTo>
                  <a:lnTo>
                    <a:pt x="2995" y="384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6"/>
            <p:cNvSpPr/>
            <p:nvPr/>
          </p:nvSpPr>
          <p:spPr>
            <a:xfrm>
              <a:off x="6106075" y="3313450"/>
              <a:ext cx="79975" cy="86725"/>
            </a:xfrm>
            <a:custGeom>
              <a:avLst/>
              <a:gdLst/>
              <a:ahLst/>
              <a:cxnLst/>
              <a:rect l="l" t="t" r="r" b="b"/>
              <a:pathLst>
                <a:path w="3199" h="3469" extrusionOk="0">
                  <a:moveTo>
                    <a:pt x="2816" y="1"/>
                  </a:moveTo>
                  <a:lnTo>
                    <a:pt x="1" y="2996"/>
                  </a:lnTo>
                  <a:lnTo>
                    <a:pt x="384" y="3468"/>
                  </a:lnTo>
                  <a:lnTo>
                    <a:pt x="3198" y="361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6"/>
            <p:cNvSpPr/>
            <p:nvPr/>
          </p:nvSpPr>
          <p:spPr>
            <a:xfrm>
              <a:off x="5960850" y="3463200"/>
              <a:ext cx="84450" cy="84475"/>
            </a:xfrm>
            <a:custGeom>
              <a:avLst/>
              <a:gdLst/>
              <a:ahLst/>
              <a:cxnLst/>
              <a:rect l="l" t="t" r="r" b="b"/>
              <a:pathLst>
                <a:path w="3378" h="3379" extrusionOk="0">
                  <a:moveTo>
                    <a:pt x="2905" y="0"/>
                  </a:moveTo>
                  <a:lnTo>
                    <a:pt x="0" y="2905"/>
                  </a:lnTo>
                  <a:lnTo>
                    <a:pt x="361" y="3378"/>
                  </a:lnTo>
                  <a:lnTo>
                    <a:pt x="3378" y="383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5808275" y="3606175"/>
              <a:ext cx="88975" cy="82225"/>
            </a:xfrm>
            <a:custGeom>
              <a:avLst/>
              <a:gdLst/>
              <a:ahLst/>
              <a:cxnLst/>
              <a:rect l="l" t="t" r="r" b="b"/>
              <a:pathLst>
                <a:path w="3559" h="3289" extrusionOk="0">
                  <a:moveTo>
                    <a:pt x="3086" y="1"/>
                  </a:moveTo>
                  <a:lnTo>
                    <a:pt x="1" y="2816"/>
                  </a:lnTo>
                  <a:lnTo>
                    <a:pt x="564" y="3289"/>
                  </a:lnTo>
                  <a:lnTo>
                    <a:pt x="3559" y="474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5655725" y="3744675"/>
              <a:ext cx="88975" cy="84450"/>
            </a:xfrm>
            <a:custGeom>
              <a:avLst/>
              <a:gdLst/>
              <a:ahLst/>
              <a:cxnLst/>
              <a:rect l="l" t="t" r="r" b="b"/>
              <a:pathLst>
                <a:path w="3559" h="3378" extrusionOk="0">
                  <a:moveTo>
                    <a:pt x="3108" y="0"/>
                  </a:moveTo>
                  <a:lnTo>
                    <a:pt x="1" y="2725"/>
                  </a:lnTo>
                  <a:lnTo>
                    <a:pt x="474" y="3378"/>
                  </a:lnTo>
                  <a:lnTo>
                    <a:pt x="3558" y="563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5498675" y="3880900"/>
              <a:ext cx="91225" cy="82225"/>
            </a:xfrm>
            <a:custGeom>
              <a:avLst/>
              <a:gdLst/>
              <a:ahLst/>
              <a:cxnLst/>
              <a:rect l="l" t="t" r="r" b="b"/>
              <a:pathLst>
                <a:path w="3649" h="3289" extrusionOk="0">
                  <a:moveTo>
                    <a:pt x="3198" y="1"/>
                  </a:moveTo>
                  <a:lnTo>
                    <a:pt x="0" y="2725"/>
                  </a:lnTo>
                  <a:lnTo>
                    <a:pt x="563" y="3288"/>
                  </a:lnTo>
                  <a:lnTo>
                    <a:pt x="3648" y="65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6"/>
            <p:cNvSpPr/>
            <p:nvPr/>
          </p:nvSpPr>
          <p:spPr>
            <a:xfrm>
              <a:off x="5339350" y="4014325"/>
              <a:ext cx="93475" cy="82200"/>
            </a:xfrm>
            <a:custGeom>
              <a:avLst/>
              <a:gdLst/>
              <a:ahLst/>
              <a:cxnLst/>
              <a:rect l="l" t="t" r="r" b="b"/>
              <a:pathLst>
                <a:path w="3739" h="3288" extrusionOk="0">
                  <a:moveTo>
                    <a:pt x="3176" y="0"/>
                  </a:moveTo>
                  <a:lnTo>
                    <a:pt x="1" y="2635"/>
                  </a:lnTo>
                  <a:lnTo>
                    <a:pt x="564" y="3288"/>
                  </a:lnTo>
                  <a:lnTo>
                    <a:pt x="3739" y="676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6"/>
            <p:cNvSpPr/>
            <p:nvPr/>
          </p:nvSpPr>
          <p:spPr>
            <a:xfrm>
              <a:off x="5179475" y="4146050"/>
              <a:ext cx="94050" cy="82225"/>
            </a:xfrm>
            <a:custGeom>
              <a:avLst/>
              <a:gdLst/>
              <a:ahLst/>
              <a:cxnLst/>
              <a:rect l="l" t="t" r="r" b="b"/>
              <a:pathLst>
                <a:path w="3762" h="3289" extrusionOk="0">
                  <a:moveTo>
                    <a:pt x="3198" y="0"/>
                  </a:moveTo>
                  <a:lnTo>
                    <a:pt x="1" y="2522"/>
                  </a:lnTo>
                  <a:lnTo>
                    <a:pt x="564" y="3288"/>
                  </a:lnTo>
                  <a:lnTo>
                    <a:pt x="3761" y="653"/>
                  </a:lnTo>
                  <a:lnTo>
                    <a:pt x="3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6"/>
            <p:cNvSpPr/>
            <p:nvPr/>
          </p:nvSpPr>
          <p:spPr>
            <a:xfrm>
              <a:off x="5015675" y="4272700"/>
              <a:ext cx="98525" cy="84475"/>
            </a:xfrm>
            <a:custGeom>
              <a:avLst/>
              <a:gdLst/>
              <a:ahLst/>
              <a:cxnLst/>
              <a:rect l="l" t="t" r="r" b="b"/>
              <a:pathLst>
                <a:path w="3941" h="3379" extrusionOk="0">
                  <a:moveTo>
                    <a:pt x="3265" y="1"/>
                  </a:moveTo>
                  <a:lnTo>
                    <a:pt x="0" y="2523"/>
                  </a:lnTo>
                  <a:lnTo>
                    <a:pt x="653" y="3379"/>
                  </a:lnTo>
                  <a:lnTo>
                    <a:pt x="3941" y="834"/>
                  </a:lnTo>
                  <a:lnTo>
                    <a:pt x="3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2" name="Google Shape;562;p26"/>
          <p:cNvSpPr txBox="1">
            <a:spLocks noGrp="1"/>
          </p:cNvSpPr>
          <p:nvPr>
            <p:ph type="title"/>
          </p:nvPr>
        </p:nvSpPr>
        <p:spPr>
          <a:xfrm>
            <a:off x="713225" y="393192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3" name="Google Shape;563;p26"/>
          <p:cNvSpPr/>
          <p:nvPr/>
        </p:nvSpPr>
        <p:spPr>
          <a:xfrm>
            <a:off x="-5524513" y="1304775"/>
            <a:ext cx="10491379" cy="3840746"/>
          </a:xfrm>
          <a:custGeom>
            <a:avLst/>
            <a:gdLst/>
            <a:ahLst/>
            <a:cxnLst/>
            <a:rect l="l" t="t" r="r" b="b"/>
            <a:pathLst>
              <a:path w="138395" h="121687" extrusionOk="0">
                <a:moveTo>
                  <a:pt x="37628" y="1"/>
                </a:moveTo>
                <a:cubicBezTo>
                  <a:pt x="37358" y="91"/>
                  <a:pt x="37065" y="91"/>
                  <a:pt x="36795" y="91"/>
                </a:cubicBezTo>
                <a:cubicBezTo>
                  <a:pt x="22068" y="1509"/>
                  <a:pt x="20560" y="1307"/>
                  <a:pt x="20379" y="2432"/>
                </a:cubicBezTo>
                <a:cubicBezTo>
                  <a:pt x="20267" y="3378"/>
                  <a:pt x="21303" y="3761"/>
                  <a:pt x="21776" y="3941"/>
                </a:cubicBezTo>
                <a:cubicBezTo>
                  <a:pt x="23284" y="4504"/>
                  <a:pt x="28441" y="4977"/>
                  <a:pt x="34543" y="5540"/>
                </a:cubicBezTo>
                <a:cubicBezTo>
                  <a:pt x="39970" y="6103"/>
                  <a:pt x="45982" y="6666"/>
                  <a:pt x="48617" y="7319"/>
                </a:cubicBezTo>
                <a:cubicBezTo>
                  <a:pt x="46545" y="7882"/>
                  <a:pt x="41861" y="8625"/>
                  <a:pt x="38574" y="9188"/>
                </a:cubicBezTo>
                <a:cubicBezTo>
                  <a:pt x="36795" y="9481"/>
                  <a:pt x="35106" y="9751"/>
                  <a:pt x="33687" y="9953"/>
                </a:cubicBezTo>
                <a:cubicBezTo>
                  <a:pt x="24770" y="11530"/>
                  <a:pt x="16056" y="13511"/>
                  <a:pt x="12588" y="17069"/>
                </a:cubicBezTo>
                <a:cubicBezTo>
                  <a:pt x="11553" y="18195"/>
                  <a:pt x="11170" y="19523"/>
                  <a:pt x="11553" y="20829"/>
                </a:cubicBezTo>
                <a:cubicBezTo>
                  <a:pt x="12859" y="24770"/>
                  <a:pt x="20942" y="28058"/>
                  <a:pt x="35579" y="30580"/>
                </a:cubicBezTo>
                <a:cubicBezTo>
                  <a:pt x="75728" y="37538"/>
                  <a:pt x="85478" y="45126"/>
                  <a:pt x="89712" y="51701"/>
                </a:cubicBezTo>
                <a:cubicBezTo>
                  <a:pt x="94125" y="58547"/>
                  <a:pt x="85478" y="64266"/>
                  <a:pt x="29184" y="102073"/>
                </a:cubicBezTo>
                <a:lnTo>
                  <a:pt x="23464" y="105924"/>
                </a:lnTo>
                <a:cubicBezTo>
                  <a:pt x="16709" y="110427"/>
                  <a:pt x="9481" y="115314"/>
                  <a:pt x="2073" y="120290"/>
                </a:cubicBezTo>
                <a:lnTo>
                  <a:pt x="1" y="121686"/>
                </a:lnTo>
                <a:lnTo>
                  <a:pt x="93922" y="121686"/>
                </a:lnTo>
                <a:lnTo>
                  <a:pt x="97300" y="118129"/>
                </a:lnTo>
                <a:cubicBezTo>
                  <a:pt x="103222" y="111643"/>
                  <a:pt x="108559" y="105834"/>
                  <a:pt x="113355" y="100677"/>
                </a:cubicBezTo>
                <a:cubicBezTo>
                  <a:pt x="125087" y="87910"/>
                  <a:pt x="132765" y="79556"/>
                  <a:pt x="134454" y="76381"/>
                </a:cubicBezTo>
                <a:lnTo>
                  <a:pt x="134544" y="76088"/>
                </a:lnTo>
                <a:cubicBezTo>
                  <a:pt x="135580" y="74016"/>
                  <a:pt x="138395" y="68680"/>
                  <a:pt x="137922" y="61924"/>
                </a:cubicBezTo>
                <a:cubicBezTo>
                  <a:pt x="137359" y="53570"/>
                  <a:pt x="132022" y="46072"/>
                  <a:pt x="122160" y="39677"/>
                </a:cubicBezTo>
                <a:cubicBezTo>
                  <a:pt x="107636" y="30219"/>
                  <a:pt x="79939" y="26279"/>
                  <a:pt x="59673" y="23351"/>
                </a:cubicBezTo>
                <a:cubicBezTo>
                  <a:pt x="48797" y="21775"/>
                  <a:pt x="38484" y="20266"/>
                  <a:pt x="37268" y="18668"/>
                </a:cubicBezTo>
                <a:cubicBezTo>
                  <a:pt x="36975" y="18398"/>
                  <a:pt x="37065" y="18195"/>
                  <a:pt x="37065" y="18105"/>
                </a:cubicBezTo>
                <a:cubicBezTo>
                  <a:pt x="37831" y="16033"/>
                  <a:pt x="48144" y="13691"/>
                  <a:pt x="54899" y="12093"/>
                </a:cubicBezTo>
                <a:cubicBezTo>
                  <a:pt x="62307" y="10404"/>
                  <a:pt x="66428" y="9390"/>
                  <a:pt x="67464" y="8152"/>
                </a:cubicBezTo>
                <a:cubicBezTo>
                  <a:pt x="67757" y="7792"/>
                  <a:pt x="67757" y="7319"/>
                  <a:pt x="67554" y="6936"/>
                </a:cubicBezTo>
                <a:cubicBezTo>
                  <a:pt x="66811" y="5247"/>
                  <a:pt x="60056" y="4414"/>
                  <a:pt x="44023" y="3288"/>
                </a:cubicBezTo>
                <a:cubicBezTo>
                  <a:pt x="40353" y="2995"/>
                  <a:pt x="36592" y="2725"/>
                  <a:pt x="34633" y="2432"/>
                </a:cubicBezTo>
                <a:cubicBezTo>
                  <a:pt x="35376" y="2342"/>
                  <a:pt x="36412" y="2162"/>
                  <a:pt x="37628" y="1960"/>
                </a:cubicBezTo>
                <a:lnTo>
                  <a:pt x="37628" y="1"/>
                </a:lnTo>
                <a:close/>
              </a:path>
            </a:pathLst>
          </a:custGeom>
          <a:solidFill>
            <a:srgbClr val="336574">
              <a:alpha val="26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6"/>
          <p:cNvSpPr/>
          <p:nvPr/>
        </p:nvSpPr>
        <p:spPr>
          <a:xfrm>
            <a:off x="7524737" y="1304775"/>
            <a:ext cx="10491379" cy="3840746"/>
          </a:xfrm>
          <a:custGeom>
            <a:avLst/>
            <a:gdLst/>
            <a:ahLst/>
            <a:cxnLst/>
            <a:rect l="l" t="t" r="r" b="b"/>
            <a:pathLst>
              <a:path w="138395" h="121687" extrusionOk="0">
                <a:moveTo>
                  <a:pt x="37628" y="1"/>
                </a:moveTo>
                <a:cubicBezTo>
                  <a:pt x="37358" y="91"/>
                  <a:pt x="37065" y="91"/>
                  <a:pt x="36795" y="91"/>
                </a:cubicBezTo>
                <a:cubicBezTo>
                  <a:pt x="22068" y="1509"/>
                  <a:pt x="20560" y="1307"/>
                  <a:pt x="20379" y="2432"/>
                </a:cubicBezTo>
                <a:cubicBezTo>
                  <a:pt x="20267" y="3378"/>
                  <a:pt x="21303" y="3761"/>
                  <a:pt x="21776" y="3941"/>
                </a:cubicBezTo>
                <a:cubicBezTo>
                  <a:pt x="23284" y="4504"/>
                  <a:pt x="28441" y="4977"/>
                  <a:pt x="34543" y="5540"/>
                </a:cubicBezTo>
                <a:cubicBezTo>
                  <a:pt x="39970" y="6103"/>
                  <a:pt x="45982" y="6666"/>
                  <a:pt x="48617" y="7319"/>
                </a:cubicBezTo>
                <a:cubicBezTo>
                  <a:pt x="46545" y="7882"/>
                  <a:pt x="41861" y="8625"/>
                  <a:pt x="38574" y="9188"/>
                </a:cubicBezTo>
                <a:cubicBezTo>
                  <a:pt x="36795" y="9481"/>
                  <a:pt x="35106" y="9751"/>
                  <a:pt x="33687" y="9953"/>
                </a:cubicBezTo>
                <a:cubicBezTo>
                  <a:pt x="24770" y="11530"/>
                  <a:pt x="16056" y="13511"/>
                  <a:pt x="12588" y="17069"/>
                </a:cubicBezTo>
                <a:cubicBezTo>
                  <a:pt x="11553" y="18195"/>
                  <a:pt x="11170" y="19523"/>
                  <a:pt x="11553" y="20829"/>
                </a:cubicBezTo>
                <a:cubicBezTo>
                  <a:pt x="12859" y="24770"/>
                  <a:pt x="20942" y="28058"/>
                  <a:pt x="35579" y="30580"/>
                </a:cubicBezTo>
                <a:cubicBezTo>
                  <a:pt x="75728" y="37538"/>
                  <a:pt x="85478" y="45126"/>
                  <a:pt x="89712" y="51701"/>
                </a:cubicBezTo>
                <a:cubicBezTo>
                  <a:pt x="94125" y="58547"/>
                  <a:pt x="85478" y="64266"/>
                  <a:pt x="29184" y="102073"/>
                </a:cubicBezTo>
                <a:lnTo>
                  <a:pt x="23464" y="105924"/>
                </a:lnTo>
                <a:cubicBezTo>
                  <a:pt x="16709" y="110427"/>
                  <a:pt x="9481" y="115314"/>
                  <a:pt x="2073" y="120290"/>
                </a:cubicBezTo>
                <a:lnTo>
                  <a:pt x="1" y="121686"/>
                </a:lnTo>
                <a:lnTo>
                  <a:pt x="93922" y="121686"/>
                </a:lnTo>
                <a:lnTo>
                  <a:pt x="97300" y="118129"/>
                </a:lnTo>
                <a:cubicBezTo>
                  <a:pt x="103222" y="111643"/>
                  <a:pt x="108559" y="105834"/>
                  <a:pt x="113355" y="100677"/>
                </a:cubicBezTo>
                <a:cubicBezTo>
                  <a:pt x="125087" y="87910"/>
                  <a:pt x="132765" y="79556"/>
                  <a:pt x="134454" y="76381"/>
                </a:cubicBezTo>
                <a:lnTo>
                  <a:pt x="134544" y="76088"/>
                </a:lnTo>
                <a:cubicBezTo>
                  <a:pt x="135580" y="74016"/>
                  <a:pt x="138395" y="68680"/>
                  <a:pt x="137922" y="61924"/>
                </a:cubicBezTo>
                <a:cubicBezTo>
                  <a:pt x="137359" y="53570"/>
                  <a:pt x="132022" y="46072"/>
                  <a:pt x="122160" y="39677"/>
                </a:cubicBezTo>
                <a:cubicBezTo>
                  <a:pt x="107636" y="30219"/>
                  <a:pt x="79939" y="26279"/>
                  <a:pt x="59673" y="23351"/>
                </a:cubicBezTo>
                <a:cubicBezTo>
                  <a:pt x="48797" y="21775"/>
                  <a:pt x="38484" y="20266"/>
                  <a:pt x="37268" y="18668"/>
                </a:cubicBezTo>
                <a:cubicBezTo>
                  <a:pt x="36975" y="18398"/>
                  <a:pt x="37065" y="18195"/>
                  <a:pt x="37065" y="18105"/>
                </a:cubicBezTo>
                <a:cubicBezTo>
                  <a:pt x="37831" y="16033"/>
                  <a:pt x="48144" y="13691"/>
                  <a:pt x="54899" y="12093"/>
                </a:cubicBezTo>
                <a:cubicBezTo>
                  <a:pt x="62307" y="10404"/>
                  <a:pt x="66428" y="9390"/>
                  <a:pt x="67464" y="8152"/>
                </a:cubicBezTo>
                <a:cubicBezTo>
                  <a:pt x="67757" y="7792"/>
                  <a:pt x="67757" y="7319"/>
                  <a:pt x="67554" y="6936"/>
                </a:cubicBezTo>
                <a:cubicBezTo>
                  <a:pt x="66811" y="5247"/>
                  <a:pt x="60056" y="4414"/>
                  <a:pt x="44023" y="3288"/>
                </a:cubicBezTo>
                <a:cubicBezTo>
                  <a:pt x="40353" y="2995"/>
                  <a:pt x="36592" y="2725"/>
                  <a:pt x="34633" y="2432"/>
                </a:cubicBezTo>
                <a:cubicBezTo>
                  <a:pt x="35376" y="2342"/>
                  <a:pt x="36412" y="2162"/>
                  <a:pt x="37628" y="1960"/>
                </a:cubicBezTo>
                <a:lnTo>
                  <a:pt x="37628" y="1"/>
                </a:lnTo>
                <a:close/>
              </a:path>
            </a:pathLst>
          </a:custGeom>
          <a:solidFill>
            <a:srgbClr val="336574">
              <a:alpha val="26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ABB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  <p:sldLayoutId id="2147483658" r:id="rId5"/>
    <p:sldLayoutId id="2147483659" r:id="rId6"/>
    <p:sldLayoutId id="214748367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2"/>
          <p:cNvSpPr txBox="1">
            <a:spLocks noGrp="1"/>
          </p:cNvSpPr>
          <p:nvPr>
            <p:ph type="ctrTitle"/>
          </p:nvPr>
        </p:nvSpPr>
        <p:spPr>
          <a:xfrm>
            <a:off x="1569699" y="817950"/>
            <a:ext cx="3238277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FFFFFF"/>
                </a:solidFill>
              </a:rPr>
              <a:t>Car Pooling</a:t>
            </a:r>
            <a:endParaRPr sz="4800" b="1" dirty="0">
              <a:solidFill>
                <a:srgbClr val="FFFFFF"/>
              </a:solidFill>
            </a:endParaRPr>
          </a:p>
        </p:txBody>
      </p:sp>
      <p:sp>
        <p:nvSpPr>
          <p:cNvPr id="599" name="Google Shape;599;p32"/>
          <p:cNvSpPr txBox="1">
            <a:spLocks noGrp="1"/>
          </p:cNvSpPr>
          <p:nvPr>
            <p:ph type="subTitle" idx="1"/>
          </p:nvPr>
        </p:nvSpPr>
        <p:spPr>
          <a:xfrm>
            <a:off x="1569700" y="2960399"/>
            <a:ext cx="1805700" cy="865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Rona Elias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Jad Daher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Nader Bouhamdan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00" name="Google Shape;600;p32"/>
          <p:cNvGrpSpPr/>
          <p:nvPr/>
        </p:nvGrpSpPr>
        <p:grpSpPr>
          <a:xfrm>
            <a:off x="5173120" y="1048631"/>
            <a:ext cx="5158658" cy="3620319"/>
            <a:chOff x="5173120" y="1048631"/>
            <a:chExt cx="5158658" cy="3620319"/>
          </a:xfrm>
        </p:grpSpPr>
        <p:sp>
          <p:nvSpPr>
            <p:cNvPr id="601" name="Google Shape;601;p32"/>
            <p:cNvSpPr/>
            <p:nvPr/>
          </p:nvSpPr>
          <p:spPr>
            <a:xfrm>
              <a:off x="9396814" y="3751250"/>
              <a:ext cx="661200" cy="917700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2" name="Google Shape;602;p32"/>
            <p:cNvGrpSpPr/>
            <p:nvPr/>
          </p:nvGrpSpPr>
          <p:grpSpPr>
            <a:xfrm>
              <a:off x="5173120" y="1048631"/>
              <a:ext cx="5158658" cy="3620319"/>
              <a:chOff x="5173120" y="1048631"/>
              <a:chExt cx="5158658" cy="3620319"/>
            </a:xfrm>
          </p:grpSpPr>
          <p:sp>
            <p:nvSpPr>
              <p:cNvPr id="603" name="Google Shape;603;p32"/>
              <p:cNvSpPr/>
              <p:nvPr/>
            </p:nvSpPr>
            <p:spPr>
              <a:xfrm>
                <a:off x="5467950" y="3751250"/>
                <a:ext cx="661200" cy="917700"/>
              </a:xfrm>
              <a:prstGeom prst="roundRect">
                <a:avLst>
                  <a:gd name="adj" fmla="val 16667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04" name="Google Shape;604;p32"/>
              <p:cNvGrpSpPr/>
              <p:nvPr/>
            </p:nvGrpSpPr>
            <p:grpSpPr>
              <a:xfrm>
                <a:off x="5173120" y="1048631"/>
                <a:ext cx="5158658" cy="3231941"/>
                <a:chOff x="5593100" y="1024150"/>
                <a:chExt cx="594425" cy="372425"/>
              </a:xfrm>
            </p:grpSpPr>
            <p:sp>
              <p:nvSpPr>
                <p:cNvPr id="605" name="Google Shape;605;p32"/>
                <p:cNvSpPr/>
                <p:nvPr/>
              </p:nvSpPr>
              <p:spPr>
                <a:xfrm>
                  <a:off x="5593100" y="1117900"/>
                  <a:ext cx="67550" cy="4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2" h="1876" extrusionOk="0">
                      <a:moveTo>
                        <a:pt x="1990" y="1"/>
                      </a:moveTo>
                      <a:cubicBezTo>
                        <a:pt x="1439" y="1"/>
                        <a:pt x="588" y="211"/>
                        <a:pt x="340" y="513"/>
                      </a:cubicBezTo>
                      <a:cubicBezTo>
                        <a:pt x="0" y="926"/>
                        <a:pt x="437" y="1583"/>
                        <a:pt x="705" y="1707"/>
                      </a:cubicBezTo>
                      <a:cubicBezTo>
                        <a:pt x="974" y="1827"/>
                        <a:pt x="1923" y="1875"/>
                        <a:pt x="1923" y="1875"/>
                      </a:cubicBezTo>
                      <a:lnTo>
                        <a:pt x="2701" y="1121"/>
                      </a:lnTo>
                      <a:cubicBezTo>
                        <a:pt x="2701" y="1121"/>
                        <a:pt x="2656" y="299"/>
                        <a:pt x="2436" y="97"/>
                      </a:cubicBezTo>
                      <a:cubicBezTo>
                        <a:pt x="2362" y="31"/>
                        <a:pt x="2198" y="1"/>
                        <a:pt x="1990" y="1"/>
                      </a:cubicBezTo>
                      <a:close/>
                    </a:path>
                  </a:pathLst>
                </a:custGeom>
                <a:solidFill>
                  <a:srgbClr val="E83D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606;p32"/>
                <p:cNvSpPr/>
                <p:nvPr/>
              </p:nvSpPr>
              <p:spPr>
                <a:xfrm>
                  <a:off x="5641175" y="1145925"/>
                  <a:ext cx="35275" cy="2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1" h="1047" extrusionOk="0">
                      <a:moveTo>
                        <a:pt x="778" y="0"/>
                      </a:moveTo>
                      <a:lnTo>
                        <a:pt x="0" y="754"/>
                      </a:lnTo>
                      <a:lnTo>
                        <a:pt x="1291" y="1047"/>
                      </a:lnTo>
                      <a:lnTo>
                        <a:pt x="1410" y="145"/>
                      </a:lnTo>
                      <a:cubicBezTo>
                        <a:pt x="1339" y="145"/>
                        <a:pt x="778" y="0"/>
                        <a:pt x="77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607;p32"/>
                <p:cNvSpPr/>
                <p:nvPr/>
              </p:nvSpPr>
              <p:spPr>
                <a:xfrm>
                  <a:off x="5600675" y="1117900"/>
                  <a:ext cx="59975" cy="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1439" extrusionOk="0">
                      <a:moveTo>
                        <a:pt x="1687" y="1"/>
                      </a:moveTo>
                      <a:cubicBezTo>
                        <a:pt x="1136" y="1"/>
                        <a:pt x="285" y="211"/>
                        <a:pt x="37" y="513"/>
                      </a:cubicBezTo>
                      <a:cubicBezTo>
                        <a:pt x="24" y="526"/>
                        <a:pt x="13" y="543"/>
                        <a:pt x="0" y="561"/>
                      </a:cubicBezTo>
                      <a:cubicBezTo>
                        <a:pt x="72" y="709"/>
                        <a:pt x="203" y="846"/>
                        <a:pt x="372" y="950"/>
                      </a:cubicBezTo>
                      <a:cubicBezTo>
                        <a:pt x="612" y="1094"/>
                        <a:pt x="891" y="1163"/>
                        <a:pt x="1163" y="1228"/>
                      </a:cubicBezTo>
                      <a:cubicBezTo>
                        <a:pt x="1404" y="1287"/>
                        <a:pt x="1647" y="1345"/>
                        <a:pt x="1889" y="1404"/>
                      </a:cubicBezTo>
                      <a:cubicBezTo>
                        <a:pt x="1947" y="1418"/>
                        <a:pt x="2009" y="1431"/>
                        <a:pt x="2071" y="1438"/>
                      </a:cubicBezTo>
                      <a:lnTo>
                        <a:pt x="2398" y="1121"/>
                      </a:lnTo>
                      <a:cubicBezTo>
                        <a:pt x="2398" y="1121"/>
                        <a:pt x="2353" y="299"/>
                        <a:pt x="2133" y="97"/>
                      </a:cubicBezTo>
                      <a:cubicBezTo>
                        <a:pt x="2059" y="31"/>
                        <a:pt x="1895" y="1"/>
                        <a:pt x="1687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32"/>
                <p:cNvSpPr/>
                <p:nvPr/>
              </p:nvSpPr>
              <p:spPr>
                <a:xfrm>
                  <a:off x="5599875" y="1146950"/>
                  <a:ext cx="28775" cy="1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" h="53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94" y="248"/>
                        <a:pt x="280" y="466"/>
                        <a:pt x="424" y="537"/>
                      </a:cubicBezTo>
                      <a:cubicBezTo>
                        <a:pt x="620" y="493"/>
                        <a:pt x="817" y="448"/>
                        <a:pt x="1012" y="404"/>
                      </a:cubicBezTo>
                      <a:cubicBezTo>
                        <a:pt x="1054" y="393"/>
                        <a:pt x="1098" y="383"/>
                        <a:pt x="1122" y="348"/>
                      </a:cubicBezTo>
                      <a:cubicBezTo>
                        <a:pt x="1150" y="314"/>
                        <a:pt x="1133" y="242"/>
                        <a:pt x="1092" y="231"/>
                      </a:cubicBezTo>
                      <a:cubicBezTo>
                        <a:pt x="734" y="135"/>
                        <a:pt x="369" y="59"/>
                        <a:pt x="1" y="1"/>
                      </a:cubicBezTo>
                      <a:close/>
                    </a:path>
                  </a:pathLst>
                </a:custGeom>
                <a:solidFill>
                  <a:srgbClr val="F4D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32"/>
                <p:cNvSpPr/>
                <p:nvPr/>
              </p:nvSpPr>
              <p:spPr>
                <a:xfrm>
                  <a:off x="6119975" y="1117900"/>
                  <a:ext cx="67550" cy="4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2" h="1876" extrusionOk="0">
                      <a:moveTo>
                        <a:pt x="714" y="1"/>
                      </a:moveTo>
                      <a:cubicBezTo>
                        <a:pt x="507" y="1"/>
                        <a:pt x="342" y="31"/>
                        <a:pt x="269" y="97"/>
                      </a:cubicBezTo>
                      <a:cubicBezTo>
                        <a:pt x="48" y="299"/>
                        <a:pt x="1" y="1121"/>
                        <a:pt x="1" y="1121"/>
                      </a:cubicBezTo>
                      <a:lnTo>
                        <a:pt x="778" y="1875"/>
                      </a:lnTo>
                      <a:cubicBezTo>
                        <a:pt x="778" y="1875"/>
                        <a:pt x="1728" y="1827"/>
                        <a:pt x="1996" y="1707"/>
                      </a:cubicBezTo>
                      <a:cubicBezTo>
                        <a:pt x="2265" y="1583"/>
                        <a:pt x="2701" y="926"/>
                        <a:pt x="2360" y="513"/>
                      </a:cubicBezTo>
                      <a:cubicBezTo>
                        <a:pt x="2113" y="211"/>
                        <a:pt x="1264" y="1"/>
                        <a:pt x="714" y="1"/>
                      </a:cubicBezTo>
                      <a:close/>
                    </a:path>
                  </a:pathLst>
                </a:custGeom>
                <a:solidFill>
                  <a:srgbClr val="E83D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32"/>
                <p:cNvSpPr/>
                <p:nvPr/>
              </p:nvSpPr>
              <p:spPr>
                <a:xfrm>
                  <a:off x="6104150" y="1145925"/>
                  <a:ext cx="35300" cy="2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2" h="1047" extrusionOk="0">
                      <a:moveTo>
                        <a:pt x="634" y="0"/>
                      </a:moveTo>
                      <a:cubicBezTo>
                        <a:pt x="634" y="0"/>
                        <a:pt x="73" y="145"/>
                        <a:pt x="0" y="145"/>
                      </a:cubicBezTo>
                      <a:lnTo>
                        <a:pt x="121" y="1047"/>
                      </a:lnTo>
                      <a:lnTo>
                        <a:pt x="1411" y="754"/>
                      </a:lnTo>
                      <a:lnTo>
                        <a:pt x="63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611;p32"/>
                <p:cNvSpPr/>
                <p:nvPr/>
              </p:nvSpPr>
              <p:spPr>
                <a:xfrm>
                  <a:off x="6119975" y="1117900"/>
                  <a:ext cx="59975" cy="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1439" extrusionOk="0">
                      <a:moveTo>
                        <a:pt x="714" y="1"/>
                      </a:moveTo>
                      <a:cubicBezTo>
                        <a:pt x="507" y="1"/>
                        <a:pt x="342" y="31"/>
                        <a:pt x="269" y="97"/>
                      </a:cubicBezTo>
                      <a:cubicBezTo>
                        <a:pt x="48" y="299"/>
                        <a:pt x="1" y="1121"/>
                        <a:pt x="1" y="1121"/>
                      </a:cubicBezTo>
                      <a:lnTo>
                        <a:pt x="331" y="1438"/>
                      </a:lnTo>
                      <a:cubicBezTo>
                        <a:pt x="389" y="1431"/>
                        <a:pt x="451" y="1418"/>
                        <a:pt x="510" y="1404"/>
                      </a:cubicBezTo>
                      <a:cubicBezTo>
                        <a:pt x="754" y="1345"/>
                        <a:pt x="995" y="1287"/>
                        <a:pt x="1236" y="1228"/>
                      </a:cubicBezTo>
                      <a:cubicBezTo>
                        <a:pt x="1511" y="1163"/>
                        <a:pt x="1786" y="1094"/>
                        <a:pt x="2027" y="950"/>
                      </a:cubicBezTo>
                      <a:cubicBezTo>
                        <a:pt x="2195" y="846"/>
                        <a:pt x="2327" y="709"/>
                        <a:pt x="2398" y="561"/>
                      </a:cubicBezTo>
                      <a:cubicBezTo>
                        <a:pt x="2388" y="543"/>
                        <a:pt x="2374" y="526"/>
                        <a:pt x="2360" y="513"/>
                      </a:cubicBezTo>
                      <a:cubicBezTo>
                        <a:pt x="2113" y="211"/>
                        <a:pt x="1264" y="1"/>
                        <a:pt x="714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32"/>
                <p:cNvSpPr/>
                <p:nvPr/>
              </p:nvSpPr>
              <p:spPr>
                <a:xfrm>
                  <a:off x="6152050" y="1146950"/>
                  <a:ext cx="28675" cy="1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" h="538" extrusionOk="0">
                      <a:moveTo>
                        <a:pt x="1147" y="1"/>
                      </a:moveTo>
                      <a:cubicBezTo>
                        <a:pt x="778" y="59"/>
                        <a:pt x="417" y="135"/>
                        <a:pt x="56" y="231"/>
                      </a:cubicBezTo>
                      <a:cubicBezTo>
                        <a:pt x="15" y="242"/>
                        <a:pt x="1" y="314"/>
                        <a:pt x="25" y="348"/>
                      </a:cubicBezTo>
                      <a:cubicBezTo>
                        <a:pt x="49" y="383"/>
                        <a:pt x="97" y="393"/>
                        <a:pt x="139" y="404"/>
                      </a:cubicBezTo>
                      <a:cubicBezTo>
                        <a:pt x="334" y="448"/>
                        <a:pt x="527" y="493"/>
                        <a:pt x="723" y="537"/>
                      </a:cubicBezTo>
                      <a:lnTo>
                        <a:pt x="726" y="537"/>
                      </a:lnTo>
                      <a:cubicBezTo>
                        <a:pt x="868" y="466"/>
                        <a:pt x="1053" y="248"/>
                        <a:pt x="1147" y="1"/>
                      </a:cubicBezTo>
                      <a:close/>
                    </a:path>
                  </a:pathLst>
                </a:custGeom>
                <a:solidFill>
                  <a:srgbClr val="F4D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32"/>
                <p:cNvSpPr/>
                <p:nvPr/>
              </p:nvSpPr>
              <p:spPr>
                <a:xfrm>
                  <a:off x="5759350" y="1351050"/>
                  <a:ext cx="263375" cy="4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35" h="1821" extrusionOk="0">
                      <a:moveTo>
                        <a:pt x="7800" y="1"/>
                      </a:moveTo>
                      <a:cubicBezTo>
                        <a:pt x="7800" y="1"/>
                        <a:pt x="6052" y="35"/>
                        <a:pt x="5839" y="35"/>
                      </a:cubicBezTo>
                      <a:cubicBezTo>
                        <a:pt x="5621" y="35"/>
                        <a:pt x="2306" y="500"/>
                        <a:pt x="2306" y="500"/>
                      </a:cubicBezTo>
                      <a:lnTo>
                        <a:pt x="664" y="1033"/>
                      </a:lnTo>
                      <a:lnTo>
                        <a:pt x="0" y="1463"/>
                      </a:lnTo>
                      <a:lnTo>
                        <a:pt x="699" y="1821"/>
                      </a:lnTo>
                      <a:lnTo>
                        <a:pt x="9189" y="1821"/>
                      </a:lnTo>
                      <a:lnTo>
                        <a:pt x="10534" y="1463"/>
                      </a:lnTo>
                      <a:cubicBezTo>
                        <a:pt x="10534" y="1463"/>
                        <a:pt x="10332" y="465"/>
                        <a:pt x="10225" y="427"/>
                      </a:cubicBezTo>
                      <a:cubicBezTo>
                        <a:pt x="10118" y="393"/>
                        <a:pt x="7800" y="1"/>
                        <a:pt x="7800" y="1"/>
                      </a:cubicBezTo>
                      <a:close/>
                    </a:path>
                  </a:pathLst>
                </a:custGeom>
                <a:solidFill>
                  <a:srgbClr val="38354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32"/>
                <p:cNvSpPr/>
                <p:nvPr/>
              </p:nvSpPr>
              <p:spPr>
                <a:xfrm>
                  <a:off x="5618975" y="1024150"/>
                  <a:ext cx="544025" cy="36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61" h="14540" extrusionOk="0">
                      <a:moveTo>
                        <a:pt x="10986" y="1510"/>
                      </a:moveTo>
                      <a:cubicBezTo>
                        <a:pt x="11465" y="1510"/>
                        <a:pt x="12665" y="1538"/>
                        <a:pt x="14291" y="1789"/>
                      </a:cubicBezTo>
                      <a:cubicBezTo>
                        <a:pt x="14409" y="1807"/>
                        <a:pt x="14515" y="1872"/>
                        <a:pt x="14588" y="1964"/>
                      </a:cubicBezTo>
                      <a:cubicBezTo>
                        <a:pt x="14746" y="2161"/>
                        <a:pt x="15018" y="2529"/>
                        <a:pt x="15176" y="2869"/>
                      </a:cubicBezTo>
                      <a:cubicBezTo>
                        <a:pt x="15414" y="3368"/>
                        <a:pt x="15953" y="4160"/>
                        <a:pt x="15163" y="4160"/>
                      </a:cubicBezTo>
                      <a:lnTo>
                        <a:pt x="6630" y="4160"/>
                      </a:lnTo>
                      <a:cubicBezTo>
                        <a:pt x="5839" y="4160"/>
                        <a:pt x="6379" y="3368"/>
                        <a:pt x="6617" y="2869"/>
                      </a:cubicBezTo>
                      <a:cubicBezTo>
                        <a:pt x="6778" y="2529"/>
                        <a:pt x="7050" y="2161"/>
                        <a:pt x="7205" y="1964"/>
                      </a:cubicBezTo>
                      <a:cubicBezTo>
                        <a:pt x="7277" y="1872"/>
                        <a:pt x="7384" y="1807"/>
                        <a:pt x="7500" y="1789"/>
                      </a:cubicBezTo>
                      <a:cubicBezTo>
                        <a:pt x="9127" y="1538"/>
                        <a:pt x="10327" y="1510"/>
                        <a:pt x="10806" y="1510"/>
                      </a:cubicBezTo>
                      <a:cubicBezTo>
                        <a:pt x="10840" y="1510"/>
                        <a:pt x="10870" y="1510"/>
                        <a:pt x="10896" y="1510"/>
                      </a:cubicBezTo>
                      <a:cubicBezTo>
                        <a:pt x="10923" y="1510"/>
                        <a:pt x="10953" y="1510"/>
                        <a:pt x="10986" y="1510"/>
                      </a:cubicBezTo>
                      <a:close/>
                      <a:moveTo>
                        <a:pt x="10821" y="1"/>
                      </a:moveTo>
                      <a:cubicBezTo>
                        <a:pt x="9911" y="1"/>
                        <a:pt x="9001" y="46"/>
                        <a:pt x="8096" y="135"/>
                      </a:cubicBezTo>
                      <a:cubicBezTo>
                        <a:pt x="6651" y="276"/>
                        <a:pt x="5079" y="447"/>
                        <a:pt x="4662" y="554"/>
                      </a:cubicBezTo>
                      <a:cubicBezTo>
                        <a:pt x="3568" y="840"/>
                        <a:pt x="1762" y="5835"/>
                        <a:pt x="1762" y="5835"/>
                      </a:cubicBezTo>
                      <a:lnTo>
                        <a:pt x="1026" y="6313"/>
                      </a:lnTo>
                      <a:cubicBezTo>
                        <a:pt x="778" y="6475"/>
                        <a:pt x="585" y="6702"/>
                        <a:pt x="465" y="6970"/>
                      </a:cubicBezTo>
                      <a:cubicBezTo>
                        <a:pt x="300" y="7335"/>
                        <a:pt x="97" y="7851"/>
                        <a:pt x="97" y="8164"/>
                      </a:cubicBezTo>
                      <a:cubicBezTo>
                        <a:pt x="97" y="8687"/>
                        <a:pt x="1" y="11208"/>
                        <a:pt x="190" y="12636"/>
                      </a:cubicBezTo>
                      <a:cubicBezTo>
                        <a:pt x="290" y="13379"/>
                        <a:pt x="441" y="13865"/>
                        <a:pt x="561" y="14157"/>
                      </a:cubicBezTo>
                      <a:cubicBezTo>
                        <a:pt x="658" y="14387"/>
                        <a:pt x="882" y="14539"/>
                        <a:pt x="1129" y="14539"/>
                      </a:cubicBezTo>
                      <a:lnTo>
                        <a:pt x="5615" y="14539"/>
                      </a:lnTo>
                      <a:lnTo>
                        <a:pt x="6613" y="14301"/>
                      </a:lnTo>
                      <a:lnTo>
                        <a:pt x="15148" y="14301"/>
                      </a:lnTo>
                      <a:lnTo>
                        <a:pt x="16149" y="14539"/>
                      </a:lnTo>
                      <a:lnTo>
                        <a:pt x="20633" y="14539"/>
                      </a:lnTo>
                      <a:cubicBezTo>
                        <a:pt x="20880" y="14539"/>
                        <a:pt x="21103" y="14387"/>
                        <a:pt x="21200" y="14157"/>
                      </a:cubicBezTo>
                      <a:cubicBezTo>
                        <a:pt x="21320" y="13865"/>
                        <a:pt x="21471" y="13379"/>
                        <a:pt x="21571" y="12636"/>
                      </a:cubicBezTo>
                      <a:cubicBezTo>
                        <a:pt x="21760" y="11208"/>
                        <a:pt x="21665" y="8687"/>
                        <a:pt x="21665" y="8164"/>
                      </a:cubicBezTo>
                      <a:cubicBezTo>
                        <a:pt x="21665" y="7851"/>
                        <a:pt x="21462" y="7335"/>
                        <a:pt x="21300" y="6970"/>
                      </a:cubicBezTo>
                      <a:cubicBezTo>
                        <a:pt x="21179" y="6702"/>
                        <a:pt x="20984" y="6475"/>
                        <a:pt x="20739" y="6313"/>
                      </a:cubicBezTo>
                      <a:lnTo>
                        <a:pt x="20003" y="5835"/>
                      </a:lnTo>
                      <a:cubicBezTo>
                        <a:pt x="20003" y="5835"/>
                        <a:pt x="18193" y="840"/>
                        <a:pt x="17099" y="554"/>
                      </a:cubicBezTo>
                      <a:cubicBezTo>
                        <a:pt x="16673" y="444"/>
                        <a:pt x="14935" y="265"/>
                        <a:pt x="13387" y="120"/>
                      </a:cubicBezTo>
                      <a:cubicBezTo>
                        <a:pt x="12533" y="40"/>
                        <a:pt x="11677" y="1"/>
                        <a:pt x="10821" y="1"/>
                      </a:cubicBezTo>
                      <a:close/>
                    </a:path>
                  </a:pathLst>
                </a:custGeom>
                <a:solidFill>
                  <a:srgbClr val="E83D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32"/>
                <p:cNvSpPr/>
                <p:nvPr/>
              </p:nvSpPr>
              <p:spPr>
                <a:xfrm>
                  <a:off x="5684950" y="1155725"/>
                  <a:ext cx="413900" cy="7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6" h="2924" extrusionOk="0">
                      <a:moveTo>
                        <a:pt x="0" y="1"/>
                      </a:moveTo>
                      <a:cubicBezTo>
                        <a:pt x="1" y="1"/>
                        <a:pt x="1050" y="999"/>
                        <a:pt x="1762" y="1666"/>
                      </a:cubicBezTo>
                      <a:cubicBezTo>
                        <a:pt x="2474" y="2330"/>
                        <a:pt x="3141" y="2852"/>
                        <a:pt x="5140" y="2901"/>
                      </a:cubicBezTo>
                      <a:cubicBezTo>
                        <a:pt x="5807" y="2918"/>
                        <a:pt x="6384" y="2924"/>
                        <a:pt x="6857" y="2924"/>
                      </a:cubicBezTo>
                      <a:cubicBezTo>
                        <a:pt x="7635" y="2924"/>
                        <a:pt x="8130" y="2909"/>
                        <a:pt x="8278" y="2905"/>
                      </a:cubicBezTo>
                      <a:cubicBezTo>
                        <a:pt x="8425" y="2909"/>
                        <a:pt x="8920" y="2924"/>
                        <a:pt x="9698" y="2924"/>
                      </a:cubicBezTo>
                      <a:cubicBezTo>
                        <a:pt x="10171" y="2924"/>
                        <a:pt x="10748" y="2918"/>
                        <a:pt x="11415" y="2901"/>
                      </a:cubicBezTo>
                      <a:cubicBezTo>
                        <a:pt x="13414" y="2852"/>
                        <a:pt x="14082" y="2330"/>
                        <a:pt x="14794" y="1666"/>
                      </a:cubicBezTo>
                      <a:cubicBezTo>
                        <a:pt x="15506" y="999"/>
                        <a:pt x="16555" y="1"/>
                        <a:pt x="16555" y="1"/>
                      </a:cubicBezTo>
                      <a:lnTo>
                        <a:pt x="16555" y="1"/>
                      </a:lnTo>
                      <a:lnTo>
                        <a:pt x="8278" y="4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32"/>
                <p:cNvSpPr/>
                <p:nvPr/>
              </p:nvSpPr>
              <p:spPr>
                <a:xfrm>
                  <a:off x="5854225" y="1061900"/>
                  <a:ext cx="74925" cy="1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" h="778" extrusionOk="0">
                      <a:moveTo>
                        <a:pt x="35" y="0"/>
                      </a:moveTo>
                      <a:cubicBezTo>
                        <a:pt x="14" y="0"/>
                        <a:pt x="0" y="14"/>
                        <a:pt x="0" y="35"/>
                      </a:cubicBezTo>
                      <a:lnTo>
                        <a:pt x="0" y="747"/>
                      </a:lnTo>
                      <a:cubicBezTo>
                        <a:pt x="0" y="764"/>
                        <a:pt x="14" y="778"/>
                        <a:pt x="35" y="778"/>
                      </a:cubicBezTo>
                      <a:lnTo>
                        <a:pt x="2962" y="778"/>
                      </a:lnTo>
                      <a:cubicBezTo>
                        <a:pt x="2979" y="778"/>
                        <a:pt x="2996" y="764"/>
                        <a:pt x="2996" y="747"/>
                      </a:cubicBezTo>
                      <a:lnTo>
                        <a:pt x="2996" y="35"/>
                      </a:lnTo>
                      <a:cubicBezTo>
                        <a:pt x="2996" y="14"/>
                        <a:pt x="2979" y="0"/>
                        <a:pt x="296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32"/>
                <p:cNvSpPr/>
                <p:nvPr/>
              </p:nvSpPr>
              <p:spPr>
                <a:xfrm>
                  <a:off x="5764775" y="1090625"/>
                  <a:ext cx="58575" cy="4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3" h="1755" extrusionOk="0">
                      <a:moveTo>
                        <a:pt x="729" y="0"/>
                      </a:moveTo>
                      <a:cubicBezTo>
                        <a:pt x="558" y="0"/>
                        <a:pt x="402" y="114"/>
                        <a:pt x="355" y="283"/>
                      </a:cubicBezTo>
                      <a:lnTo>
                        <a:pt x="72" y="1256"/>
                      </a:lnTo>
                      <a:cubicBezTo>
                        <a:pt x="0" y="1507"/>
                        <a:pt x="186" y="1755"/>
                        <a:pt x="444" y="1755"/>
                      </a:cubicBezTo>
                      <a:lnTo>
                        <a:pt x="1899" y="1755"/>
                      </a:lnTo>
                      <a:cubicBezTo>
                        <a:pt x="2154" y="1755"/>
                        <a:pt x="2343" y="1511"/>
                        <a:pt x="2274" y="1263"/>
                      </a:cubicBezTo>
                      <a:lnTo>
                        <a:pt x="2003" y="286"/>
                      </a:lnTo>
                      <a:cubicBezTo>
                        <a:pt x="1954" y="118"/>
                        <a:pt x="1803" y="0"/>
                        <a:pt x="162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32"/>
                <p:cNvSpPr/>
                <p:nvPr/>
              </p:nvSpPr>
              <p:spPr>
                <a:xfrm>
                  <a:off x="5750050" y="1142075"/>
                  <a:ext cx="87000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0" h="447" extrusionOk="0">
                      <a:moveTo>
                        <a:pt x="290" y="0"/>
                      </a:moveTo>
                      <a:cubicBezTo>
                        <a:pt x="245" y="0"/>
                        <a:pt x="204" y="24"/>
                        <a:pt x="186" y="65"/>
                      </a:cubicBezTo>
                      <a:lnTo>
                        <a:pt x="1" y="447"/>
                      </a:lnTo>
                      <a:lnTo>
                        <a:pt x="3479" y="447"/>
                      </a:lnTo>
                      <a:lnTo>
                        <a:pt x="3245" y="55"/>
                      </a:lnTo>
                      <a:cubicBezTo>
                        <a:pt x="3224" y="21"/>
                        <a:pt x="3186" y="0"/>
                        <a:pt x="314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32"/>
                <p:cNvSpPr/>
                <p:nvPr/>
              </p:nvSpPr>
              <p:spPr>
                <a:xfrm>
                  <a:off x="5964800" y="1090625"/>
                  <a:ext cx="58625" cy="4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5" h="1755" extrusionOk="0">
                      <a:moveTo>
                        <a:pt x="731" y="0"/>
                      </a:moveTo>
                      <a:cubicBezTo>
                        <a:pt x="558" y="0"/>
                        <a:pt x="407" y="114"/>
                        <a:pt x="359" y="283"/>
                      </a:cubicBezTo>
                      <a:lnTo>
                        <a:pt x="74" y="1256"/>
                      </a:lnTo>
                      <a:cubicBezTo>
                        <a:pt x="1" y="1507"/>
                        <a:pt x="187" y="1755"/>
                        <a:pt x="445" y="1755"/>
                      </a:cubicBezTo>
                      <a:lnTo>
                        <a:pt x="1900" y="1755"/>
                      </a:lnTo>
                      <a:cubicBezTo>
                        <a:pt x="2158" y="1755"/>
                        <a:pt x="2344" y="1511"/>
                        <a:pt x="2275" y="1263"/>
                      </a:cubicBezTo>
                      <a:lnTo>
                        <a:pt x="2003" y="286"/>
                      </a:lnTo>
                      <a:cubicBezTo>
                        <a:pt x="1955" y="118"/>
                        <a:pt x="1804" y="0"/>
                        <a:pt x="162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2"/>
                <p:cNvSpPr/>
                <p:nvPr/>
              </p:nvSpPr>
              <p:spPr>
                <a:xfrm>
                  <a:off x="5950125" y="1142075"/>
                  <a:ext cx="86950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8" h="447" extrusionOk="0">
                      <a:moveTo>
                        <a:pt x="289" y="0"/>
                      </a:moveTo>
                      <a:cubicBezTo>
                        <a:pt x="245" y="0"/>
                        <a:pt x="207" y="24"/>
                        <a:pt x="186" y="65"/>
                      </a:cubicBezTo>
                      <a:lnTo>
                        <a:pt x="0" y="447"/>
                      </a:lnTo>
                      <a:lnTo>
                        <a:pt x="3478" y="447"/>
                      </a:lnTo>
                      <a:lnTo>
                        <a:pt x="3244" y="55"/>
                      </a:lnTo>
                      <a:cubicBezTo>
                        <a:pt x="3224" y="21"/>
                        <a:pt x="3186" y="0"/>
                        <a:pt x="314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2"/>
                <p:cNvSpPr/>
                <p:nvPr/>
              </p:nvSpPr>
              <p:spPr>
                <a:xfrm>
                  <a:off x="5767525" y="1306600"/>
                  <a:ext cx="255625" cy="4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5" h="1731" extrusionOk="0">
                      <a:moveTo>
                        <a:pt x="406" y="0"/>
                      </a:moveTo>
                      <a:cubicBezTo>
                        <a:pt x="141" y="0"/>
                        <a:pt x="0" y="313"/>
                        <a:pt x="179" y="509"/>
                      </a:cubicBezTo>
                      <a:lnTo>
                        <a:pt x="1187" y="1627"/>
                      </a:lnTo>
                      <a:cubicBezTo>
                        <a:pt x="1242" y="1693"/>
                        <a:pt x="1325" y="1730"/>
                        <a:pt x="1414" y="1730"/>
                      </a:cubicBezTo>
                      <a:lnTo>
                        <a:pt x="8876" y="1730"/>
                      </a:lnTo>
                      <a:cubicBezTo>
                        <a:pt x="8969" y="1730"/>
                        <a:pt x="9051" y="1689"/>
                        <a:pt x="9110" y="1620"/>
                      </a:cubicBezTo>
                      <a:lnTo>
                        <a:pt x="10056" y="502"/>
                      </a:lnTo>
                      <a:cubicBezTo>
                        <a:pt x="10225" y="303"/>
                        <a:pt x="10083" y="0"/>
                        <a:pt x="982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32"/>
                <p:cNvSpPr/>
                <p:nvPr/>
              </p:nvSpPr>
              <p:spPr>
                <a:xfrm>
                  <a:off x="5810175" y="1279850"/>
                  <a:ext cx="157675" cy="3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7" h="1535" extrusionOk="0">
                      <a:moveTo>
                        <a:pt x="38" y="0"/>
                      </a:moveTo>
                      <a:cubicBezTo>
                        <a:pt x="17" y="0"/>
                        <a:pt x="1" y="18"/>
                        <a:pt x="1" y="38"/>
                      </a:cubicBezTo>
                      <a:lnTo>
                        <a:pt x="1" y="1493"/>
                      </a:lnTo>
                      <a:cubicBezTo>
                        <a:pt x="1" y="1514"/>
                        <a:pt x="17" y="1535"/>
                        <a:pt x="38" y="1535"/>
                      </a:cubicBezTo>
                      <a:lnTo>
                        <a:pt x="6265" y="1535"/>
                      </a:lnTo>
                      <a:cubicBezTo>
                        <a:pt x="6289" y="1535"/>
                        <a:pt x="6307" y="1514"/>
                        <a:pt x="6307" y="1493"/>
                      </a:cubicBezTo>
                      <a:lnTo>
                        <a:pt x="6307" y="38"/>
                      </a:lnTo>
                      <a:cubicBezTo>
                        <a:pt x="6307" y="18"/>
                        <a:pt x="6289" y="0"/>
                        <a:pt x="6265" y="0"/>
                      </a:cubicBezTo>
                      <a:close/>
                    </a:path>
                  </a:pathLst>
                </a:custGeom>
                <a:solidFill>
                  <a:srgbClr val="F4D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32"/>
                <p:cNvSpPr/>
                <p:nvPr/>
              </p:nvSpPr>
              <p:spPr>
                <a:xfrm>
                  <a:off x="5865125" y="1237625"/>
                  <a:ext cx="47775" cy="3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373" extrusionOk="0">
                      <a:moveTo>
                        <a:pt x="954" y="0"/>
                      </a:moveTo>
                      <a:cubicBezTo>
                        <a:pt x="428" y="0"/>
                        <a:pt x="1" y="306"/>
                        <a:pt x="1" y="685"/>
                      </a:cubicBezTo>
                      <a:cubicBezTo>
                        <a:pt x="1" y="1063"/>
                        <a:pt x="428" y="1372"/>
                        <a:pt x="954" y="1372"/>
                      </a:cubicBezTo>
                      <a:cubicBezTo>
                        <a:pt x="1480" y="1372"/>
                        <a:pt x="1911" y="1063"/>
                        <a:pt x="1911" y="685"/>
                      </a:cubicBezTo>
                      <a:cubicBezTo>
                        <a:pt x="1911" y="306"/>
                        <a:pt x="1480" y="0"/>
                        <a:pt x="954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32"/>
                <p:cNvSpPr/>
                <p:nvPr/>
              </p:nvSpPr>
              <p:spPr>
                <a:xfrm>
                  <a:off x="5787125" y="1063350"/>
                  <a:ext cx="208500" cy="6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0" h="2592" extrusionOk="0">
                      <a:moveTo>
                        <a:pt x="2684" y="1"/>
                      </a:moveTo>
                      <a:cubicBezTo>
                        <a:pt x="2151" y="42"/>
                        <a:pt x="1507" y="107"/>
                        <a:pt x="774" y="221"/>
                      </a:cubicBezTo>
                      <a:cubicBezTo>
                        <a:pt x="658" y="239"/>
                        <a:pt x="551" y="304"/>
                        <a:pt x="479" y="396"/>
                      </a:cubicBezTo>
                      <a:cubicBezTo>
                        <a:pt x="355" y="555"/>
                        <a:pt x="159" y="820"/>
                        <a:pt x="1" y="1091"/>
                      </a:cubicBezTo>
                      <a:lnTo>
                        <a:pt x="733" y="1091"/>
                      </a:lnTo>
                      <a:cubicBezTo>
                        <a:pt x="909" y="1091"/>
                        <a:pt x="1060" y="1209"/>
                        <a:pt x="1109" y="1377"/>
                      </a:cubicBezTo>
                      <a:lnTo>
                        <a:pt x="1380" y="2354"/>
                      </a:lnTo>
                      <a:cubicBezTo>
                        <a:pt x="1401" y="2436"/>
                        <a:pt x="1398" y="2519"/>
                        <a:pt x="1370" y="2592"/>
                      </a:cubicBezTo>
                      <a:lnTo>
                        <a:pt x="2942" y="2592"/>
                      </a:lnTo>
                      <a:lnTo>
                        <a:pt x="4486" y="720"/>
                      </a:lnTo>
                      <a:lnTo>
                        <a:pt x="2719" y="720"/>
                      </a:lnTo>
                      <a:cubicBezTo>
                        <a:pt x="2698" y="720"/>
                        <a:pt x="2684" y="706"/>
                        <a:pt x="2684" y="689"/>
                      </a:cubicBezTo>
                      <a:lnTo>
                        <a:pt x="2684" y="1"/>
                      </a:lnTo>
                      <a:close/>
                      <a:moveTo>
                        <a:pt x="5680" y="1"/>
                      </a:moveTo>
                      <a:lnTo>
                        <a:pt x="5680" y="689"/>
                      </a:lnTo>
                      <a:cubicBezTo>
                        <a:pt x="5680" y="706"/>
                        <a:pt x="5663" y="720"/>
                        <a:pt x="5646" y="720"/>
                      </a:cubicBezTo>
                      <a:lnTo>
                        <a:pt x="4979" y="720"/>
                      </a:lnTo>
                      <a:lnTo>
                        <a:pt x="3430" y="2592"/>
                      </a:lnTo>
                      <a:lnTo>
                        <a:pt x="4294" y="2592"/>
                      </a:lnTo>
                      <a:lnTo>
                        <a:pt x="6379" y="66"/>
                      </a:lnTo>
                      <a:cubicBezTo>
                        <a:pt x="6128" y="39"/>
                        <a:pt x="5893" y="18"/>
                        <a:pt x="5680" y="1"/>
                      </a:cubicBezTo>
                      <a:close/>
                      <a:moveTo>
                        <a:pt x="6830" y="118"/>
                      </a:moveTo>
                      <a:lnTo>
                        <a:pt x="4779" y="2592"/>
                      </a:lnTo>
                      <a:lnTo>
                        <a:pt x="7187" y="2592"/>
                      </a:lnTo>
                      <a:cubicBezTo>
                        <a:pt x="7160" y="2516"/>
                        <a:pt x="7157" y="2433"/>
                        <a:pt x="7181" y="2347"/>
                      </a:cubicBezTo>
                      <a:lnTo>
                        <a:pt x="7466" y="1374"/>
                      </a:lnTo>
                      <a:cubicBezTo>
                        <a:pt x="7514" y="1205"/>
                        <a:pt x="7665" y="1091"/>
                        <a:pt x="7838" y="1091"/>
                      </a:cubicBezTo>
                      <a:lnTo>
                        <a:pt x="8340" y="1091"/>
                      </a:lnTo>
                      <a:cubicBezTo>
                        <a:pt x="8185" y="820"/>
                        <a:pt x="7986" y="555"/>
                        <a:pt x="7862" y="396"/>
                      </a:cubicBezTo>
                      <a:cubicBezTo>
                        <a:pt x="7789" y="304"/>
                        <a:pt x="7683" y="239"/>
                        <a:pt x="7565" y="221"/>
                      </a:cubicBezTo>
                      <a:cubicBezTo>
                        <a:pt x="7308" y="183"/>
                        <a:pt x="7063" y="149"/>
                        <a:pt x="6830" y="118"/>
                      </a:cubicBezTo>
                      <a:close/>
                    </a:path>
                  </a:pathLst>
                </a:custGeom>
                <a:solidFill>
                  <a:srgbClr val="9EA5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2"/>
                <p:cNvSpPr/>
                <p:nvPr/>
              </p:nvSpPr>
              <p:spPr>
                <a:xfrm>
                  <a:off x="5685625" y="1036800"/>
                  <a:ext cx="387775" cy="11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11" h="4658" extrusionOk="0">
                      <a:moveTo>
                        <a:pt x="10456" y="75"/>
                      </a:moveTo>
                      <a:lnTo>
                        <a:pt x="9685" y="1004"/>
                      </a:lnTo>
                      <a:lnTo>
                        <a:pt x="9706" y="1004"/>
                      </a:lnTo>
                      <a:cubicBezTo>
                        <a:pt x="9723" y="1004"/>
                        <a:pt x="9740" y="1018"/>
                        <a:pt x="9740" y="1039"/>
                      </a:cubicBezTo>
                      <a:lnTo>
                        <a:pt x="9740" y="1063"/>
                      </a:lnTo>
                      <a:cubicBezTo>
                        <a:pt x="9953" y="1080"/>
                        <a:pt x="10188" y="1101"/>
                        <a:pt x="10439" y="1128"/>
                      </a:cubicBezTo>
                      <a:lnTo>
                        <a:pt x="11258" y="137"/>
                      </a:lnTo>
                      <a:cubicBezTo>
                        <a:pt x="10976" y="113"/>
                        <a:pt x="10707" y="93"/>
                        <a:pt x="10456" y="75"/>
                      </a:cubicBezTo>
                      <a:close/>
                      <a:moveTo>
                        <a:pt x="8054" y="0"/>
                      </a:moveTo>
                      <a:cubicBezTo>
                        <a:pt x="7398" y="0"/>
                        <a:pt x="5987" y="31"/>
                        <a:pt x="4070" y="251"/>
                      </a:cubicBezTo>
                      <a:lnTo>
                        <a:pt x="438" y="4630"/>
                      </a:lnTo>
                      <a:cubicBezTo>
                        <a:pt x="280" y="4596"/>
                        <a:pt x="169" y="4534"/>
                        <a:pt x="101" y="4451"/>
                      </a:cubicBezTo>
                      <a:lnTo>
                        <a:pt x="3517" y="316"/>
                      </a:lnTo>
                      <a:lnTo>
                        <a:pt x="3517" y="316"/>
                      </a:lnTo>
                      <a:cubicBezTo>
                        <a:pt x="3118" y="368"/>
                        <a:pt x="2698" y="423"/>
                        <a:pt x="2265" y="492"/>
                      </a:cubicBezTo>
                      <a:cubicBezTo>
                        <a:pt x="2055" y="523"/>
                        <a:pt x="1869" y="633"/>
                        <a:pt x="1738" y="798"/>
                      </a:cubicBezTo>
                      <a:cubicBezTo>
                        <a:pt x="1466" y="1145"/>
                        <a:pt x="988" y="1793"/>
                        <a:pt x="706" y="2391"/>
                      </a:cubicBezTo>
                      <a:cubicBezTo>
                        <a:pt x="455" y="2928"/>
                        <a:pt x="1" y="3650"/>
                        <a:pt x="1" y="4135"/>
                      </a:cubicBezTo>
                      <a:cubicBezTo>
                        <a:pt x="1" y="4445"/>
                        <a:pt x="187" y="4658"/>
                        <a:pt x="731" y="4658"/>
                      </a:cubicBezTo>
                      <a:lnTo>
                        <a:pt x="2578" y="4658"/>
                      </a:lnTo>
                      <a:lnTo>
                        <a:pt x="2763" y="4276"/>
                      </a:lnTo>
                      <a:cubicBezTo>
                        <a:pt x="2781" y="4235"/>
                        <a:pt x="2822" y="4211"/>
                        <a:pt x="2867" y="4211"/>
                      </a:cubicBezTo>
                      <a:lnTo>
                        <a:pt x="5726" y="4211"/>
                      </a:lnTo>
                      <a:cubicBezTo>
                        <a:pt x="5763" y="4211"/>
                        <a:pt x="5801" y="4232"/>
                        <a:pt x="5822" y="4266"/>
                      </a:cubicBezTo>
                      <a:lnTo>
                        <a:pt x="6056" y="4658"/>
                      </a:lnTo>
                      <a:lnTo>
                        <a:pt x="6173" y="4658"/>
                      </a:lnTo>
                      <a:lnTo>
                        <a:pt x="7002" y="3654"/>
                      </a:lnTo>
                      <a:lnTo>
                        <a:pt x="5430" y="3654"/>
                      </a:lnTo>
                      <a:cubicBezTo>
                        <a:pt x="5375" y="3798"/>
                        <a:pt x="5237" y="3908"/>
                        <a:pt x="5065" y="3908"/>
                      </a:cubicBezTo>
                      <a:lnTo>
                        <a:pt x="3610" y="3908"/>
                      </a:lnTo>
                      <a:cubicBezTo>
                        <a:pt x="3352" y="3908"/>
                        <a:pt x="3166" y="3660"/>
                        <a:pt x="3238" y="3409"/>
                      </a:cubicBezTo>
                      <a:lnTo>
                        <a:pt x="3521" y="2436"/>
                      </a:lnTo>
                      <a:cubicBezTo>
                        <a:pt x="3568" y="2267"/>
                        <a:pt x="3724" y="2153"/>
                        <a:pt x="3895" y="2153"/>
                      </a:cubicBezTo>
                      <a:lnTo>
                        <a:pt x="4061" y="2153"/>
                      </a:lnTo>
                      <a:cubicBezTo>
                        <a:pt x="4219" y="1882"/>
                        <a:pt x="4415" y="1617"/>
                        <a:pt x="4539" y="1458"/>
                      </a:cubicBezTo>
                      <a:cubicBezTo>
                        <a:pt x="4611" y="1366"/>
                        <a:pt x="4718" y="1301"/>
                        <a:pt x="4834" y="1283"/>
                      </a:cubicBezTo>
                      <a:cubicBezTo>
                        <a:pt x="5567" y="1169"/>
                        <a:pt x="6211" y="1104"/>
                        <a:pt x="6744" y="1063"/>
                      </a:cubicBezTo>
                      <a:lnTo>
                        <a:pt x="6744" y="1039"/>
                      </a:lnTo>
                      <a:cubicBezTo>
                        <a:pt x="6744" y="1018"/>
                        <a:pt x="6758" y="1004"/>
                        <a:pt x="6779" y="1004"/>
                      </a:cubicBezTo>
                      <a:lnTo>
                        <a:pt x="9190" y="1004"/>
                      </a:lnTo>
                      <a:lnTo>
                        <a:pt x="9981" y="48"/>
                      </a:lnTo>
                      <a:cubicBezTo>
                        <a:pt x="9280" y="10"/>
                        <a:pt x="8743" y="0"/>
                        <a:pt x="8405" y="0"/>
                      </a:cubicBezTo>
                      <a:close/>
                      <a:moveTo>
                        <a:pt x="7490" y="3654"/>
                      </a:moveTo>
                      <a:lnTo>
                        <a:pt x="6658" y="4658"/>
                      </a:lnTo>
                      <a:lnTo>
                        <a:pt x="7525" y="4658"/>
                      </a:lnTo>
                      <a:lnTo>
                        <a:pt x="8354" y="3654"/>
                      </a:lnTo>
                      <a:close/>
                      <a:moveTo>
                        <a:pt x="11722" y="178"/>
                      </a:moveTo>
                      <a:lnTo>
                        <a:pt x="10890" y="1180"/>
                      </a:lnTo>
                      <a:cubicBezTo>
                        <a:pt x="11123" y="1211"/>
                        <a:pt x="11368" y="1245"/>
                        <a:pt x="11625" y="1283"/>
                      </a:cubicBezTo>
                      <a:cubicBezTo>
                        <a:pt x="11743" y="1301"/>
                        <a:pt x="11849" y="1366"/>
                        <a:pt x="11922" y="1458"/>
                      </a:cubicBezTo>
                      <a:cubicBezTo>
                        <a:pt x="12046" y="1617"/>
                        <a:pt x="12245" y="1882"/>
                        <a:pt x="12400" y="2153"/>
                      </a:cubicBezTo>
                      <a:lnTo>
                        <a:pt x="12795" y="2153"/>
                      </a:lnTo>
                      <a:cubicBezTo>
                        <a:pt x="12971" y="2153"/>
                        <a:pt x="13122" y="2271"/>
                        <a:pt x="13170" y="2439"/>
                      </a:cubicBezTo>
                      <a:lnTo>
                        <a:pt x="13442" y="3416"/>
                      </a:lnTo>
                      <a:cubicBezTo>
                        <a:pt x="13511" y="3664"/>
                        <a:pt x="13325" y="3908"/>
                        <a:pt x="13067" y="3908"/>
                      </a:cubicBezTo>
                      <a:lnTo>
                        <a:pt x="11612" y="3908"/>
                      </a:lnTo>
                      <a:cubicBezTo>
                        <a:pt x="11440" y="3908"/>
                        <a:pt x="11303" y="3798"/>
                        <a:pt x="11247" y="3654"/>
                      </a:cubicBezTo>
                      <a:lnTo>
                        <a:pt x="8839" y="3654"/>
                      </a:lnTo>
                      <a:lnTo>
                        <a:pt x="8006" y="4658"/>
                      </a:lnTo>
                      <a:lnTo>
                        <a:pt x="10580" y="4658"/>
                      </a:lnTo>
                      <a:lnTo>
                        <a:pt x="10766" y="4276"/>
                      </a:lnTo>
                      <a:cubicBezTo>
                        <a:pt x="10787" y="4235"/>
                        <a:pt x="10825" y="4211"/>
                        <a:pt x="10869" y="4211"/>
                      </a:cubicBezTo>
                      <a:lnTo>
                        <a:pt x="13632" y="4211"/>
                      </a:lnTo>
                      <a:lnTo>
                        <a:pt x="15510" y="1937"/>
                      </a:lnTo>
                      <a:cubicBezTo>
                        <a:pt x="15245" y="1486"/>
                        <a:pt x="14925" y="1059"/>
                        <a:pt x="14722" y="798"/>
                      </a:cubicBezTo>
                      <a:cubicBezTo>
                        <a:pt x="14591" y="633"/>
                        <a:pt x="14405" y="523"/>
                        <a:pt x="14199" y="492"/>
                      </a:cubicBezTo>
                      <a:cubicBezTo>
                        <a:pt x="13291" y="351"/>
                        <a:pt x="12462" y="251"/>
                        <a:pt x="11722" y="178"/>
                      </a:cubicBezTo>
                      <a:close/>
                    </a:path>
                  </a:pathLst>
                </a:custGeom>
                <a:solidFill>
                  <a:srgbClr val="A178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2"/>
                <p:cNvSpPr/>
                <p:nvPr/>
              </p:nvSpPr>
              <p:spPr>
                <a:xfrm>
                  <a:off x="5853144" y="1061735"/>
                  <a:ext cx="76191" cy="19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" h="778" extrusionOk="0">
                      <a:moveTo>
                        <a:pt x="35" y="0"/>
                      </a:moveTo>
                      <a:cubicBezTo>
                        <a:pt x="14" y="0"/>
                        <a:pt x="0" y="14"/>
                        <a:pt x="0" y="35"/>
                      </a:cubicBezTo>
                      <a:lnTo>
                        <a:pt x="0" y="59"/>
                      </a:lnTo>
                      <a:lnTo>
                        <a:pt x="0" y="747"/>
                      </a:lnTo>
                      <a:cubicBezTo>
                        <a:pt x="0" y="764"/>
                        <a:pt x="14" y="778"/>
                        <a:pt x="35" y="778"/>
                      </a:cubicBezTo>
                      <a:lnTo>
                        <a:pt x="1802" y="778"/>
                      </a:lnTo>
                      <a:lnTo>
                        <a:pt x="2446" y="0"/>
                      </a:lnTo>
                      <a:close/>
                      <a:moveTo>
                        <a:pt x="2941" y="0"/>
                      </a:moveTo>
                      <a:lnTo>
                        <a:pt x="2295" y="778"/>
                      </a:lnTo>
                      <a:lnTo>
                        <a:pt x="2962" y="778"/>
                      </a:lnTo>
                      <a:cubicBezTo>
                        <a:pt x="2979" y="778"/>
                        <a:pt x="2996" y="764"/>
                        <a:pt x="2996" y="747"/>
                      </a:cubicBezTo>
                      <a:lnTo>
                        <a:pt x="2996" y="59"/>
                      </a:lnTo>
                      <a:lnTo>
                        <a:pt x="2996" y="35"/>
                      </a:lnTo>
                      <a:cubicBezTo>
                        <a:pt x="2996" y="14"/>
                        <a:pt x="2979" y="0"/>
                        <a:pt x="2962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2"/>
                <p:cNvSpPr/>
                <p:nvPr/>
              </p:nvSpPr>
              <p:spPr>
                <a:xfrm>
                  <a:off x="5764150" y="1090148"/>
                  <a:ext cx="58626" cy="44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5" h="1755" extrusionOk="0">
                      <a:moveTo>
                        <a:pt x="729" y="0"/>
                      </a:moveTo>
                      <a:cubicBezTo>
                        <a:pt x="558" y="0"/>
                        <a:pt x="402" y="114"/>
                        <a:pt x="355" y="283"/>
                      </a:cubicBezTo>
                      <a:lnTo>
                        <a:pt x="72" y="1256"/>
                      </a:lnTo>
                      <a:cubicBezTo>
                        <a:pt x="0" y="1507"/>
                        <a:pt x="186" y="1755"/>
                        <a:pt x="444" y="1755"/>
                      </a:cubicBezTo>
                      <a:lnTo>
                        <a:pt x="1899" y="1755"/>
                      </a:lnTo>
                      <a:cubicBezTo>
                        <a:pt x="2071" y="1755"/>
                        <a:pt x="2209" y="1645"/>
                        <a:pt x="2264" y="1501"/>
                      </a:cubicBezTo>
                      <a:cubicBezTo>
                        <a:pt x="2292" y="1428"/>
                        <a:pt x="2295" y="1345"/>
                        <a:pt x="2274" y="1263"/>
                      </a:cubicBezTo>
                      <a:lnTo>
                        <a:pt x="2003" y="286"/>
                      </a:lnTo>
                      <a:cubicBezTo>
                        <a:pt x="1954" y="118"/>
                        <a:pt x="1803" y="0"/>
                        <a:pt x="1627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2"/>
                <p:cNvSpPr/>
                <p:nvPr/>
              </p:nvSpPr>
              <p:spPr>
                <a:xfrm>
                  <a:off x="5748933" y="1141381"/>
                  <a:ext cx="89236" cy="11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0" h="447" extrusionOk="0">
                      <a:moveTo>
                        <a:pt x="290" y="0"/>
                      </a:moveTo>
                      <a:cubicBezTo>
                        <a:pt x="245" y="0"/>
                        <a:pt x="204" y="24"/>
                        <a:pt x="186" y="65"/>
                      </a:cubicBezTo>
                      <a:lnTo>
                        <a:pt x="1" y="447"/>
                      </a:lnTo>
                      <a:lnTo>
                        <a:pt x="3479" y="447"/>
                      </a:lnTo>
                      <a:lnTo>
                        <a:pt x="3245" y="55"/>
                      </a:lnTo>
                      <a:cubicBezTo>
                        <a:pt x="3224" y="21"/>
                        <a:pt x="3186" y="0"/>
                        <a:pt x="3149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32"/>
                <p:cNvSpPr/>
                <p:nvPr/>
              </p:nvSpPr>
              <p:spPr>
                <a:xfrm>
                  <a:off x="5965413" y="1089800"/>
                  <a:ext cx="58623" cy="4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6" h="1755" extrusionOk="0">
                      <a:moveTo>
                        <a:pt x="682" y="0"/>
                      </a:moveTo>
                      <a:cubicBezTo>
                        <a:pt x="509" y="0"/>
                        <a:pt x="358" y="114"/>
                        <a:pt x="310" y="283"/>
                      </a:cubicBezTo>
                      <a:lnTo>
                        <a:pt x="25" y="1256"/>
                      </a:lnTo>
                      <a:cubicBezTo>
                        <a:pt x="1" y="1342"/>
                        <a:pt x="4" y="1425"/>
                        <a:pt x="31" y="1501"/>
                      </a:cubicBezTo>
                      <a:cubicBezTo>
                        <a:pt x="87" y="1645"/>
                        <a:pt x="224" y="1755"/>
                        <a:pt x="396" y="1755"/>
                      </a:cubicBezTo>
                      <a:lnTo>
                        <a:pt x="1851" y="1755"/>
                      </a:lnTo>
                      <a:cubicBezTo>
                        <a:pt x="2109" y="1755"/>
                        <a:pt x="2295" y="1511"/>
                        <a:pt x="2226" y="1263"/>
                      </a:cubicBezTo>
                      <a:lnTo>
                        <a:pt x="1954" y="286"/>
                      </a:lnTo>
                      <a:cubicBezTo>
                        <a:pt x="1906" y="118"/>
                        <a:pt x="1755" y="0"/>
                        <a:pt x="1579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2"/>
                <p:cNvSpPr/>
                <p:nvPr/>
              </p:nvSpPr>
              <p:spPr>
                <a:xfrm>
                  <a:off x="6033800" y="1094150"/>
                  <a:ext cx="63325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3" h="2364" extrusionOk="0">
                      <a:moveTo>
                        <a:pt x="1779" y="1"/>
                      </a:moveTo>
                      <a:lnTo>
                        <a:pt x="0" y="2144"/>
                      </a:lnTo>
                      <a:lnTo>
                        <a:pt x="131" y="2364"/>
                      </a:lnTo>
                      <a:lnTo>
                        <a:pt x="1803" y="2364"/>
                      </a:lnTo>
                      <a:cubicBezTo>
                        <a:pt x="2347" y="2364"/>
                        <a:pt x="2533" y="2151"/>
                        <a:pt x="2533" y="1841"/>
                      </a:cubicBezTo>
                      <a:cubicBezTo>
                        <a:pt x="2533" y="1356"/>
                        <a:pt x="2082" y="634"/>
                        <a:pt x="1827" y="97"/>
                      </a:cubicBezTo>
                      <a:cubicBezTo>
                        <a:pt x="1814" y="66"/>
                        <a:pt x="1796" y="31"/>
                        <a:pt x="1779" y="1"/>
                      </a:cubicBezTo>
                      <a:close/>
                    </a:path>
                  </a:pathLst>
                </a:custGeom>
                <a:solidFill>
                  <a:srgbClr val="A178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32"/>
                <p:cNvSpPr/>
                <p:nvPr/>
              </p:nvSpPr>
              <p:spPr>
                <a:xfrm>
                  <a:off x="5947920" y="1141929"/>
                  <a:ext cx="89237" cy="11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8" h="447" extrusionOk="0">
                      <a:moveTo>
                        <a:pt x="289" y="0"/>
                      </a:moveTo>
                      <a:cubicBezTo>
                        <a:pt x="245" y="0"/>
                        <a:pt x="207" y="24"/>
                        <a:pt x="186" y="65"/>
                      </a:cubicBezTo>
                      <a:lnTo>
                        <a:pt x="0" y="447"/>
                      </a:lnTo>
                      <a:lnTo>
                        <a:pt x="2684" y="447"/>
                      </a:lnTo>
                      <a:lnTo>
                        <a:pt x="3052" y="0"/>
                      </a:lnTo>
                      <a:close/>
                      <a:moveTo>
                        <a:pt x="3347" y="227"/>
                      </a:moveTo>
                      <a:lnTo>
                        <a:pt x="3168" y="447"/>
                      </a:lnTo>
                      <a:lnTo>
                        <a:pt x="3478" y="447"/>
                      </a:lnTo>
                      <a:lnTo>
                        <a:pt x="3347" y="227"/>
                      </a:ln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32"/>
                <p:cNvSpPr/>
                <p:nvPr/>
              </p:nvSpPr>
              <p:spPr>
                <a:xfrm>
                  <a:off x="5860650" y="1081325"/>
                  <a:ext cx="50950" cy="4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8" h="1873" extrusionOk="0">
                      <a:moveTo>
                        <a:pt x="1545" y="1"/>
                      </a:moveTo>
                      <a:lnTo>
                        <a:pt x="1" y="1873"/>
                      </a:lnTo>
                      <a:lnTo>
                        <a:pt x="489" y="1873"/>
                      </a:lnTo>
                      <a:lnTo>
                        <a:pt x="2038" y="1"/>
                      </a:lnTo>
                      <a:close/>
                    </a:path>
                  </a:pathLst>
                </a:custGeom>
                <a:solidFill>
                  <a:srgbClr val="D5DA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32"/>
                <p:cNvSpPr/>
                <p:nvPr/>
              </p:nvSpPr>
              <p:spPr>
                <a:xfrm>
                  <a:off x="5839925" y="1037975"/>
                  <a:ext cx="107125" cy="1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4611" extrusionOk="0">
                      <a:moveTo>
                        <a:pt x="3809" y="1"/>
                      </a:moveTo>
                      <a:lnTo>
                        <a:pt x="3018" y="957"/>
                      </a:lnTo>
                      <a:lnTo>
                        <a:pt x="3513" y="957"/>
                      </a:lnTo>
                      <a:lnTo>
                        <a:pt x="4284" y="28"/>
                      </a:lnTo>
                      <a:cubicBezTo>
                        <a:pt x="4119" y="18"/>
                        <a:pt x="3961" y="8"/>
                        <a:pt x="3809" y="1"/>
                      </a:cubicBezTo>
                      <a:close/>
                      <a:moveTo>
                        <a:pt x="830" y="3607"/>
                      </a:moveTo>
                      <a:lnTo>
                        <a:pt x="1" y="4611"/>
                      </a:lnTo>
                      <a:lnTo>
                        <a:pt x="486" y="4611"/>
                      </a:lnTo>
                      <a:lnTo>
                        <a:pt x="1318" y="3607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32"/>
                <p:cNvSpPr/>
                <p:nvPr/>
              </p:nvSpPr>
              <p:spPr>
                <a:xfrm>
                  <a:off x="5898263" y="1061735"/>
                  <a:ext cx="30364" cy="19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0" h="778" extrusionOk="0">
                      <a:moveTo>
                        <a:pt x="644" y="0"/>
                      </a:moveTo>
                      <a:lnTo>
                        <a:pt x="0" y="778"/>
                      </a:lnTo>
                      <a:lnTo>
                        <a:pt x="493" y="778"/>
                      </a:lnTo>
                      <a:lnTo>
                        <a:pt x="1139" y="0"/>
                      </a:lnTo>
                      <a:close/>
                    </a:path>
                  </a:pathLst>
                </a:custGeom>
                <a:solidFill>
                  <a:srgbClr val="9D9D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2"/>
                <p:cNvSpPr/>
                <p:nvPr/>
              </p:nvSpPr>
              <p:spPr>
                <a:xfrm>
                  <a:off x="5688125" y="1043075"/>
                  <a:ext cx="99275" cy="10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" h="4380" extrusionOk="0">
                      <a:moveTo>
                        <a:pt x="3970" y="0"/>
                      </a:moveTo>
                      <a:cubicBezTo>
                        <a:pt x="3789" y="21"/>
                        <a:pt x="3603" y="41"/>
                        <a:pt x="3417" y="65"/>
                      </a:cubicBezTo>
                      <a:lnTo>
                        <a:pt x="1" y="4200"/>
                      </a:lnTo>
                      <a:cubicBezTo>
                        <a:pt x="69" y="4283"/>
                        <a:pt x="180" y="4345"/>
                        <a:pt x="338" y="4379"/>
                      </a:cubicBezTo>
                      <a:lnTo>
                        <a:pt x="3970" y="0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2"/>
                <p:cNvSpPr/>
                <p:nvPr/>
              </p:nvSpPr>
              <p:spPr>
                <a:xfrm>
                  <a:off x="6026400" y="1085225"/>
                  <a:ext cx="518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5" h="2502" extrusionOk="0">
                      <a:moveTo>
                        <a:pt x="1879" y="0"/>
                      </a:moveTo>
                      <a:lnTo>
                        <a:pt x="1" y="2274"/>
                      </a:lnTo>
                      <a:lnTo>
                        <a:pt x="97" y="2274"/>
                      </a:lnTo>
                      <a:cubicBezTo>
                        <a:pt x="135" y="2274"/>
                        <a:pt x="173" y="2295"/>
                        <a:pt x="193" y="2329"/>
                      </a:cubicBezTo>
                      <a:lnTo>
                        <a:pt x="296" y="2501"/>
                      </a:lnTo>
                      <a:lnTo>
                        <a:pt x="2075" y="358"/>
                      </a:lnTo>
                      <a:cubicBezTo>
                        <a:pt x="2016" y="237"/>
                        <a:pt x="1951" y="117"/>
                        <a:pt x="1879" y="0"/>
                      </a:cubicBez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2"/>
                <p:cNvSpPr/>
                <p:nvPr/>
              </p:nvSpPr>
              <p:spPr>
                <a:xfrm>
                  <a:off x="6015828" y="1141929"/>
                  <a:ext cx="18500" cy="11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" h="447" extrusionOk="0">
                      <a:moveTo>
                        <a:pt x="369" y="0"/>
                      </a:moveTo>
                      <a:lnTo>
                        <a:pt x="1" y="447"/>
                      </a:lnTo>
                      <a:lnTo>
                        <a:pt x="485" y="447"/>
                      </a:lnTo>
                      <a:lnTo>
                        <a:pt x="664" y="227"/>
                      </a:lnTo>
                      <a:lnTo>
                        <a:pt x="561" y="55"/>
                      </a:lnTo>
                      <a:cubicBezTo>
                        <a:pt x="541" y="21"/>
                        <a:pt x="503" y="0"/>
                        <a:pt x="465" y="0"/>
                      </a:cubicBezTo>
                      <a:close/>
                    </a:path>
                  </a:pathLst>
                </a:custGeom>
                <a:solidFill>
                  <a:srgbClr val="9D9D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32"/>
                <p:cNvSpPr/>
                <p:nvPr/>
              </p:nvSpPr>
              <p:spPr>
                <a:xfrm>
                  <a:off x="5894475" y="1064975"/>
                  <a:ext cx="63400" cy="6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6" h="2527" extrusionOk="0">
                      <a:moveTo>
                        <a:pt x="2085" y="1"/>
                      </a:moveTo>
                      <a:lnTo>
                        <a:pt x="0" y="2527"/>
                      </a:lnTo>
                      <a:lnTo>
                        <a:pt x="485" y="2527"/>
                      </a:lnTo>
                      <a:lnTo>
                        <a:pt x="2536" y="53"/>
                      </a:lnTo>
                      <a:cubicBezTo>
                        <a:pt x="2381" y="36"/>
                        <a:pt x="2229" y="18"/>
                        <a:pt x="2085" y="1"/>
                      </a:cubicBezTo>
                      <a:close/>
                    </a:path>
                  </a:pathLst>
                </a:custGeom>
                <a:solidFill>
                  <a:srgbClr val="D5DA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32"/>
                <p:cNvSpPr/>
                <p:nvPr/>
              </p:nvSpPr>
              <p:spPr>
                <a:xfrm>
                  <a:off x="5873750" y="1040225"/>
                  <a:ext cx="104950" cy="11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8" h="4521" extrusionOk="0">
                      <a:moveTo>
                        <a:pt x="3733" y="0"/>
                      </a:moveTo>
                      <a:lnTo>
                        <a:pt x="2914" y="991"/>
                      </a:lnTo>
                      <a:cubicBezTo>
                        <a:pt x="3058" y="1008"/>
                        <a:pt x="3210" y="1026"/>
                        <a:pt x="3365" y="1043"/>
                      </a:cubicBezTo>
                      <a:lnTo>
                        <a:pt x="4197" y="41"/>
                      </a:lnTo>
                      <a:cubicBezTo>
                        <a:pt x="4035" y="28"/>
                        <a:pt x="3881" y="11"/>
                        <a:pt x="3733" y="0"/>
                      </a:cubicBezTo>
                      <a:close/>
                      <a:moveTo>
                        <a:pt x="829" y="3517"/>
                      </a:moveTo>
                      <a:lnTo>
                        <a:pt x="0" y="4521"/>
                      </a:lnTo>
                      <a:lnTo>
                        <a:pt x="481" y="4521"/>
                      </a:lnTo>
                      <a:lnTo>
                        <a:pt x="1314" y="3517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32"/>
                <p:cNvSpPr/>
                <p:nvPr/>
              </p:nvSpPr>
              <p:spPr>
                <a:xfrm>
                  <a:off x="5630250" y="1286850"/>
                  <a:ext cx="151650" cy="8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6" h="3520" extrusionOk="0">
                      <a:moveTo>
                        <a:pt x="409" y="1"/>
                      </a:moveTo>
                      <a:cubicBezTo>
                        <a:pt x="200" y="1"/>
                        <a:pt x="0" y="164"/>
                        <a:pt x="0" y="411"/>
                      </a:cubicBezTo>
                      <a:cubicBezTo>
                        <a:pt x="0" y="1454"/>
                        <a:pt x="110" y="2985"/>
                        <a:pt x="740" y="2985"/>
                      </a:cubicBezTo>
                      <a:cubicBezTo>
                        <a:pt x="740" y="2985"/>
                        <a:pt x="3737" y="3412"/>
                        <a:pt x="4308" y="3508"/>
                      </a:cubicBezTo>
                      <a:cubicBezTo>
                        <a:pt x="4358" y="3516"/>
                        <a:pt x="4411" y="3520"/>
                        <a:pt x="4467" y="3520"/>
                      </a:cubicBezTo>
                      <a:cubicBezTo>
                        <a:pt x="5046" y="3520"/>
                        <a:pt x="5885" y="3105"/>
                        <a:pt x="5973" y="2889"/>
                      </a:cubicBezTo>
                      <a:cubicBezTo>
                        <a:pt x="6066" y="2652"/>
                        <a:pt x="4590" y="2342"/>
                        <a:pt x="4590" y="2342"/>
                      </a:cubicBezTo>
                      <a:lnTo>
                        <a:pt x="692" y="119"/>
                      </a:lnTo>
                      <a:cubicBezTo>
                        <a:pt x="609" y="38"/>
                        <a:pt x="508" y="1"/>
                        <a:pt x="409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32"/>
                <p:cNvSpPr/>
                <p:nvPr/>
              </p:nvSpPr>
              <p:spPr>
                <a:xfrm>
                  <a:off x="5656575" y="1295575"/>
                  <a:ext cx="81625" cy="5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5" h="2114" extrusionOk="0">
                      <a:moveTo>
                        <a:pt x="0" y="1"/>
                      </a:moveTo>
                      <a:lnTo>
                        <a:pt x="334" y="1201"/>
                      </a:lnTo>
                      <a:cubicBezTo>
                        <a:pt x="396" y="1432"/>
                        <a:pt x="588" y="1607"/>
                        <a:pt x="823" y="1652"/>
                      </a:cubicBezTo>
                      <a:lnTo>
                        <a:pt x="3265" y="2113"/>
                      </a:lnTo>
                      <a:lnTo>
                        <a:pt x="2598" y="1291"/>
                      </a:lnTo>
                      <a:cubicBezTo>
                        <a:pt x="2202" y="809"/>
                        <a:pt x="1679" y="469"/>
                        <a:pt x="1080" y="30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2"/>
                <p:cNvSpPr/>
                <p:nvPr/>
              </p:nvSpPr>
              <p:spPr>
                <a:xfrm>
                  <a:off x="5669975" y="1306600"/>
                  <a:ext cx="2642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60" extrusionOk="0">
                      <a:moveTo>
                        <a:pt x="531" y="0"/>
                      </a:moveTo>
                      <a:cubicBezTo>
                        <a:pt x="238" y="0"/>
                        <a:pt x="1" y="237"/>
                        <a:pt x="1" y="530"/>
                      </a:cubicBezTo>
                      <a:cubicBezTo>
                        <a:pt x="1" y="822"/>
                        <a:pt x="238" y="1060"/>
                        <a:pt x="531" y="1060"/>
                      </a:cubicBezTo>
                      <a:cubicBezTo>
                        <a:pt x="823" y="1060"/>
                        <a:pt x="1057" y="822"/>
                        <a:pt x="1057" y="530"/>
                      </a:cubicBezTo>
                      <a:cubicBezTo>
                        <a:pt x="1057" y="237"/>
                        <a:pt x="823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32"/>
                <p:cNvSpPr/>
                <p:nvPr/>
              </p:nvSpPr>
              <p:spPr>
                <a:xfrm>
                  <a:off x="5698975" y="1320350"/>
                  <a:ext cx="18500" cy="1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741" extrusionOk="0">
                      <a:moveTo>
                        <a:pt x="368" y="0"/>
                      </a:moveTo>
                      <a:cubicBezTo>
                        <a:pt x="165" y="0"/>
                        <a:pt x="0" y="169"/>
                        <a:pt x="0" y="372"/>
                      </a:cubicBezTo>
                      <a:cubicBezTo>
                        <a:pt x="0" y="575"/>
                        <a:pt x="165" y="740"/>
                        <a:pt x="368" y="740"/>
                      </a:cubicBezTo>
                      <a:cubicBezTo>
                        <a:pt x="571" y="740"/>
                        <a:pt x="740" y="575"/>
                        <a:pt x="740" y="372"/>
                      </a:cubicBezTo>
                      <a:cubicBezTo>
                        <a:pt x="740" y="169"/>
                        <a:pt x="571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32"/>
                <p:cNvSpPr/>
                <p:nvPr/>
              </p:nvSpPr>
              <p:spPr>
                <a:xfrm>
                  <a:off x="5709050" y="1243975"/>
                  <a:ext cx="32175" cy="3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7" h="1360" extrusionOk="0">
                      <a:moveTo>
                        <a:pt x="1286" y="0"/>
                      </a:moveTo>
                      <a:lnTo>
                        <a:pt x="1286" y="0"/>
                      </a:lnTo>
                      <a:cubicBezTo>
                        <a:pt x="1286" y="1"/>
                        <a:pt x="788" y="537"/>
                        <a:pt x="0" y="610"/>
                      </a:cubicBezTo>
                      <a:lnTo>
                        <a:pt x="1107" y="1359"/>
                      </a:lnTo>
                      <a:lnTo>
                        <a:pt x="1286" y="0"/>
                      </a:ln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32"/>
                <p:cNvSpPr/>
                <p:nvPr/>
              </p:nvSpPr>
              <p:spPr>
                <a:xfrm>
                  <a:off x="5640725" y="1186600"/>
                  <a:ext cx="97225" cy="6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9" h="2545" extrusionOk="0">
                      <a:moveTo>
                        <a:pt x="751" y="0"/>
                      </a:moveTo>
                      <a:cubicBezTo>
                        <a:pt x="647" y="0"/>
                        <a:pt x="542" y="8"/>
                        <a:pt x="438" y="25"/>
                      </a:cubicBezTo>
                      <a:cubicBezTo>
                        <a:pt x="183" y="66"/>
                        <a:pt x="1" y="296"/>
                        <a:pt x="18" y="555"/>
                      </a:cubicBezTo>
                      <a:lnTo>
                        <a:pt x="104" y="1721"/>
                      </a:lnTo>
                      <a:cubicBezTo>
                        <a:pt x="118" y="1941"/>
                        <a:pt x="280" y="2127"/>
                        <a:pt x="496" y="2172"/>
                      </a:cubicBezTo>
                      <a:lnTo>
                        <a:pt x="2196" y="2533"/>
                      </a:lnTo>
                      <a:cubicBezTo>
                        <a:pt x="2231" y="2541"/>
                        <a:pt x="2266" y="2545"/>
                        <a:pt x="2301" y="2545"/>
                      </a:cubicBezTo>
                      <a:cubicBezTo>
                        <a:pt x="2377" y="2545"/>
                        <a:pt x="2452" y="2527"/>
                        <a:pt x="2523" y="2492"/>
                      </a:cubicBezTo>
                      <a:lnTo>
                        <a:pt x="3720" y="1893"/>
                      </a:lnTo>
                      <a:cubicBezTo>
                        <a:pt x="3878" y="1814"/>
                        <a:pt x="3889" y="1597"/>
                        <a:pt x="3737" y="1504"/>
                      </a:cubicBezTo>
                      <a:lnTo>
                        <a:pt x="1811" y="304"/>
                      </a:lnTo>
                      <a:cubicBezTo>
                        <a:pt x="1491" y="104"/>
                        <a:pt x="1124" y="0"/>
                        <a:pt x="751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32"/>
                <p:cNvSpPr/>
                <p:nvPr/>
              </p:nvSpPr>
              <p:spPr>
                <a:xfrm>
                  <a:off x="5684950" y="1215600"/>
                  <a:ext cx="26425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57" extrusionOk="0">
                      <a:moveTo>
                        <a:pt x="526" y="0"/>
                      </a:moveTo>
                      <a:cubicBezTo>
                        <a:pt x="234" y="0"/>
                        <a:pt x="0" y="238"/>
                        <a:pt x="0" y="530"/>
                      </a:cubicBezTo>
                      <a:cubicBezTo>
                        <a:pt x="0" y="819"/>
                        <a:pt x="234" y="1056"/>
                        <a:pt x="526" y="1056"/>
                      </a:cubicBezTo>
                      <a:cubicBezTo>
                        <a:pt x="820" y="1056"/>
                        <a:pt x="1057" y="819"/>
                        <a:pt x="1057" y="530"/>
                      </a:cubicBezTo>
                      <a:cubicBezTo>
                        <a:pt x="1057" y="238"/>
                        <a:pt x="820" y="0"/>
                        <a:pt x="5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32"/>
                <p:cNvSpPr/>
                <p:nvPr/>
              </p:nvSpPr>
              <p:spPr>
                <a:xfrm>
                  <a:off x="5654675" y="1200800"/>
                  <a:ext cx="31075" cy="3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" h="1243" extrusionOk="0">
                      <a:moveTo>
                        <a:pt x="623" y="1"/>
                      </a:moveTo>
                      <a:cubicBezTo>
                        <a:pt x="279" y="1"/>
                        <a:pt x="0" y="276"/>
                        <a:pt x="0" y="620"/>
                      </a:cubicBezTo>
                      <a:cubicBezTo>
                        <a:pt x="0" y="964"/>
                        <a:pt x="279" y="1243"/>
                        <a:pt x="623" y="1243"/>
                      </a:cubicBezTo>
                      <a:cubicBezTo>
                        <a:pt x="964" y="1243"/>
                        <a:pt x="1242" y="964"/>
                        <a:pt x="1242" y="620"/>
                      </a:cubicBezTo>
                      <a:cubicBezTo>
                        <a:pt x="1242" y="276"/>
                        <a:pt x="964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32"/>
                <p:cNvSpPr/>
                <p:nvPr/>
              </p:nvSpPr>
              <p:spPr>
                <a:xfrm>
                  <a:off x="6000925" y="1286850"/>
                  <a:ext cx="151750" cy="8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" h="3520" extrusionOk="0">
                      <a:moveTo>
                        <a:pt x="5659" y="1"/>
                      </a:moveTo>
                      <a:cubicBezTo>
                        <a:pt x="5559" y="1"/>
                        <a:pt x="5458" y="38"/>
                        <a:pt x="5375" y="119"/>
                      </a:cubicBezTo>
                      <a:lnTo>
                        <a:pt x="1481" y="2342"/>
                      </a:lnTo>
                      <a:cubicBezTo>
                        <a:pt x="1481" y="2342"/>
                        <a:pt x="1" y="2652"/>
                        <a:pt x="98" y="2889"/>
                      </a:cubicBezTo>
                      <a:cubicBezTo>
                        <a:pt x="182" y="3105"/>
                        <a:pt x="1023" y="3520"/>
                        <a:pt x="1604" y="3520"/>
                      </a:cubicBezTo>
                      <a:cubicBezTo>
                        <a:pt x="1660" y="3520"/>
                        <a:pt x="1713" y="3516"/>
                        <a:pt x="1763" y="3508"/>
                      </a:cubicBezTo>
                      <a:cubicBezTo>
                        <a:pt x="2333" y="3412"/>
                        <a:pt x="5327" y="2985"/>
                        <a:pt x="5327" y="2985"/>
                      </a:cubicBezTo>
                      <a:cubicBezTo>
                        <a:pt x="5957" y="2985"/>
                        <a:pt x="6066" y="1454"/>
                        <a:pt x="6070" y="411"/>
                      </a:cubicBezTo>
                      <a:cubicBezTo>
                        <a:pt x="6070" y="164"/>
                        <a:pt x="5868" y="1"/>
                        <a:pt x="5659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32"/>
                <p:cNvSpPr/>
                <p:nvPr/>
              </p:nvSpPr>
              <p:spPr>
                <a:xfrm>
                  <a:off x="6044625" y="1295575"/>
                  <a:ext cx="81650" cy="5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6" h="2114" extrusionOk="0">
                      <a:moveTo>
                        <a:pt x="3266" y="1"/>
                      </a:moveTo>
                      <a:lnTo>
                        <a:pt x="2186" y="300"/>
                      </a:lnTo>
                      <a:cubicBezTo>
                        <a:pt x="1587" y="469"/>
                        <a:pt x="1064" y="809"/>
                        <a:pt x="671" y="1291"/>
                      </a:cubicBezTo>
                      <a:lnTo>
                        <a:pt x="1" y="2113"/>
                      </a:lnTo>
                      <a:lnTo>
                        <a:pt x="2443" y="1652"/>
                      </a:lnTo>
                      <a:cubicBezTo>
                        <a:pt x="2678" y="1607"/>
                        <a:pt x="2870" y="1432"/>
                        <a:pt x="2935" y="1201"/>
                      </a:cubicBezTo>
                      <a:lnTo>
                        <a:pt x="3266" y="1"/>
                      </a:ln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32"/>
                <p:cNvSpPr/>
                <p:nvPr/>
              </p:nvSpPr>
              <p:spPr>
                <a:xfrm>
                  <a:off x="6086425" y="1306600"/>
                  <a:ext cx="2642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60" extrusionOk="0">
                      <a:moveTo>
                        <a:pt x="531" y="0"/>
                      </a:moveTo>
                      <a:cubicBezTo>
                        <a:pt x="238" y="0"/>
                        <a:pt x="1" y="237"/>
                        <a:pt x="1" y="530"/>
                      </a:cubicBezTo>
                      <a:cubicBezTo>
                        <a:pt x="1" y="822"/>
                        <a:pt x="238" y="1060"/>
                        <a:pt x="531" y="1060"/>
                      </a:cubicBezTo>
                      <a:cubicBezTo>
                        <a:pt x="820" y="1060"/>
                        <a:pt x="1057" y="822"/>
                        <a:pt x="1057" y="530"/>
                      </a:cubicBezTo>
                      <a:cubicBezTo>
                        <a:pt x="1057" y="237"/>
                        <a:pt x="820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32"/>
                <p:cNvSpPr/>
                <p:nvPr/>
              </p:nvSpPr>
              <p:spPr>
                <a:xfrm>
                  <a:off x="6065450" y="1320350"/>
                  <a:ext cx="18500" cy="1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741" extrusionOk="0">
                      <a:moveTo>
                        <a:pt x="368" y="0"/>
                      </a:moveTo>
                      <a:cubicBezTo>
                        <a:pt x="165" y="0"/>
                        <a:pt x="0" y="169"/>
                        <a:pt x="0" y="372"/>
                      </a:cubicBezTo>
                      <a:cubicBezTo>
                        <a:pt x="0" y="575"/>
                        <a:pt x="165" y="740"/>
                        <a:pt x="368" y="740"/>
                      </a:cubicBezTo>
                      <a:cubicBezTo>
                        <a:pt x="575" y="740"/>
                        <a:pt x="740" y="575"/>
                        <a:pt x="740" y="372"/>
                      </a:cubicBezTo>
                      <a:cubicBezTo>
                        <a:pt x="740" y="169"/>
                        <a:pt x="575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32"/>
                <p:cNvSpPr/>
                <p:nvPr/>
              </p:nvSpPr>
              <p:spPr>
                <a:xfrm>
                  <a:off x="6041700" y="1243975"/>
                  <a:ext cx="32100" cy="3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1360" extrusionOk="0">
                      <a:moveTo>
                        <a:pt x="1" y="0"/>
                      </a:moveTo>
                      <a:lnTo>
                        <a:pt x="176" y="1359"/>
                      </a:lnTo>
                      <a:lnTo>
                        <a:pt x="1284" y="610"/>
                      </a:lnTo>
                      <a:cubicBezTo>
                        <a:pt x="499" y="537"/>
                        <a:pt x="1" y="1"/>
                        <a:pt x="1" y="0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32"/>
                <p:cNvSpPr/>
                <p:nvPr/>
              </p:nvSpPr>
              <p:spPr>
                <a:xfrm>
                  <a:off x="6044975" y="1186600"/>
                  <a:ext cx="97125" cy="6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5" h="2545" extrusionOk="0">
                      <a:moveTo>
                        <a:pt x="3136" y="0"/>
                      </a:moveTo>
                      <a:cubicBezTo>
                        <a:pt x="2764" y="0"/>
                        <a:pt x="2395" y="104"/>
                        <a:pt x="2075" y="304"/>
                      </a:cubicBezTo>
                      <a:lnTo>
                        <a:pt x="149" y="1504"/>
                      </a:lnTo>
                      <a:cubicBezTo>
                        <a:pt x="1" y="1597"/>
                        <a:pt x="11" y="1814"/>
                        <a:pt x="166" y="1893"/>
                      </a:cubicBezTo>
                      <a:lnTo>
                        <a:pt x="1367" y="2492"/>
                      </a:lnTo>
                      <a:cubicBezTo>
                        <a:pt x="1435" y="2527"/>
                        <a:pt x="1511" y="2545"/>
                        <a:pt x="1588" y="2545"/>
                      </a:cubicBezTo>
                      <a:cubicBezTo>
                        <a:pt x="1623" y="2545"/>
                        <a:pt x="1659" y="2541"/>
                        <a:pt x="1694" y="2533"/>
                      </a:cubicBezTo>
                      <a:lnTo>
                        <a:pt x="3389" y="2172"/>
                      </a:lnTo>
                      <a:cubicBezTo>
                        <a:pt x="3606" y="2127"/>
                        <a:pt x="3768" y="1941"/>
                        <a:pt x="3785" y="1721"/>
                      </a:cubicBezTo>
                      <a:lnTo>
                        <a:pt x="3868" y="555"/>
                      </a:lnTo>
                      <a:cubicBezTo>
                        <a:pt x="3885" y="296"/>
                        <a:pt x="3702" y="66"/>
                        <a:pt x="3448" y="25"/>
                      </a:cubicBezTo>
                      <a:cubicBezTo>
                        <a:pt x="3345" y="8"/>
                        <a:pt x="3240" y="0"/>
                        <a:pt x="3136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32"/>
                <p:cNvSpPr/>
                <p:nvPr/>
              </p:nvSpPr>
              <p:spPr>
                <a:xfrm>
                  <a:off x="6071475" y="1215600"/>
                  <a:ext cx="26500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0" h="1057" extrusionOk="0">
                      <a:moveTo>
                        <a:pt x="530" y="0"/>
                      </a:moveTo>
                      <a:cubicBezTo>
                        <a:pt x="237" y="0"/>
                        <a:pt x="0" y="238"/>
                        <a:pt x="0" y="530"/>
                      </a:cubicBezTo>
                      <a:cubicBezTo>
                        <a:pt x="0" y="819"/>
                        <a:pt x="237" y="1056"/>
                        <a:pt x="530" y="1056"/>
                      </a:cubicBezTo>
                      <a:cubicBezTo>
                        <a:pt x="823" y="1056"/>
                        <a:pt x="1060" y="819"/>
                        <a:pt x="1060" y="530"/>
                      </a:cubicBezTo>
                      <a:cubicBezTo>
                        <a:pt x="1060" y="238"/>
                        <a:pt x="823" y="0"/>
                        <a:pt x="53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32"/>
                <p:cNvSpPr/>
                <p:nvPr/>
              </p:nvSpPr>
              <p:spPr>
                <a:xfrm>
                  <a:off x="6097100" y="1200800"/>
                  <a:ext cx="31075" cy="3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" h="1243" extrusionOk="0">
                      <a:moveTo>
                        <a:pt x="623" y="1"/>
                      </a:moveTo>
                      <a:cubicBezTo>
                        <a:pt x="279" y="1"/>
                        <a:pt x="1" y="276"/>
                        <a:pt x="1" y="620"/>
                      </a:cubicBezTo>
                      <a:cubicBezTo>
                        <a:pt x="1" y="964"/>
                        <a:pt x="279" y="1243"/>
                        <a:pt x="623" y="1243"/>
                      </a:cubicBezTo>
                      <a:cubicBezTo>
                        <a:pt x="963" y="1243"/>
                        <a:pt x="1243" y="964"/>
                        <a:pt x="1243" y="620"/>
                      </a:cubicBezTo>
                      <a:cubicBezTo>
                        <a:pt x="1243" y="276"/>
                        <a:pt x="963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" name="Google Shape;696;p35"/>
          <p:cNvGrpSpPr/>
          <p:nvPr/>
        </p:nvGrpSpPr>
        <p:grpSpPr>
          <a:xfrm>
            <a:off x="1720810" y="541156"/>
            <a:ext cx="1367031" cy="807304"/>
            <a:chOff x="1506675" y="1426838"/>
            <a:chExt cx="1097400" cy="644400"/>
          </a:xfrm>
        </p:grpSpPr>
        <p:sp>
          <p:nvSpPr>
            <p:cNvPr id="697" name="Google Shape;697;p35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9" name="Google Shape;699;p35"/>
          <p:cNvSpPr txBox="1">
            <a:spLocks noGrp="1"/>
          </p:cNvSpPr>
          <p:nvPr>
            <p:ph type="title"/>
          </p:nvPr>
        </p:nvSpPr>
        <p:spPr>
          <a:xfrm>
            <a:off x="1808700" y="596814"/>
            <a:ext cx="1194600" cy="6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pic>
        <p:nvPicPr>
          <p:cNvPr id="700" name="Google Shape;700;p35"/>
          <p:cNvPicPr preferRelativeResize="0"/>
          <p:nvPr/>
        </p:nvPicPr>
        <p:blipFill rotWithShape="1">
          <a:blip r:embed="rId3">
            <a:alphaModFix/>
          </a:blip>
          <a:srcRect l="2971" r="37716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35"/>
          <p:cNvSpPr/>
          <p:nvPr/>
        </p:nvSpPr>
        <p:spPr>
          <a:xfrm>
            <a:off x="4564038" y="0"/>
            <a:ext cx="810900" cy="5143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2" name="Google Shape;702;p35"/>
          <p:cNvGrpSpPr/>
          <p:nvPr/>
        </p:nvGrpSpPr>
        <p:grpSpPr>
          <a:xfrm>
            <a:off x="1907201" y="2793687"/>
            <a:ext cx="978332" cy="1800950"/>
            <a:chOff x="4572011" y="858924"/>
            <a:chExt cx="1576938" cy="2835695"/>
          </a:xfrm>
        </p:grpSpPr>
        <p:sp>
          <p:nvSpPr>
            <p:cNvPr id="703" name="Google Shape;703;p35"/>
            <p:cNvSpPr/>
            <p:nvPr/>
          </p:nvSpPr>
          <p:spPr>
            <a:xfrm>
              <a:off x="5056099" y="1966682"/>
              <a:ext cx="608442" cy="1727938"/>
            </a:xfrm>
            <a:custGeom>
              <a:avLst/>
              <a:gdLst/>
              <a:ahLst/>
              <a:cxnLst/>
              <a:rect l="l" t="t" r="r" b="b"/>
              <a:pathLst>
                <a:path w="1918" h="5447" extrusionOk="0">
                  <a:moveTo>
                    <a:pt x="1" y="1"/>
                  </a:moveTo>
                  <a:lnTo>
                    <a:pt x="1" y="1914"/>
                  </a:lnTo>
                  <a:lnTo>
                    <a:pt x="644" y="2402"/>
                  </a:lnTo>
                  <a:lnTo>
                    <a:pt x="1" y="2890"/>
                  </a:lnTo>
                  <a:lnTo>
                    <a:pt x="644" y="3379"/>
                  </a:lnTo>
                  <a:lnTo>
                    <a:pt x="1" y="3867"/>
                  </a:lnTo>
                  <a:lnTo>
                    <a:pt x="644" y="4354"/>
                  </a:lnTo>
                  <a:lnTo>
                    <a:pt x="1" y="4838"/>
                  </a:lnTo>
                  <a:lnTo>
                    <a:pt x="1" y="4843"/>
                  </a:lnTo>
                  <a:lnTo>
                    <a:pt x="959" y="5446"/>
                  </a:lnTo>
                  <a:lnTo>
                    <a:pt x="1918" y="4843"/>
                  </a:lnTo>
                  <a:lnTo>
                    <a:pt x="1918" y="1"/>
                  </a:lnTo>
                  <a:close/>
                </a:path>
              </a:pathLst>
            </a:custGeom>
            <a:solidFill>
              <a:srgbClr val="98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4572011" y="858924"/>
              <a:ext cx="1576938" cy="1278427"/>
            </a:xfrm>
            <a:custGeom>
              <a:avLst/>
              <a:gdLst/>
              <a:ahLst/>
              <a:cxnLst/>
              <a:rect l="l" t="t" r="r" b="b"/>
              <a:pathLst>
                <a:path w="4971" h="4030" extrusionOk="0">
                  <a:moveTo>
                    <a:pt x="2485" y="723"/>
                  </a:moveTo>
                  <a:cubicBezTo>
                    <a:pt x="2733" y="723"/>
                    <a:pt x="2938" y="923"/>
                    <a:pt x="2938" y="1176"/>
                  </a:cubicBezTo>
                  <a:cubicBezTo>
                    <a:pt x="2938" y="1424"/>
                    <a:pt x="2733" y="1629"/>
                    <a:pt x="2485" y="1629"/>
                  </a:cubicBezTo>
                  <a:cubicBezTo>
                    <a:pt x="2233" y="1629"/>
                    <a:pt x="2033" y="1424"/>
                    <a:pt x="2033" y="1176"/>
                  </a:cubicBezTo>
                  <a:cubicBezTo>
                    <a:pt x="2033" y="923"/>
                    <a:pt x="2233" y="723"/>
                    <a:pt x="2485" y="723"/>
                  </a:cubicBezTo>
                  <a:close/>
                  <a:moveTo>
                    <a:pt x="1008" y="0"/>
                  </a:moveTo>
                  <a:cubicBezTo>
                    <a:pt x="449" y="0"/>
                    <a:pt x="0" y="453"/>
                    <a:pt x="0" y="1007"/>
                  </a:cubicBezTo>
                  <a:lnTo>
                    <a:pt x="0" y="3022"/>
                  </a:lnTo>
                  <a:cubicBezTo>
                    <a:pt x="0" y="3581"/>
                    <a:pt x="449" y="4030"/>
                    <a:pt x="1008" y="4030"/>
                  </a:cubicBezTo>
                  <a:lnTo>
                    <a:pt x="3964" y="4030"/>
                  </a:lnTo>
                  <a:cubicBezTo>
                    <a:pt x="4518" y="4030"/>
                    <a:pt x="4970" y="3581"/>
                    <a:pt x="4970" y="3022"/>
                  </a:cubicBezTo>
                  <a:lnTo>
                    <a:pt x="4970" y="1007"/>
                  </a:lnTo>
                  <a:cubicBezTo>
                    <a:pt x="4970" y="453"/>
                    <a:pt x="4518" y="0"/>
                    <a:pt x="39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5"/>
            <p:cNvSpPr/>
            <p:nvPr/>
          </p:nvSpPr>
          <p:spPr>
            <a:xfrm>
              <a:off x="5360320" y="2137033"/>
              <a:ext cx="304221" cy="1557587"/>
            </a:xfrm>
            <a:custGeom>
              <a:avLst/>
              <a:gdLst/>
              <a:ahLst/>
              <a:cxnLst/>
              <a:rect l="l" t="t" r="r" b="b"/>
              <a:pathLst>
                <a:path w="959" h="4910" extrusionOk="0">
                  <a:moveTo>
                    <a:pt x="0" y="1"/>
                  </a:moveTo>
                  <a:lnTo>
                    <a:pt x="0" y="4909"/>
                  </a:lnTo>
                  <a:lnTo>
                    <a:pt x="959" y="4306"/>
                  </a:lnTo>
                  <a:lnTo>
                    <a:pt x="959" y="1"/>
                  </a:lnTo>
                  <a:close/>
                </a:path>
              </a:pathLst>
            </a:custGeom>
            <a:solidFill>
              <a:srgbClr val="80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5"/>
            <p:cNvSpPr/>
            <p:nvPr/>
          </p:nvSpPr>
          <p:spPr>
            <a:xfrm>
              <a:off x="5360320" y="858924"/>
              <a:ext cx="788628" cy="1278427"/>
            </a:xfrm>
            <a:custGeom>
              <a:avLst/>
              <a:gdLst/>
              <a:ahLst/>
              <a:cxnLst/>
              <a:rect l="l" t="t" r="r" b="b"/>
              <a:pathLst>
                <a:path w="2486" h="4030" extrusionOk="0">
                  <a:moveTo>
                    <a:pt x="0" y="0"/>
                  </a:moveTo>
                  <a:lnTo>
                    <a:pt x="0" y="723"/>
                  </a:lnTo>
                  <a:cubicBezTo>
                    <a:pt x="248" y="723"/>
                    <a:pt x="453" y="923"/>
                    <a:pt x="453" y="1176"/>
                  </a:cubicBezTo>
                  <a:cubicBezTo>
                    <a:pt x="453" y="1424"/>
                    <a:pt x="248" y="1629"/>
                    <a:pt x="0" y="1629"/>
                  </a:cubicBezTo>
                  <a:lnTo>
                    <a:pt x="0" y="4030"/>
                  </a:lnTo>
                  <a:lnTo>
                    <a:pt x="1479" y="4030"/>
                  </a:lnTo>
                  <a:cubicBezTo>
                    <a:pt x="2033" y="4030"/>
                    <a:pt x="2485" y="3581"/>
                    <a:pt x="2485" y="3022"/>
                  </a:cubicBezTo>
                  <a:lnTo>
                    <a:pt x="2485" y="1007"/>
                  </a:lnTo>
                  <a:cubicBezTo>
                    <a:pt x="2485" y="453"/>
                    <a:pt x="2033" y="0"/>
                    <a:pt x="14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7" name="Google Shape;707;p35"/>
          <p:cNvSpPr txBox="1">
            <a:spLocks noGrp="1"/>
          </p:cNvSpPr>
          <p:nvPr>
            <p:ph type="subTitle" idx="1"/>
          </p:nvPr>
        </p:nvSpPr>
        <p:spPr>
          <a:xfrm>
            <a:off x="549193" y="1547056"/>
            <a:ext cx="3882887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Iterator Design Pattern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50"/>
          <p:cNvSpPr txBox="1">
            <a:spLocks noGrp="1"/>
          </p:cNvSpPr>
          <p:nvPr>
            <p:ph type="title"/>
          </p:nvPr>
        </p:nvSpPr>
        <p:spPr>
          <a:xfrm>
            <a:off x="1272224" y="378419"/>
            <a:ext cx="7158525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</a:rPr>
              <a:t>User Interface</a:t>
            </a: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1395" name="Google Shape;1395;p50"/>
          <p:cNvSpPr txBox="1">
            <a:spLocks noGrp="1"/>
          </p:cNvSpPr>
          <p:nvPr>
            <p:ph type="subTitle" idx="4294967295"/>
          </p:nvPr>
        </p:nvSpPr>
        <p:spPr>
          <a:xfrm>
            <a:off x="823424" y="1629549"/>
            <a:ext cx="2036215" cy="4150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Technologies Used: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396" name="Google Shape;1396;p50"/>
          <p:cNvSpPr txBox="1">
            <a:spLocks noGrp="1"/>
          </p:cNvSpPr>
          <p:nvPr>
            <p:ph type="subTitle" idx="4294967295"/>
          </p:nvPr>
        </p:nvSpPr>
        <p:spPr>
          <a:xfrm>
            <a:off x="1433025" y="2665925"/>
            <a:ext cx="1673195" cy="40609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/>
              <a:t> Scene Builder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 </a:t>
            </a:r>
          </a:p>
        </p:txBody>
      </p:sp>
      <p:sp>
        <p:nvSpPr>
          <p:cNvPr id="1397" name="Google Shape;1397;p50"/>
          <p:cNvSpPr txBox="1">
            <a:spLocks noGrp="1"/>
          </p:cNvSpPr>
          <p:nvPr>
            <p:ph type="subTitle" idx="4294967295"/>
          </p:nvPr>
        </p:nvSpPr>
        <p:spPr>
          <a:xfrm>
            <a:off x="1433025" y="3693299"/>
            <a:ext cx="1040400" cy="40609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/>
              <a:t>JavaFX</a:t>
            </a:r>
            <a:endParaRPr sz="1600" dirty="0"/>
          </a:p>
        </p:txBody>
      </p:sp>
      <p:sp>
        <p:nvSpPr>
          <p:cNvPr id="1401" name="Google Shape;1401;p50"/>
          <p:cNvSpPr/>
          <p:nvPr/>
        </p:nvSpPr>
        <p:spPr>
          <a:xfrm>
            <a:off x="4444880" y="1681050"/>
            <a:ext cx="241800" cy="2418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02" name="Google Shape;1402;p50"/>
          <p:cNvSpPr/>
          <p:nvPr/>
        </p:nvSpPr>
        <p:spPr>
          <a:xfrm>
            <a:off x="7434954" y="2671750"/>
            <a:ext cx="353100" cy="3531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3" name="Google Shape;1403;p50"/>
          <p:cNvSpPr/>
          <p:nvPr/>
        </p:nvSpPr>
        <p:spPr>
          <a:xfrm>
            <a:off x="6760556" y="3567275"/>
            <a:ext cx="602100" cy="6021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404" name="Google Shape;1404;p50"/>
          <p:cNvCxnSpPr>
            <a:cxnSpLocks/>
            <a:stCxn id="1395" idx="3"/>
            <a:endCxn id="1401" idx="2"/>
          </p:cNvCxnSpPr>
          <p:nvPr/>
        </p:nvCxnSpPr>
        <p:spPr>
          <a:xfrm flipV="1">
            <a:off x="2859639" y="1801950"/>
            <a:ext cx="1585241" cy="3514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5" name="Google Shape;1405;p50"/>
          <p:cNvCxnSpPr>
            <a:cxnSpLocks/>
            <a:stCxn id="1396" idx="3"/>
            <a:endCxn id="1402" idx="2"/>
          </p:cNvCxnSpPr>
          <p:nvPr/>
        </p:nvCxnSpPr>
        <p:spPr>
          <a:xfrm flipV="1">
            <a:off x="3106220" y="2848300"/>
            <a:ext cx="4328734" cy="2067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6" name="Google Shape;1406;p50"/>
          <p:cNvCxnSpPr>
            <a:cxnSpLocks/>
            <a:stCxn id="1397" idx="3"/>
            <a:endCxn id="1403" idx="2"/>
          </p:cNvCxnSpPr>
          <p:nvPr/>
        </p:nvCxnSpPr>
        <p:spPr>
          <a:xfrm flipV="1">
            <a:off x="2473425" y="3868325"/>
            <a:ext cx="4287131" cy="2801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8" name="Google Shape;1408;p50"/>
          <p:cNvSpPr txBox="1">
            <a:spLocks noGrp="1"/>
          </p:cNvSpPr>
          <p:nvPr>
            <p:ph type="subTitle" idx="4294967295"/>
          </p:nvPr>
        </p:nvSpPr>
        <p:spPr>
          <a:xfrm>
            <a:off x="823425" y="2665925"/>
            <a:ext cx="448800" cy="406088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1</a:t>
            </a:r>
            <a:endParaRPr sz="1600" b="1" dirty="0"/>
          </a:p>
        </p:txBody>
      </p:sp>
      <p:sp>
        <p:nvSpPr>
          <p:cNvPr id="1409" name="Google Shape;1409;p50"/>
          <p:cNvSpPr txBox="1">
            <a:spLocks noGrp="1"/>
          </p:cNvSpPr>
          <p:nvPr>
            <p:ph type="subTitle" idx="4294967295"/>
          </p:nvPr>
        </p:nvSpPr>
        <p:spPr>
          <a:xfrm>
            <a:off x="823425" y="3693299"/>
            <a:ext cx="448800" cy="406089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2</a:t>
            </a:r>
            <a:endParaRPr sz="1600" b="1" dirty="0"/>
          </a:p>
        </p:txBody>
      </p:sp>
      <p:grpSp>
        <p:nvGrpSpPr>
          <p:cNvPr id="28" name="Google Shape;670;p34">
            <a:extLst>
              <a:ext uri="{FF2B5EF4-FFF2-40B4-BE49-F238E27FC236}">
                <a16:creationId xmlns:a16="http://schemas.microsoft.com/office/drawing/2014/main" id="{FF96515D-8786-EFA8-8595-1E0D19CAEE4E}"/>
              </a:ext>
            </a:extLst>
          </p:cNvPr>
          <p:cNvGrpSpPr/>
          <p:nvPr/>
        </p:nvGrpSpPr>
        <p:grpSpPr>
          <a:xfrm>
            <a:off x="96479" y="342833"/>
            <a:ext cx="1104972" cy="650715"/>
            <a:chOff x="1506675" y="1426837"/>
            <a:chExt cx="1097400" cy="644400"/>
          </a:xfrm>
        </p:grpSpPr>
        <p:sp>
          <p:nvSpPr>
            <p:cNvPr id="29" name="Google Shape;671;p34">
              <a:extLst>
                <a:ext uri="{FF2B5EF4-FFF2-40B4-BE49-F238E27FC236}">
                  <a16:creationId xmlns:a16="http://schemas.microsoft.com/office/drawing/2014/main" id="{87D16389-E138-8310-41EE-7452342B6EB4}"/>
                </a:ext>
              </a:extLst>
            </p:cNvPr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/>
            </a:p>
          </p:txBody>
        </p:sp>
        <p:sp>
          <p:nvSpPr>
            <p:cNvPr id="30" name="Google Shape;672;p34">
              <a:extLst>
                <a:ext uri="{FF2B5EF4-FFF2-40B4-BE49-F238E27FC236}">
                  <a16:creationId xmlns:a16="http://schemas.microsoft.com/office/drawing/2014/main" id="{3375D0F6-0CAA-CA0E-13B6-F18FA758B34B}"/>
                </a:ext>
              </a:extLst>
            </p:cNvPr>
            <p:cNvSpPr/>
            <p:nvPr/>
          </p:nvSpPr>
          <p:spPr>
            <a:xfrm flipH="1">
              <a:off x="1508775" y="1426837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5986011-0A7A-F993-D4A9-BE8A65CEE55B}"/>
              </a:ext>
            </a:extLst>
          </p:cNvPr>
          <p:cNvSpPr txBox="1"/>
          <p:nvPr/>
        </p:nvSpPr>
        <p:spPr>
          <a:xfrm>
            <a:off x="96479" y="349410"/>
            <a:ext cx="11007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Krona One"/>
              <a:buNone/>
              <a:tabLst/>
              <a:defRPr/>
            </a:pPr>
            <a:r>
              <a:rPr kumimoji="0" lang="en" sz="4000" b="0" i="0" u="none" strike="noStrike" kern="0" cap="none" spc="0" normalizeH="0" baseline="0" noProof="0" dirty="0">
                <a:ln>
                  <a:noFill/>
                </a:ln>
                <a:solidFill>
                  <a:srgbClr val="1F424C"/>
                </a:solidFill>
                <a:effectLst/>
                <a:uLnTx/>
                <a:uFillTx/>
                <a:latin typeface="Krona One"/>
                <a:sym typeface="Krona One"/>
              </a:rPr>
              <a:t>02</a:t>
            </a:r>
            <a:endParaRPr kumimoji="0" lang="en" sz="3600" b="0" i="0" u="none" strike="noStrike" kern="0" cap="none" spc="0" normalizeH="0" baseline="0" noProof="0" dirty="0">
              <a:ln>
                <a:noFill/>
              </a:ln>
              <a:solidFill>
                <a:srgbClr val="336574"/>
              </a:solidFill>
              <a:effectLst/>
              <a:uLnTx/>
              <a:uFillTx/>
              <a:latin typeface="Krona One"/>
              <a:sym typeface="Krona O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39"/>
          <p:cNvSpPr txBox="1">
            <a:spLocks noGrp="1"/>
          </p:cNvSpPr>
          <p:nvPr>
            <p:ph type="title"/>
          </p:nvPr>
        </p:nvSpPr>
        <p:spPr>
          <a:xfrm>
            <a:off x="2746400" y="2875322"/>
            <a:ext cx="3666000" cy="3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4"/>
                </a:solidFill>
              </a:rPr>
              <a:t>HashMap</a:t>
            </a:r>
            <a:endParaRPr sz="1400" dirty="0">
              <a:solidFill>
                <a:schemeClr val="accent4"/>
              </a:solidFill>
            </a:endParaRPr>
          </a:p>
        </p:txBody>
      </p:sp>
      <p:sp>
        <p:nvSpPr>
          <p:cNvPr id="1036" name="Google Shape;1036;p39"/>
          <p:cNvSpPr txBox="1">
            <a:spLocks noGrp="1"/>
          </p:cNvSpPr>
          <p:nvPr>
            <p:ph type="subTitle" idx="1"/>
          </p:nvPr>
        </p:nvSpPr>
        <p:spPr>
          <a:xfrm>
            <a:off x="1981475" y="1592431"/>
            <a:ext cx="5190900" cy="9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000" dirty="0"/>
              <a:t>Data Structure:</a:t>
            </a:r>
          </a:p>
        </p:txBody>
      </p:sp>
      <p:grpSp>
        <p:nvGrpSpPr>
          <p:cNvPr id="2" name="Google Shape;676;p34">
            <a:extLst>
              <a:ext uri="{FF2B5EF4-FFF2-40B4-BE49-F238E27FC236}">
                <a16:creationId xmlns:a16="http://schemas.microsoft.com/office/drawing/2014/main" id="{7E34EE78-1613-BFEB-3A40-8BEF8909CB63}"/>
              </a:ext>
            </a:extLst>
          </p:cNvPr>
          <p:cNvGrpSpPr/>
          <p:nvPr/>
        </p:nvGrpSpPr>
        <p:grpSpPr>
          <a:xfrm>
            <a:off x="1942373" y="1563845"/>
            <a:ext cx="1104972" cy="650715"/>
            <a:chOff x="1506675" y="1426838"/>
            <a:chExt cx="1097400" cy="644400"/>
          </a:xfrm>
        </p:grpSpPr>
        <p:sp>
          <p:nvSpPr>
            <p:cNvPr id="3" name="Google Shape;677;p34">
              <a:extLst>
                <a:ext uri="{FF2B5EF4-FFF2-40B4-BE49-F238E27FC236}">
                  <a16:creationId xmlns:a16="http://schemas.microsoft.com/office/drawing/2014/main" id="{2DE2C1D2-936D-4249-4471-0F2319FC9E7F}"/>
                </a:ext>
              </a:extLst>
            </p:cNvPr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78;p34">
              <a:extLst>
                <a:ext uri="{FF2B5EF4-FFF2-40B4-BE49-F238E27FC236}">
                  <a16:creationId xmlns:a16="http://schemas.microsoft.com/office/drawing/2014/main" id="{48ACA7FF-04D0-A8BF-E6EF-78AD2137FB15}"/>
                </a:ext>
              </a:extLst>
            </p:cNvPr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A243ADC-29D5-1CDC-15FE-0482E21B4ACA}"/>
              </a:ext>
            </a:extLst>
          </p:cNvPr>
          <p:cNvSpPr txBox="1"/>
          <p:nvPr/>
        </p:nvSpPr>
        <p:spPr>
          <a:xfrm>
            <a:off x="1942373" y="1563845"/>
            <a:ext cx="11007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Krona One"/>
              <a:buNone/>
              <a:tabLst/>
              <a:defRPr/>
            </a:pPr>
            <a:r>
              <a:rPr kumimoji="0" lang="en" sz="4000" b="0" i="0" u="none" strike="noStrike" kern="0" cap="none" spc="0" normalizeH="0" baseline="0" noProof="0" dirty="0">
                <a:ln>
                  <a:noFill/>
                </a:ln>
                <a:solidFill>
                  <a:srgbClr val="1F424C"/>
                </a:solidFill>
                <a:effectLst/>
                <a:uLnTx/>
                <a:uFillTx/>
                <a:latin typeface="Krona One"/>
                <a:sym typeface="Krona One"/>
              </a:rPr>
              <a:t>03</a:t>
            </a:r>
            <a:endParaRPr kumimoji="0" lang="en" sz="3600" b="0" i="0" u="none" strike="noStrike" kern="0" cap="none" spc="0" normalizeH="0" baseline="0" noProof="0" dirty="0">
              <a:ln>
                <a:noFill/>
              </a:ln>
              <a:solidFill>
                <a:srgbClr val="336574"/>
              </a:solidFill>
              <a:effectLst/>
              <a:uLnTx/>
              <a:uFillTx/>
              <a:latin typeface="Krona One"/>
              <a:sym typeface="Krona O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1" name="Google Shape;931;p37"/>
          <p:cNvCxnSpPr>
            <a:cxnSpLocks/>
            <a:stCxn id="932" idx="3"/>
            <a:endCxn id="933" idx="1"/>
          </p:cNvCxnSpPr>
          <p:nvPr/>
        </p:nvCxnSpPr>
        <p:spPr>
          <a:xfrm flipV="1">
            <a:off x="2491268" y="1810865"/>
            <a:ext cx="4048749" cy="993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4" name="Google Shape;934;p37"/>
          <p:cNvSpPr txBox="1">
            <a:spLocks noGrp="1"/>
          </p:cNvSpPr>
          <p:nvPr>
            <p:ph type="title"/>
          </p:nvPr>
        </p:nvSpPr>
        <p:spPr>
          <a:xfrm>
            <a:off x="1404562" y="403213"/>
            <a:ext cx="702617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Lessons Learned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2" name="Google Shape;932;p37"/>
          <p:cNvSpPr txBox="1"/>
          <p:nvPr/>
        </p:nvSpPr>
        <p:spPr>
          <a:xfrm>
            <a:off x="938320" y="1637954"/>
            <a:ext cx="1552948" cy="36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rPr>
              <a:t>Group Work </a:t>
            </a:r>
            <a:endParaRPr b="1" dirty="0">
              <a:solidFill>
                <a:schemeClr val="accent4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936" name="Google Shape;936;p37"/>
          <p:cNvSpPr txBox="1"/>
          <p:nvPr/>
        </p:nvSpPr>
        <p:spPr>
          <a:xfrm>
            <a:off x="3578051" y="1628015"/>
            <a:ext cx="1875183" cy="36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rPr>
              <a:t>User Interface </a:t>
            </a:r>
            <a:endParaRPr b="1" dirty="0">
              <a:solidFill>
                <a:schemeClr val="accent4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933" name="Google Shape;933;p37"/>
          <p:cNvSpPr txBox="1"/>
          <p:nvPr/>
        </p:nvSpPr>
        <p:spPr>
          <a:xfrm>
            <a:off x="6540017" y="1628015"/>
            <a:ext cx="1626600" cy="36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rPr>
              <a:t>Database</a:t>
            </a:r>
            <a:endParaRPr b="1" dirty="0">
              <a:solidFill>
                <a:schemeClr val="accent4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grpSp>
        <p:nvGrpSpPr>
          <p:cNvPr id="939" name="Google Shape;939;p37"/>
          <p:cNvGrpSpPr/>
          <p:nvPr/>
        </p:nvGrpSpPr>
        <p:grpSpPr>
          <a:xfrm>
            <a:off x="4108131" y="2929929"/>
            <a:ext cx="927735" cy="1123702"/>
            <a:chOff x="5393564" y="872537"/>
            <a:chExt cx="2437559" cy="2952450"/>
          </a:xfrm>
        </p:grpSpPr>
        <p:sp>
          <p:nvSpPr>
            <p:cNvPr id="940" name="Google Shape;940;p37"/>
            <p:cNvSpPr/>
            <p:nvPr/>
          </p:nvSpPr>
          <p:spPr>
            <a:xfrm>
              <a:off x="5393564" y="872537"/>
              <a:ext cx="1425715" cy="2917212"/>
            </a:xfrm>
            <a:custGeom>
              <a:avLst/>
              <a:gdLst/>
              <a:ahLst/>
              <a:cxnLst/>
              <a:rect l="l" t="t" r="r" b="b"/>
              <a:pathLst>
                <a:path w="3965" h="8113" extrusionOk="0">
                  <a:moveTo>
                    <a:pt x="3223" y="0"/>
                  </a:moveTo>
                  <a:cubicBezTo>
                    <a:pt x="2966" y="0"/>
                    <a:pt x="2739" y="173"/>
                    <a:pt x="2677" y="422"/>
                  </a:cubicBezTo>
                  <a:lnTo>
                    <a:pt x="2286" y="1904"/>
                  </a:lnTo>
                  <a:lnTo>
                    <a:pt x="2096" y="2632"/>
                  </a:lnTo>
                  <a:lnTo>
                    <a:pt x="1936" y="3239"/>
                  </a:lnTo>
                  <a:lnTo>
                    <a:pt x="1745" y="3964"/>
                  </a:lnTo>
                  <a:lnTo>
                    <a:pt x="924" y="7101"/>
                  </a:lnTo>
                  <a:lnTo>
                    <a:pt x="272" y="7101"/>
                  </a:lnTo>
                  <a:cubicBezTo>
                    <a:pt x="121" y="7101"/>
                    <a:pt x="0" y="7221"/>
                    <a:pt x="0" y="7372"/>
                  </a:cubicBezTo>
                  <a:lnTo>
                    <a:pt x="0" y="7914"/>
                  </a:lnTo>
                  <a:cubicBezTo>
                    <a:pt x="0" y="7993"/>
                    <a:pt x="37" y="8065"/>
                    <a:pt x="86" y="8113"/>
                  </a:cubicBezTo>
                  <a:cubicBezTo>
                    <a:pt x="54" y="8078"/>
                    <a:pt x="27" y="8029"/>
                    <a:pt x="19" y="7980"/>
                  </a:cubicBezTo>
                  <a:cubicBezTo>
                    <a:pt x="14" y="7963"/>
                    <a:pt x="14" y="7944"/>
                    <a:pt x="14" y="7926"/>
                  </a:cubicBezTo>
                  <a:lnTo>
                    <a:pt x="14" y="7500"/>
                  </a:lnTo>
                  <a:lnTo>
                    <a:pt x="14" y="7381"/>
                  </a:lnTo>
                  <a:cubicBezTo>
                    <a:pt x="14" y="7297"/>
                    <a:pt x="59" y="7217"/>
                    <a:pt x="121" y="7168"/>
                  </a:cubicBezTo>
                  <a:cubicBezTo>
                    <a:pt x="170" y="7133"/>
                    <a:pt x="223" y="7115"/>
                    <a:pt x="285" y="7115"/>
                  </a:cubicBezTo>
                  <a:lnTo>
                    <a:pt x="938" y="7115"/>
                  </a:lnTo>
                  <a:lnTo>
                    <a:pt x="1758" y="3977"/>
                  </a:lnTo>
                  <a:lnTo>
                    <a:pt x="1950" y="3253"/>
                  </a:lnTo>
                  <a:lnTo>
                    <a:pt x="2110" y="2641"/>
                  </a:lnTo>
                  <a:lnTo>
                    <a:pt x="2300" y="1918"/>
                  </a:lnTo>
                  <a:lnTo>
                    <a:pt x="2602" y="768"/>
                  </a:lnTo>
                  <a:lnTo>
                    <a:pt x="2690" y="435"/>
                  </a:lnTo>
                  <a:cubicBezTo>
                    <a:pt x="2735" y="266"/>
                    <a:pt x="2850" y="133"/>
                    <a:pt x="3001" y="62"/>
                  </a:cubicBezTo>
                  <a:cubicBezTo>
                    <a:pt x="3072" y="31"/>
                    <a:pt x="3152" y="9"/>
                    <a:pt x="3237" y="9"/>
                  </a:cubicBezTo>
                  <a:lnTo>
                    <a:pt x="3569" y="9"/>
                  </a:lnTo>
                  <a:cubicBezTo>
                    <a:pt x="3720" y="13"/>
                    <a:pt x="3858" y="70"/>
                    <a:pt x="3964" y="173"/>
                  </a:cubicBezTo>
                  <a:cubicBezTo>
                    <a:pt x="3858" y="62"/>
                    <a:pt x="3712" y="0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7"/>
            <p:cNvSpPr/>
            <p:nvPr/>
          </p:nvSpPr>
          <p:spPr>
            <a:xfrm>
              <a:off x="5398598" y="875414"/>
              <a:ext cx="1423917" cy="2917931"/>
            </a:xfrm>
            <a:custGeom>
              <a:avLst/>
              <a:gdLst/>
              <a:ahLst/>
              <a:cxnLst/>
              <a:rect l="l" t="t" r="r" b="b"/>
              <a:pathLst>
                <a:path w="3960" h="8115" extrusionOk="0">
                  <a:moveTo>
                    <a:pt x="3957" y="176"/>
                  </a:moveTo>
                  <a:lnTo>
                    <a:pt x="3957" y="176"/>
                  </a:lnTo>
                  <a:cubicBezTo>
                    <a:pt x="3958" y="177"/>
                    <a:pt x="3959" y="178"/>
                    <a:pt x="3960" y="179"/>
                  </a:cubicBezTo>
                  <a:cubicBezTo>
                    <a:pt x="3959" y="178"/>
                    <a:pt x="3958" y="177"/>
                    <a:pt x="3957" y="176"/>
                  </a:cubicBezTo>
                  <a:close/>
                  <a:moveTo>
                    <a:pt x="3223" y="1"/>
                  </a:moveTo>
                  <a:cubicBezTo>
                    <a:pt x="3138" y="1"/>
                    <a:pt x="3058" y="23"/>
                    <a:pt x="2987" y="54"/>
                  </a:cubicBezTo>
                  <a:cubicBezTo>
                    <a:pt x="2836" y="125"/>
                    <a:pt x="2721" y="258"/>
                    <a:pt x="2676" y="427"/>
                  </a:cubicBezTo>
                  <a:lnTo>
                    <a:pt x="2588" y="760"/>
                  </a:lnTo>
                  <a:lnTo>
                    <a:pt x="2286" y="1910"/>
                  </a:lnTo>
                  <a:lnTo>
                    <a:pt x="2096" y="2633"/>
                  </a:lnTo>
                  <a:lnTo>
                    <a:pt x="1936" y="3245"/>
                  </a:lnTo>
                  <a:lnTo>
                    <a:pt x="1744" y="3969"/>
                  </a:lnTo>
                  <a:lnTo>
                    <a:pt x="924" y="7107"/>
                  </a:lnTo>
                  <a:lnTo>
                    <a:pt x="271" y="7107"/>
                  </a:lnTo>
                  <a:cubicBezTo>
                    <a:pt x="209" y="7107"/>
                    <a:pt x="156" y="7125"/>
                    <a:pt x="107" y="7160"/>
                  </a:cubicBezTo>
                  <a:cubicBezTo>
                    <a:pt x="45" y="7209"/>
                    <a:pt x="0" y="7289"/>
                    <a:pt x="0" y="7373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0" y="7955"/>
                    <a:pt x="5" y="7972"/>
                  </a:cubicBezTo>
                  <a:cubicBezTo>
                    <a:pt x="13" y="8021"/>
                    <a:pt x="40" y="8070"/>
                    <a:pt x="72" y="8105"/>
                  </a:cubicBezTo>
                  <a:cubicBezTo>
                    <a:pt x="76" y="8110"/>
                    <a:pt x="80" y="8114"/>
                    <a:pt x="84" y="8114"/>
                  </a:cubicBezTo>
                  <a:cubicBezTo>
                    <a:pt x="54" y="8078"/>
                    <a:pt x="27" y="8034"/>
                    <a:pt x="18" y="7985"/>
                  </a:cubicBezTo>
                  <a:cubicBezTo>
                    <a:pt x="13" y="7967"/>
                    <a:pt x="13" y="7950"/>
                    <a:pt x="13" y="7932"/>
                  </a:cubicBezTo>
                  <a:lnTo>
                    <a:pt x="13" y="7506"/>
                  </a:lnTo>
                  <a:lnTo>
                    <a:pt x="13" y="7386"/>
                  </a:lnTo>
                  <a:cubicBezTo>
                    <a:pt x="13" y="7297"/>
                    <a:pt x="58" y="7222"/>
                    <a:pt x="120" y="7173"/>
                  </a:cubicBezTo>
                  <a:cubicBezTo>
                    <a:pt x="164" y="7138"/>
                    <a:pt x="222" y="7119"/>
                    <a:pt x="285" y="7119"/>
                  </a:cubicBezTo>
                  <a:lnTo>
                    <a:pt x="684" y="7119"/>
                  </a:lnTo>
                  <a:lnTo>
                    <a:pt x="937" y="7115"/>
                  </a:lnTo>
                  <a:lnTo>
                    <a:pt x="1758" y="3977"/>
                  </a:lnTo>
                  <a:lnTo>
                    <a:pt x="1949" y="3254"/>
                  </a:lnTo>
                  <a:lnTo>
                    <a:pt x="2108" y="2646"/>
                  </a:lnTo>
                  <a:lnTo>
                    <a:pt x="2299" y="1918"/>
                  </a:lnTo>
                  <a:lnTo>
                    <a:pt x="2602" y="773"/>
                  </a:lnTo>
                  <a:lnTo>
                    <a:pt x="2686" y="435"/>
                  </a:lnTo>
                  <a:cubicBezTo>
                    <a:pt x="2729" y="271"/>
                    <a:pt x="2850" y="134"/>
                    <a:pt x="3001" y="68"/>
                  </a:cubicBezTo>
                  <a:cubicBezTo>
                    <a:pt x="3071" y="32"/>
                    <a:pt x="3151" y="15"/>
                    <a:pt x="3235" y="15"/>
                  </a:cubicBezTo>
                  <a:lnTo>
                    <a:pt x="3564" y="15"/>
                  </a:lnTo>
                  <a:cubicBezTo>
                    <a:pt x="3719" y="15"/>
                    <a:pt x="3855" y="75"/>
                    <a:pt x="3957" y="176"/>
                  </a:cubicBezTo>
                  <a:lnTo>
                    <a:pt x="3957" y="176"/>
                  </a:lnTo>
                  <a:cubicBezTo>
                    <a:pt x="3954" y="172"/>
                    <a:pt x="3954" y="168"/>
                    <a:pt x="3950" y="165"/>
                  </a:cubicBezTo>
                  <a:cubicBezTo>
                    <a:pt x="3844" y="62"/>
                    <a:pt x="3706" y="5"/>
                    <a:pt x="3555" y="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7"/>
            <p:cNvSpPr/>
            <p:nvPr/>
          </p:nvSpPr>
          <p:spPr>
            <a:xfrm>
              <a:off x="5403272" y="880448"/>
              <a:ext cx="1423917" cy="2917571"/>
            </a:xfrm>
            <a:custGeom>
              <a:avLst/>
              <a:gdLst/>
              <a:ahLst/>
              <a:cxnLst/>
              <a:rect l="l" t="t" r="r" b="b"/>
              <a:pathLst>
                <a:path w="3960" h="8114" extrusionOk="0">
                  <a:moveTo>
                    <a:pt x="3909" y="130"/>
                  </a:moveTo>
                  <a:cubicBezTo>
                    <a:pt x="3922" y="141"/>
                    <a:pt x="3935" y="153"/>
                    <a:pt x="3947" y="165"/>
                  </a:cubicBezTo>
                  <a:cubicBezTo>
                    <a:pt x="3949" y="165"/>
                    <a:pt x="3952" y="166"/>
                    <a:pt x="3954" y="168"/>
                  </a:cubicBezTo>
                  <a:lnTo>
                    <a:pt x="3954" y="168"/>
                  </a:lnTo>
                  <a:cubicBezTo>
                    <a:pt x="3940" y="155"/>
                    <a:pt x="3925" y="142"/>
                    <a:pt x="3909" y="130"/>
                  </a:cubicBezTo>
                  <a:close/>
                  <a:moveTo>
                    <a:pt x="3954" y="168"/>
                  </a:moveTo>
                  <a:cubicBezTo>
                    <a:pt x="3956" y="170"/>
                    <a:pt x="3958" y="171"/>
                    <a:pt x="3959" y="173"/>
                  </a:cubicBezTo>
                  <a:cubicBezTo>
                    <a:pt x="3958" y="171"/>
                    <a:pt x="3956" y="170"/>
                    <a:pt x="3954" y="168"/>
                  </a:cubicBezTo>
                  <a:close/>
                  <a:moveTo>
                    <a:pt x="3222" y="1"/>
                  </a:moveTo>
                  <a:cubicBezTo>
                    <a:pt x="3138" y="1"/>
                    <a:pt x="3058" y="18"/>
                    <a:pt x="2988" y="54"/>
                  </a:cubicBezTo>
                  <a:cubicBezTo>
                    <a:pt x="2837" y="120"/>
                    <a:pt x="2716" y="257"/>
                    <a:pt x="2673" y="421"/>
                  </a:cubicBezTo>
                  <a:lnTo>
                    <a:pt x="2589" y="759"/>
                  </a:lnTo>
                  <a:lnTo>
                    <a:pt x="2286" y="1904"/>
                  </a:lnTo>
                  <a:lnTo>
                    <a:pt x="2095" y="2632"/>
                  </a:lnTo>
                  <a:lnTo>
                    <a:pt x="1936" y="3240"/>
                  </a:lnTo>
                  <a:lnTo>
                    <a:pt x="1745" y="3963"/>
                  </a:lnTo>
                  <a:lnTo>
                    <a:pt x="924" y="7101"/>
                  </a:lnTo>
                  <a:lnTo>
                    <a:pt x="671" y="7105"/>
                  </a:lnTo>
                  <a:lnTo>
                    <a:pt x="272" y="7105"/>
                  </a:lnTo>
                  <a:cubicBezTo>
                    <a:pt x="209" y="7105"/>
                    <a:pt x="151" y="7124"/>
                    <a:pt x="107" y="7159"/>
                  </a:cubicBezTo>
                  <a:cubicBezTo>
                    <a:pt x="45" y="7208"/>
                    <a:pt x="0" y="7283"/>
                    <a:pt x="0" y="7372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0" y="7953"/>
                    <a:pt x="5" y="7971"/>
                  </a:cubicBezTo>
                  <a:cubicBezTo>
                    <a:pt x="14" y="8020"/>
                    <a:pt x="41" y="8064"/>
                    <a:pt x="71" y="8100"/>
                  </a:cubicBezTo>
                  <a:cubicBezTo>
                    <a:pt x="76" y="8105"/>
                    <a:pt x="80" y="8109"/>
                    <a:pt x="85" y="8113"/>
                  </a:cubicBezTo>
                  <a:cubicBezTo>
                    <a:pt x="49" y="8078"/>
                    <a:pt x="27" y="8033"/>
                    <a:pt x="18" y="7984"/>
                  </a:cubicBezTo>
                  <a:cubicBezTo>
                    <a:pt x="14" y="7967"/>
                    <a:pt x="14" y="7949"/>
                    <a:pt x="14" y="7931"/>
                  </a:cubicBezTo>
                  <a:lnTo>
                    <a:pt x="14" y="7505"/>
                  </a:lnTo>
                  <a:lnTo>
                    <a:pt x="14" y="7386"/>
                  </a:lnTo>
                  <a:cubicBezTo>
                    <a:pt x="14" y="7297"/>
                    <a:pt x="53" y="7217"/>
                    <a:pt x="120" y="7168"/>
                  </a:cubicBezTo>
                  <a:cubicBezTo>
                    <a:pt x="165" y="7137"/>
                    <a:pt x="223" y="7119"/>
                    <a:pt x="284" y="7119"/>
                  </a:cubicBezTo>
                  <a:lnTo>
                    <a:pt x="684" y="7119"/>
                  </a:lnTo>
                  <a:lnTo>
                    <a:pt x="932" y="7115"/>
                  </a:lnTo>
                  <a:lnTo>
                    <a:pt x="1758" y="3977"/>
                  </a:lnTo>
                  <a:lnTo>
                    <a:pt x="1949" y="3254"/>
                  </a:lnTo>
                  <a:lnTo>
                    <a:pt x="2109" y="2641"/>
                  </a:lnTo>
                  <a:lnTo>
                    <a:pt x="2300" y="1918"/>
                  </a:lnTo>
                  <a:lnTo>
                    <a:pt x="2601" y="767"/>
                  </a:lnTo>
                  <a:lnTo>
                    <a:pt x="2685" y="435"/>
                  </a:lnTo>
                  <a:cubicBezTo>
                    <a:pt x="2730" y="267"/>
                    <a:pt x="2849" y="134"/>
                    <a:pt x="3001" y="67"/>
                  </a:cubicBezTo>
                  <a:cubicBezTo>
                    <a:pt x="3072" y="31"/>
                    <a:pt x="3152" y="13"/>
                    <a:pt x="3236" y="13"/>
                  </a:cubicBezTo>
                  <a:lnTo>
                    <a:pt x="3564" y="13"/>
                  </a:lnTo>
                  <a:cubicBezTo>
                    <a:pt x="3692" y="13"/>
                    <a:pt x="3813" y="57"/>
                    <a:pt x="3909" y="130"/>
                  </a:cubicBezTo>
                  <a:lnTo>
                    <a:pt x="3909" y="130"/>
                  </a:lnTo>
                  <a:cubicBezTo>
                    <a:pt x="3812" y="49"/>
                    <a:pt x="3689" y="1"/>
                    <a:pt x="3551" y="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7"/>
            <p:cNvSpPr/>
            <p:nvPr/>
          </p:nvSpPr>
          <p:spPr>
            <a:xfrm>
              <a:off x="5407947" y="885122"/>
              <a:ext cx="1424277" cy="2917571"/>
            </a:xfrm>
            <a:custGeom>
              <a:avLst/>
              <a:gdLst/>
              <a:ahLst/>
              <a:cxnLst/>
              <a:rect l="l" t="t" r="r" b="b"/>
              <a:pathLst>
                <a:path w="3961" h="8114" extrusionOk="0">
                  <a:moveTo>
                    <a:pt x="3223" y="0"/>
                  </a:moveTo>
                  <a:cubicBezTo>
                    <a:pt x="3139" y="0"/>
                    <a:pt x="3059" y="18"/>
                    <a:pt x="2988" y="54"/>
                  </a:cubicBezTo>
                  <a:cubicBezTo>
                    <a:pt x="2836" y="121"/>
                    <a:pt x="2717" y="254"/>
                    <a:pt x="2672" y="422"/>
                  </a:cubicBezTo>
                  <a:lnTo>
                    <a:pt x="2588" y="754"/>
                  </a:lnTo>
                  <a:lnTo>
                    <a:pt x="2287" y="1905"/>
                  </a:lnTo>
                  <a:lnTo>
                    <a:pt x="2096" y="2628"/>
                  </a:lnTo>
                  <a:lnTo>
                    <a:pt x="1936" y="3241"/>
                  </a:lnTo>
                  <a:lnTo>
                    <a:pt x="1745" y="3964"/>
                  </a:lnTo>
                  <a:lnTo>
                    <a:pt x="919" y="7102"/>
                  </a:lnTo>
                  <a:lnTo>
                    <a:pt x="671" y="7106"/>
                  </a:lnTo>
                  <a:lnTo>
                    <a:pt x="271" y="7106"/>
                  </a:lnTo>
                  <a:cubicBezTo>
                    <a:pt x="210" y="7106"/>
                    <a:pt x="152" y="7124"/>
                    <a:pt x="107" y="7155"/>
                  </a:cubicBezTo>
                  <a:cubicBezTo>
                    <a:pt x="40" y="7204"/>
                    <a:pt x="1" y="7284"/>
                    <a:pt x="1" y="7373"/>
                  </a:cubicBezTo>
                  <a:lnTo>
                    <a:pt x="1" y="7492"/>
                  </a:lnTo>
                  <a:lnTo>
                    <a:pt x="1" y="7918"/>
                  </a:lnTo>
                  <a:cubicBezTo>
                    <a:pt x="1" y="7936"/>
                    <a:pt x="1" y="7954"/>
                    <a:pt x="5" y="7971"/>
                  </a:cubicBezTo>
                  <a:cubicBezTo>
                    <a:pt x="14" y="8020"/>
                    <a:pt x="36" y="8065"/>
                    <a:pt x="72" y="8100"/>
                  </a:cubicBezTo>
                  <a:cubicBezTo>
                    <a:pt x="73" y="8101"/>
                    <a:pt x="74" y="8102"/>
                    <a:pt x="75" y="8103"/>
                  </a:cubicBezTo>
                  <a:lnTo>
                    <a:pt x="75" y="8103"/>
                  </a:lnTo>
                  <a:cubicBezTo>
                    <a:pt x="45" y="8069"/>
                    <a:pt x="27" y="8029"/>
                    <a:pt x="19" y="7981"/>
                  </a:cubicBezTo>
                  <a:cubicBezTo>
                    <a:pt x="14" y="7967"/>
                    <a:pt x="9" y="7950"/>
                    <a:pt x="9" y="7932"/>
                  </a:cubicBezTo>
                  <a:lnTo>
                    <a:pt x="9" y="7506"/>
                  </a:lnTo>
                  <a:lnTo>
                    <a:pt x="14" y="7385"/>
                  </a:lnTo>
                  <a:cubicBezTo>
                    <a:pt x="14" y="7297"/>
                    <a:pt x="54" y="7217"/>
                    <a:pt x="120" y="7168"/>
                  </a:cubicBezTo>
                  <a:cubicBezTo>
                    <a:pt x="165" y="7137"/>
                    <a:pt x="222" y="7115"/>
                    <a:pt x="280" y="7115"/>
                  </a:cubicBezTo>
                  <a:lnTo>
                    <a:pt x="933" y="7115"/>
                  </a:lnTo>
                  <a:lnTo>
                    <a:pt x="1759" y="3972"/>
                  </a:lnTo>
                  <a:lnTo>
                    <a:pt x="1949" y="3249"/>
                  </a:lnTo>
                  <a:lnTo>
                    <a:pt x="2109" y="2641"/>
                  </a:lnTo>
                  <a:lnTo>
                    <a:pt x="2300" y="1918"/>
                  </a:lnTo>
                  <a:lnTo>
                    <a:pt x="2597" y="768"/>
                  </a:lnTo>
                  <a:lnTo>
                    <a:pt x="2686" y="435"/>
                  </a:lnTo>
                  <a:cubicBezTo>
                    <a:pt x="2730" y="267"/>
                    <a:pt x="2850" y="133"/>
                    <a:pt x="3002" y="67"/>
                  </a:cubicBezTo>
                  <a:cubicBezTo>
                    <a:pt x="3072" y="31"/>
                    <a:pt x="3152" y="14"/>
                    <a:pt x="3236" y="14"/>
                  </a:cubicBezTo>
                  <a:lnTo>
                    <a:pt x="3565" y="14"/>
                  </a:lnTo>
                  <a:cubicBezTo>
                    <a:pt x="3715" y="14"/>
                    <a:pt x="3858" y="76"/>
                    <a:pt x="3960" y="174"/>
                  </a:cubicBezTo>
                  <a:cubicBezTo>
                    <a:pt x="3955" y="169"/>
                    <a:pt x="3951" y="164"/>
                    <a:pt x="3946" y="160"/>
                  </a:cubicBezTo>
                  <a:cubicBezTo>
                    <a:pt x="3844" y="62"/>
                    <a:pt x="3703" y="0"/>
                    <a:pt x="3551" y="0"/>
                  </a:cubicBezTo>
                  <a:close/>
                  <a:moveTo>
                    <a:pt x="75" y="8103"/>
                  </a:moveTo>
                  <a:lnTo>
                    <a:pt x="75" y="8103"/>
                  </a:lnTo>
                  <a:cubicBezTo>
                    <a:pt x="77" y="8106"/>
                    <a:pt x="80" y="8108"/>
                    <a:pt x="82" y="8111"/>
                  </a:cubicBezTo>
                  <a:lnTo>
                    <a:pt x="82" y="8111"/>
                  </a:lnTo>
                  <a:cubicBezTo>
                    <a:pt x="80" y="8108"/>
                    <a:pt x="77" y="8105"/>
                    <a:pt x="75" y="8103"/>
                  </a:cubicBezTo>
                  <a:close/>
                  <a:moveTo>
                    <a:pt x="82" y="8111"/>
                  </a:moveTo>
                  <a:cubicBezTo>
                    <a:pt x="83" y="8112"/>
                    <a:pt x="84" y="8113"/>
                    <a:pt x="85" y="8114"/>
                  </a:cubicBezTo>
                  <a:cubicBezTo>
                    <a:pt x="84" y="8113"/>
                    <a:pt x="83" y="8112"/>
                    <a:pt x="82" y="811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7"/>
            <p:cNvSpPr/>
            <p:nvPr/>
          </p:nvSpPr>
          <p:spPr>
            <a:xfrm>
              <a:off x="5411183" y="890156"/>
              <a:ext cx="1425715" cy="2917212"/>
            </a:xfrm>
            <a:custGeom>
              <a:avLst/>
              <a:gdLst/>
              <a:ahLst/>
              <a:cxnLst/>
              <a:rect l="l" t="t" r="r" b="b"/>
              <a:pathLst>
                <a:path w="3965" h="8113" extrusionOk="0">
                  <a:moveTo>
                    <a:pt x="3227" y="0"/>
                  </a:moveTo>
                  <a:cubicBezTo>
                    <a:pt x="3143" y="0"/>
                    <a:pt x="3063" y="17"/>
                    <a:pt x="2993" y="53"/>
                  </a:cubicBezTo>
                  <a:cubicBezTo>
                    <a:pt x="2841" y="119"/>
                    <a:pt x="2721" y="253"/>
                    <a:pt x="2677" y="421"/>
                  </a:cubicBezTo>
                  <a:lnTo>
                    <a:pt x="2588" y="754"/>
                  </a:lnTo>
                  <a:lnTo>
                    <a:pt x="2291" y="1904"/>
                  </a:lnTo>
                  <a:lnTo>
                    <a:pt x="2100" y="2627"/>
                  </a:lnTo>
                  <a:lnTo>
                    <a:pt x="1940" y="3235"/>
                  </a:lnTo>
                  <a:lnTo>
                    <a:pt x="1750" y="3958"/>
                  </a:lnTo>
                  <a:lnTo>
                    <a:pt x="924" y="7101"/>
                  </a:lnTo>
                  <a:lnTo>
                    <a:pt x="271" y="7101"/>
                  </a:lnTo>
                  <a:cubicBezTo>
                    <a:pt x="213" y="7101"/>
                    <a:pt x="156" y="7123"/>
                    <a:pt x="111" y="7154"/>
                  </a:cubicBezTo>
                  <a:cubicBezTo>
                    <a:pt x="45" y="7203"/>
                    <a:pt x="5" y="7283"/>
                    <a:pt x="5" y="7371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5" y="7953"/>
                    <a:pt x="10" y="7967"/>
                  </a:cubicBezTo>
                  <a:cubicBezTo>
                    <a:pt x="19" y="8020"/>
                    <a:pt x="41" y="8064"/>
                    <a:pt x="76" y="8100"/>
                  </a:cubicBezTo>
                  <a:cubicBezTo>
                    <a:pt x="80" y="8104"/>
                    <a:pt x="85" y="8109"/>
                    <a:pt x="90" y="8113"/>
                  </a:cubicBezTo>
                  <a:cubicBezTo>
                    <a:pt x="54" y="8078"/>
                    <a:pt x="31" y="8033"/>
                    <a:pt x="19" y="7980"/>
                  </a:cubicBezTo>
                  <a:cubicBezTo>
                    <a:pt x="19" y="7963"/>
                    <a:pt x="14" y="7944"/>
                    <a:pt x="14" y="7926"/>
                  </a:cubicBezTo>
                  <a:lnTo>
                    <a:pt x="14" y="7505"/>
                  </a:lnTo>
                  <a:lnTo>
                    <a:pt x="14" y="7385"/>
                  </a:lnTo>
                  <a:cubicBezTo>
                    <a:pt x="14" y="7297"/>
                    <a:pt x="58" y="7217"/>
                    <a:pt x="125" y="7168"/>
                  </a:cubicBezTo>
                  <a:cubicBezTo>
                    <a:pt x="170" y="7137"/>
                    <a:pt x="227" y="7115"/>
                    <a:pt x="285" y="7115"/>
                  </a:cubicBezTo>
                  <a:lnTo>
                    <a:pt x="937" y="7115"/>
                  </a:lnTo>
                  <a:lnTo>
                    <a:pt x="1762" y="3972"/>
                  </a:lnTo>
                  <a:lnTo>
                    <a:pt x="1954" y="3249"/>
                  </a:lnTo>
                  <a:lnTo>
                    <a:pt x="2114" y="2637"/>
                  </a:lnTo>
                  <a:lnTo>
                    <a:pt x="2300" y="1912"/>
                  </a:lnTo>
                  <a:lnTo>
                    <a:pt x="2602" y="767"/>
                  </a:lnTo>
                  <a:lnTo>
                    <a:pt x="2690" y="435"/>
                  </a:lnTo>
                  <a:cubicBezTo>
                    <a:pt x="2735" y="266"/>
                    <a:pt x="2854" y="133"/>
                    <a:pt x="3005" y="62"/>
                  </a:cubicBezTo>
                  <a:cubicBezTo>
                    <a:pt x="3077" y="31"/>
                    <a:pt x="3157" y="13"/>
                    <a:pt x="3241" y="13"/>
                  </a:cubicBezTo>
                  <a:lnTo>
                    <a:pt x="3569" y="13"/>
                  </a:lnTo>
                  <a:cubicBezTo>
                    <a:pt x="3720" y="13"/>
                    <a:pt x="3862" y="75"/>
                    <a:pt x="3964" y="173"/>
                  </a:cubicBezTo>
                  <a:cubicBezTo>
                    <a:pt x="3960" y="168"/>
                    <a:pt x="3956" y="164"/>
                    <a:pt x="3951" y="160"/>
                  </a:cubicBezTo>
                  <a:cubicBezTo>
                    <a:pt x="3849" y="62"/>
                    <a:pt x="3706" y="0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7"/>
            <p:cNvSpPr/>
            <p:nvPr/>
          </p:nvSpPr>
          <p:spPr>
            <a:xfrm>
              <a:off x="5416217" y="894471"/>
              <a:ext cx="1425355" cy="2917931"/>
            </a:xfrm>
            <a:custGeom>
              <a:avLst/>
              <a:gdLst/>
              <a:ahLst/>
              <a:cxnLst/>
              <a:rect l="l" t="t" r="r" b="b"/>
              <a:pathLst>
                <a:path w="3964" h="8115" extrusionOk="0">
                  <a:moveTo>
                    <a:pt x="3227" y="1"/>
                  </a:moveTo>
                  <a:cubicBezTo>
                    <a:pt x="3143" y="1"/>
                    <a:pt x="3063" y="19"/>
                    <a:pt x="2991" y="50"/>
                  </a:cubicBezTo>
                  <a:cubicBezTo>
                    <a:pt x="2840" y="121"/>
                    <a:pt x="2721" y="254"/>
                    <a:pt x="2676" y="423"/>
                  </a:cubicBezTo>
                  <a:lnTo>
                    <a:pt x="2588" y="755"/>
                  </a:lnTo>
                  <a:lnTo>
                    <a:pt x="2286" y="1900"/>
                  </a:lnTo>
                  <a:lnTo>
                    <a:pt x="2100" y="2625"/>
                  </a:lnTo>
                  <a:lnTo>
                    <a:pt x="1940" y="3237"/>
                  </a:lnTo>
                  <a:lnTo>
                    <a:pt x="1748" y="3960"/>
                  </a:lnTo>
                  <a:lnTo>
                    <a:pt x="923" y="7103"/>
                  </a:lnTo>
                  <a:lnTo>
                    <a:pt x="271" y="7103"/>
                  </a:lnTo>
                  <a:cubicBezTo>
                    <a:pt x="213" y="7103"/>
                    <a:pt x="156" y="7125"/>
                    <a:pt x="111" y="7156"/>
                  </a:cubicBezTo>
                  <a:cubicBezTo>
                    <a:pt x="44" y="7205"/>
                    <a:pt x="0" y="7285"/>
                    <a:pt x="0" y="7373"/>
                  </a:cubicBezTo>
                  <a:lnTo>
                    <a:pt x="0" y="7493"/>
                  </a:lnTo>
                  <a:lnTo>
                    <a:pt x="0" y="7914"/>
                  </a:lnTo>
                  <a:cubicBezTo>
                    <a:pt x="0" y="7932"/>
                    <a:pt x="5" y="7951"/>
                    <a:pt x="5" y="7968"/>
                  </a:cubicBezTo>
                  <a:cubicBezTo>
                    <a:pt x="17" y="8021"/>
                    <a:pt x="40" y="8066"/>
                    <a:pt x="76" y="8101"/>
                  </a:cubicBezTo>
                  <a:cubicBezTo>
                    <a:pt x="77" y="8101"/>
                    <a:pt x="77" y="8102"/>
                    <a:pt x="78" y="8103"/>
                  </a:cubicBezTo>
                  <a:lnTo>
                    <a:pt x="78" y="8103"/>
                  </a:lnTo>
                  <a:cubicBezTo>
                    <a:pt x="48" y="8068"/>
                    <a:pt x="26" y="8025"/>
                    <a:pt x="17" y="7981"/>
                  </a:cubicBezTo>
                  <a:cubicBezTo>
                    <a:pt x="17" y="7963"/>
                    <a:pt x="13" y="7945"/>
                    <a:pt x="13" y="7928"/>
                  </a:cubicBezTo>
                  <a:lnTo>
                    <a:pt x="13" y="7502"/>
                  </a:lnTo>
                  <a:lnTo>
                    <a:pt x="13" y="7382"/>
                  </a:lnTo>
                  <a:cubicBezTo>
                    <a:pt x="13" y="7293"/>
                    <a:pt x="58" y="7218"/>
                    <a:pt x="124" y="7169"/>
                  </a:cubicBezTo>
                  <a:cubicBezTo>
                    <a:pt x="169" y="7134"/>
                    <a:pt x="226" y="7115"/>
                    <a:pt x="284" y="7115"/>
                  </a:cubicBezTo>
                  <a:lnTo>
                    <a:pt x="688" y="7115"/>
                  </a:lnTo>
                  <a:lnTo>
                    <a:pt x="937" y="7111"/>
                  </a:lnTo>
                  <a:lnTo>
                    <a:pt x="1762" y="3973"/>
                  </a:lnTo>
                  <a:lnTo>
                    <a:pt x="1953" y="3246"/>
                  </a:lnTo>
                  <a:lnTo>
                    <a:pt x="2113" y="2637"/>
                  </a:lnTo>
                  <a:lnTo>
                    <a:pt x="2299" y="1914"/>
                  </a:lnTo>
                  <a:lnTo>
                    <a:pt x="2600" y="769"/>
                  </a:lnTo>
                  <a:lnTo>
                    <a:pt x="2690" y="431"/>
                  </a:lnTo>
                  <a:cubicBezTo>
                    <a:pt x="2734" y="267"/>
                    <a:pt x="2854" y="134"/>
                    <a:pt x="3005" y="63"/>
                  </a:cubicBezTo>
                  <a:cubicBezTo>
                    <a:pt x="3076" y="32"/>
                    <a:pt x="3155" y="15"/>
                    <a:pt x="3240" y="15"/>
                  </a:cubicBezTo>
                  <a:lnTo>
                    <a:pt x="3569" y="15"/>
                  </a:lnTo>
                  <a:cubicBezTo>
                    <a:pt x="3719" y="15"/>
                    <a:pt x="3862" y="72"/>
                    <a:pt x="3964" y="175"/>
                  </a:cubicBezTo>
                  <a:cubicBezTo>
                    <a:pt x="3959" y="169"/>
                    <a:pt x="3954" y="165"/>
                    <a:pt x="3950" y="161"/>
                  </a:cubicBezTo>
                  <a:cubicBezTo>
                    <a:pt x="3848" y="63"/>
                    <a:pt x="3706" y="1"/>
                    <a:pt x="3555" y="1"/>
                  </a:cubicBezTo>
                  <a:close/>
                  <a:moveTo>
                    <a:pt x="78" y="8103"/>
                  </a:moveTo>
                  <a:lnTo>
                    <a:pt x="78" y="8103"/>
                  </a:lnTo>
                  <a:cubicBezTo>
                    <a:pt x="81" y="8106"/>
                    <a:pt x="83" y="8109"/>
                    <a:pt x="86" y="8112"/>
                  </a:cubicBezTo>
                  <a:lnTo>
                    <a:pt x="86" y="8112"/>
                  </a:lnTo>
                  <a:cubicBezTo>
                    <a:pt x="83" y="8109"/>
                    <a:pt x="81" y="8106"/>
                    <a:pt x="78" y="8103"/>
                  </a:cubicBezTo>
                  <a:close/>
                  <a:moveTo>
                    <a:pt x="86" y="8112"/>
                  </a:moveTo>
                  <a:cubicBezTo>
                    <a:pt x="87" y="8113"/>
                    <a:pt x="88" y="8114"/>
                    <a:pt x="89" y="8115"/>
                  </a:cubicBezTo>
                  <a:cubicBezTo>
                    <a:pt x="88" y="8114"/>
                    <a:pt x="87" y="8113"/>
                    <a:pt x="86" y="8112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7"/>
            <p:cNvSpPr/>
            <p:nvPr/>
          </p:nvSpPr>
          <p:spPr>
            <a:xfrm>
              <a:off x="5420891" y="899505"/>
              <a:ext cx="1425355" cy="2917571"/>
            </a:xfrm>
            <a:custGeom>
              <a:avLst/>
              <a:gdLst/>
              <a:ahLst/>
              <a:cxnLst/>
              <a:rect l="l" t="t" r="r" b="b"/>
              <a:pathLst>
                <a:path w="3964" h="8114" extrusionOk="0">
                  <a:moveTo>
                    <a:pt x="3227" y="1"/>
                  </a:moveTo>
                  <a:cubicBezTo>
                    <a:pt x="3142" y="1"/>
                    <a:pt x="3063" y="18"/>
                    <a:pt x="2992" y="49"/>
                  </a:cubicBezTo>
                  <a:cubicBezTo>
                    <a:pt x="2841" y="120"/>
                    <a:pt x="2721" y="253"/>
                    <a:pt x="2677" y="417"/>
                  </a:cubicBezTo>
                  <a:lnTo>
                    <a:pt x="2587" y="755"/>
                  </a:lnTo>
                  <a:lnTo>
                    <a:pt x="2286" y="1900"/>
                  </a:lnTo>
                  <a:lnTo>
                    <a:pt x="2100" y="2623"/>
                  </a:lnTo>
                  <a:lnTo>
                    <a:pt x="1940" y="3232"/>
                  </a:lnTo>
                  <a:lnTo>
                    <a:pt x="1749" y="3959"/>
                  </a:lnTo>
                  <a:lnTo>
                    <a:pt x="924" y="7097"/>
                  </a:lnTo>
                  <a:lnTo>
                    <a:pt x="675" y="7101"/>
                  </a:lnTo>
                  <a:lnTo>
                    <a:pt x="271" y="7101"/>
                  </a:lnTo>
                  <a:cubicBezTo>
                    <a:pt x="213" y="7101"/>
                    <a:pt x="156" y="7120"/>
                    <a:pt x="111" y="7155"/>
                  </a:cubicBezTo>
                  <a:cubicBezTo>
                    <a:pt x="45" y="7204"/>
                    <a:pt x="0" y="7279"/>
                    <a:pt x="0" y="7368"/>
                  </a:cubicBezTo>
                  <a:lnTo>
                    <a:pt x="0" y="7488"/>
                  </a:lnTo>
                  <a:lnTo>
                    <a:pt x="0" y="7914"/>
                  </a:lnTo>
                  <a:cubicBezTo>
                    <a:pt x="0" y="7931"/>
                    <a:pt x="4" y="7949"/>
                    <a:pt x="4" y="7967"/>
                  </a:cubicBezTo>
                  <a:cubicBezTo>
                    <a:pt x="13" y="8014"/>
                    <a:pt x="38" y="8060"/>
                    <a:pt x="71" y="8095"/>
                  </a:cubicBezTo>
                  <a:lnTo>
                    <a:pt x="71" y="8095"/>
                  </a:lnTo>
                  <a:cubicBezTo>
                    <a:pt x="46" y="8060"/>
                    <a:pt x="25" y="8022"/>
                    <a:pt x="18" y="7980"/>
                  </a:cubicBezTo>
                  <a:cubicBezTo>
                    <a:pt x="14" y="7963"/>
                    <a:pt x="14" y="7945"/>
                    <a:pt x="14" y="7927"/>
                  </a:cubicBezTo>
                  <a:lnTo>
                    <a:pt x="14" y="7501"/>
                  </a:lnTo>
                  <a:lnTo>
                    <a:pt x="14" y="7382"/>
                  </a:lnTo>
                  <a:cubicBezTo>
                    <a:pt x="14" y="7292"/>
                    <a:pt x="58" y="7218"/>
                    <a:pt x="125" y="7169"/>
                  </a:cubicBezTo>
                  <a:cubicBezTo>
                    <a:pt x="169" y="7132"/>
                    <a:pt x="227" y="7115"/>
                    <a:pt x="284" y="7115"/>
                  </a:cubicBezTo>
                  <a:lnTo>
                    <a:pt x="688" y="7115"/>
                  </a:lnTo>
                  <a:lnTo>
                    <a:pt x="936" y="7111"/>
                  </a:lnTo>
                  <a:lnTo>
                    <a:pt x="1762" y="3969"/>
                  </a:lnTo>
                  <a:lnTo>
                    <a:pt x="1948" y="3244"/>
                  </a:lnTo>
                  <a:lnTo>
                    <a:pt x="2108" y="2637"/>
                  </a:lnTo>
                  <a:lnTo>
                    <a:pt x="2300" y="1913"/>
                  </a:lnTo>
                  <a:lnTo>
                    <a:pt x="2601" y="763"/>
                  </a:lnTo>
                  <a:lnTo>
                    <a:pt x="2690" y="431"/>
                  </a:lnTo>
                  <a:cubicBezTo>
                    <a:pt x="2734" y="262"/>
                    <a:pt x="2854" y="129"/>
                    <a:pt x="3005" y="63"/>
                  </a:cubicBezTo>
                  <a:cubicBezTo>
                    <a:pt x="3076" y="32"/>
                    <a:pt x="3156" y="9"/>
                    <a:pt x="3240" y="9"/>
                  </a:cubicBezTo>
                  <a:lnTo>
                    <a:pt x="3369" y="9"/>
                  </a:lnTo>
                  <a:lnTo>
                    <a:pt x="3569" y="14"/>
                  </a:lnTo>
                  <a:cubicBezTo>
                    <a:pt x="3720" y="14"/>
                    <a:pt x="3857" y="71"/>
                    <a:pt x="3964" y="173"/>
                  </a:cubicBezTo>
                  <a:cubicBezTo>
                    <a:pt x="3959" y="169"/>
                    <a:pt x="3955" y="165"/>
                    <a:pt x="3951" y="161"/>
                  </a:cubicBezTo>
                  <a:cubicBezTo>
                    <a:pt x="3849" y="58"/>
                    <a:pt x="3706" y="1"/>
                    <a:pt x="3556" y="1"/>
                  </a:cubicBezTo>
                  <a:close/>
                  <a:moveTo>
                    <a:pt x="71" y="8095"/>
                  </a:moveTo>
                  <a:cubicBezTo>
                    <a:pt x="72" y="8098"/>
                    <a:pt x="74" y="8100"/>
                    <a:pt x="76" y="8103"/>
                  </a:cubicBezTo>
                  <a:lnTo>
                    <a:pt x="76" y="8103"/>
                  </a:lnTo>
                  <a:cubicBezTo>
                    <a:pt x="76" y="8102"/>
                    <a:pt x="76" y="8101"/>
                    <a:pt x="76" y="8101"/>
                  </a:cubicBezTo>
                  <a:cubicBezTo>
                    <a:pt x="74" y="8099"/>
                    <a:pt x="72" y="8097"/>
                    <a:pt x="71" y="8095"/>
                  </a:cubicBezTo>
                  <a:close/>
                  <a:moveTo>
                    <a:pt x="76" y="8103"/>
                  </a:moveTo>
                  <a:cubicBezTo>
                    <a:pt x="77" y="8106"/>
                    <a:pt x="81" y="8110"/>
                    <a:pt x="84" y="8113"/>
                  </a:cubicBezTo>
                  <a:cubicBezTo>
                    <a:pt x="81" y="8110"/>
                    <a:pt x="79" y="8106"/>
                    <a:pt x="76" y="8103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7"/>
            <p:cNvSpPr/>
            <p:nvPr/>
          </p:nvSpPr>
          <p:spPr>
            <a:xfrm>
              <a:off x="5425566" y="902741"/>
              <a:ext cx="1423917" cy="2917571"/>
            </a:xfrm>
            <a:custGeom>
              <a:avLst/>
              <a:gdLst/>
              <a:ahLst/>
              <a:cxnLst/>
              <a:rect l="l" t="t" r="r" b="b"/>
              <a:pathLst>
                <a:path w="3960" h="8114" extrusionOk="0">
                  <a:moveTo>
                    <a:pt x="3227" y="0"/>
                  </a:moveTo>
                  <a:cubicBezTo>
                    <a:pt x="3143" y="0"/>
                    <a:pt x="3063" y="23"/>
                    <a:pt x="2992" y="54"/>
                  </a:cubicBezTo>
                  <a:cubicBezTo>
                    <a:pt x="2841" y="120"/>
                    <a:pt x="2721" y="253"/>
                    <a:pt x="2677" y="422"/>
                  </a:cubicBezTo>
                  <a:lnTo>
                    <a:pt x="2588" y="754"/>
                  </a:lnTo>
                  <a:lnTo>
                    <a:pt x="2287" y="1904"/>
                  </a:lnTo>
                  <a:lnTo>
                    <a:pt x="2095" y="2628"/>
                  </a:lnTo>
                  <a:lnTo>
                    <a:pt x="1935" y="3235"/>
                  </a:lnTo>
                  <a:lnTo>
                    <a:pt x="1749" y="3960"/>
                  </a:lnTo>
                  <a:lnTo>
                    <a:pt x="923" y="7102"/>
                  </a:lnTo>
                  <a:lnTo>
                    <a:pt x="675" y="7106"/>
                  </a:lnTo>
                  <a:lnTo>
                    <a:pt x="271" y="7106"/>
                  </a:lnTo>
                  <a:cubicBezTo>
                    <a:pt x="214" y="7106"/>
                    <a:pt x="156" y="7123"/>
                    <a:pt x="112" y="7160"/>
                  </a:cubicBezTo>
                  <a:cubicBezTo>
                    <a:pt x="45" y="7209"/>
                    <a:pt x="1" y="7283"/>
                    <a:pt x="1" y="7373"/>
                  </a:cubicBezTo>
                  <a:lnTo>
                    <a:pt x="1" y="7492"/>
                  </a:lnTo>
                  <a:lnTo>
                    <a:pt x="1" y="7918"/>
                  </a:lnTo>
                  <a:cubicBezTo>
                    <a:pt x="1" y="7936"/>
                    <a:pt x="1" y="7954"/>
                    <a:pt x="5" y="7971"/>
                  </a:cubicBezTo>
                  <a:cubicBezTo>
                    <a:pt x="14" y="8020"/>
                    <a:pt x="40" y="8065"/>
                    <a:pt x="71" y="8104"/>
                  </a:cubicBezTo>
                  <a:cubicBezTo>
                    <a:pt x="77" y="8109"/>
                    <a:pt x="81" y="8114"/>
                    <a:pt x="85" y="8114"/>
                  </a:cubicBezTo>
                  <a:cubicBezTo>
                    <a:pt x="54" y="8078"/>
                    <a:pt x="28" y="8034"/>
                    <a:pt x="18" y="7985"/>
                  </a:cubicBezTo>
                  <a:cubicBezTo>
                    <a:pt x="14" y="7967"/>
                    <a:pt x="14" y="7949"/>
                    <a:pt x="14" y="7932"/>
                  </a:cubicBezTo>
                  <a:lnTo>
                    <a:pt x="14" y="7506"/>
                  </a:lnTo>
                  <a:lnTo>
                    <a:pt x="14" y="7385"/>
                  </a:lnTo>
                  <a:cubicBezTo>
                    <a:pt x="14" y="7297"/>
                    <a:pt x="58" y="7217"/>
                    <a:pt x="124" y="7168"/>
                  </a:cubicBezTo>
                  <a:cubicBezTo>
                    <a:pt x="169" y="7137"/>
                    <a:pt x="227" y="7119"/>
                    <a:pt x="284" y="7119"/>
                  </a:cubicBezTo>
                  <a:lnTo>
                    <a:pt x="684" y="7119"/>
                  </a:lnTo>
                  <a:lnTo>
                    <a:pt x="937" y="7115"/>
                  </a:lnTo>
                  <a:lnTo>
                    <a:pt x="1763" y="3972"/>
                  </a:lnTo>
                  <a:lnTo>
                    <a:pt x="1949" y="3249"/>
                  </a:lnTo>
                  <a:lnTo>
                    <a:pt x="2109" y="2637"/>
                  </a:lnTo>
                  <a:lnTo>
                    <a:pt x="2300" y="1913"/>
                  </a:lnTo>
                  <a:lnTo>
                    <a:pt x="2601" y="768"/>
                  </a:lnTo>
                  <a:lnTo>
                    <a:pt x="2691" y="435"/>
                  </a:lnTo>
                  <a:cubicBezTo>
                    <a:pt x="2734" y="267"/>
                    <a:pt x="2855" y="133"/>
                    <a:pt x="3006" y="66"/>
                  </a:cubicBezTo>
                  <a:cubicBezTo>
                    <a:pt x="3076" y="31"/>
                    <a:pt x="3156" y="13"/>
                    <a:pt x="3240" y="13"/>
                  </a:cubicBezTo>
                  <a:lnTo>
                    <a:pt x="3569" y="13"/>
                  </a:lnTo>
                  <a:cubicBezTo>
                    <a:pt x="3720" y="18"/>
                    <a:pt x="3858" y="76"/>
                    <a:pt x="3959" y="178"/>
                  </a:cubicBezTo>
                  <a:cubicBezTo>
                    <a:pt x="3955" y="173"/>
                    <a:pt x="3955" y="169"/>
                    <a:pt x="3951" y="164"/>
                  </a:cubicBezTo>
                  <a:cubicBezTo>
                    <a:pt x="3844" y="62"/>
                    <a:pt x="3707" y="5"/>
                    <a:pt x="3556" y="5"/>
                  </a:cubicBezTo>
                  <a:lnTo>
                    <a:pt x="3356" y="0"/>
                  </a:ln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7"/>
            <p:cNvSpPr/>
            <p:nvPr/>
          </p:nvSpPr>
          <p:spPr>
            <a:xfrm>
              <a:off x="5430240" y="907416"/>
              <a:ext cx="1424277" cy="2917571"/>
            </a:xfrm>
            <a:custGeom>
              <a:avLst/>
              <a:gdLst/>
              <a:ahLst/>
              <a:cxnLst/>
              <a:rect l="l" t="t" r="r" b="b"/>
              <a:pathLst>
                <a:path w="3961" h="8114" extrusionOk="0">
                  <a:moveTo>
                    <a:pt x="3896" y="120"/>
                  </a:moveTo>
                  <a:cubicBezTo>
                    <a:pt x="3913" y="134"/>
                    <a:pt x="3930" y="149"/>
                    <a:pt x="3946" y="165"/>
                  </a:cubicBezTo>
                  <a:cubicBezTo>
                    <a:pt x="3950" y="165"/>
                    <a:pt x="3953" y="167"/>
                    <a:pt x="3955" y="169"/>
                  </a:cubicBezTo>
                  <a:lnTo>
                    <a:pt x="3955" y="169"/>
                  </a:lnTo>
                  <a:cubicBezTo>
                    <a:pt x="3937" y="152"/>
                    <a:pt x="3917" y="135"/>
                    <a:pt x="3896" y="120"/>
                  </a:cubicBezTo>
                  <a:close/>
                  <a:moveTo>
                    <a:pt x="3955" y="169"/>
                  </a:moveTo>
                  <a:lnTo>
                    <a:pt x="3955" y="169"/>
                  </a:lnTo>
                  <a:cubicBezTo>
                    <a:pt x="3957" y="171"/>
                    <a:pt x="3959" y="172"/>
                    <a:pt x="3960" y="174"/>
                  </a:cubicBezTo>
                  <a:cubicBezTo>
                    <a:pt x="3959" y="172"/>
                    <a:pt x="3957" y="171"/>
                    <a:pt x="3955" y="169"/>
                  </a:cubicBezTo>
                  <a:close/>
                  <a:moveTo>
                    <a:pt x="3227" y="0"/>
                  </a:moveTo>
                  <a:cubicBezTo>
                    <a:pt x="3143" y="0"/>
                    <a:pt x="3063" y="18"/>
                    <a:pt x="2993" y="53"/>
                  </a:cubicBezTo>
                  <a:cubicBezTo>
                    <a:pt x="2842" y="120"/>
                    <a:pt x="2721" y="254"/>
                    <a:pt x="2678" y="422"/>
                  </a:cubicBezTo>
                  <a:lnTo>
                    <a:pt x="2588" y="755"/>
                  </a:lnTo>
                  <a:lnTo>
                    <a:pt x="2287" y="1900"/>
                  </a:lnTo>
                  <a:lnTo>
                    <a:pt x="2096" y="2624"/>
                  </a:lnTo>
                  <a:lnTo>
                    <a:pt x="1936" y="3236"/>
                  </a:lnTo>
                  <a:lnTo>
                    <a:pt x="1750" y="3959"/>
                  </a:lnTo>
                  <a:lnTo>
                    <a:pt x="924" y="7102"/>
                  </a:lnTo>
                  <a:lnTo>
                    <a:pt x="671" y="7106"/>
                  </a:lnTo>
                  <a:lnTo>
                    <a:pt x="271" y="7106"/>
                  </a:lnTo>
                  <a:cubicBezTo>
                    <a:pt x="214" y="7106"/>
                    <a:pt x="156" y="7124"/>
                    <a:pt x="111" y="7155"/>
                  </a:cubicBezTo>
                  <a:cubicBezTo>
                    <a:pt x="45" y="7204"/>
                    <a:pt x="1" y="7284"/>
                    <a:pt x="1" y="7372"/>
                  </a:cubicBezTo>
                  <a:lnTo>
                    <a:pt x="1" y="7493"/>
                  </a:lnTo>
                  <a:lnTo>
                    <a:pt x="1" y="7919"/>
                  </a:lnTo>
                  <a:cubicBezTo>
                    <a:pt x="1" y="7936"/>
                    <a:pt x="1" y="7954"/>
                    <a:pt x="5" y="7972"/>
                  </a:cubicBezTo>
                  <a:cubicBezTo>
                    <a:pt x="15" y="8021"/>
                    <a:pt x="41" y="8065"/>
                    <a:pt x="72" y="8101"/>
                  </a:cubicBezTo>
                  <a:cubicBezTo>
                    <a:pt x="76" y="8105"/>
                    <a:pt x="81" y="8110"/>
                    <a:pt x="85" y="8114"/>
                  </a:cubicBezTo>
                  <a:cubicBezTo>
                    <a:pt x="50" y="8079"/>
                    <a:pt x="27" y="8034"/>
                    <a:pt x="19" y="7981"/>
                  </a:cubicBezTo>
                  <a:cubicBezTo>
                    <a:pt x="15" y="7968"/>
                    <a:pt x="15" y="7950"/>
                    <a:pt x="15" y="7932"/>
                  </a:cubicBezTo>
                  <a:lnTo>
                    <a:pt x="15" y="7506"/>
                  </a:lnTo>
                  <a:lnTo>
                    <a:pt x="15" y="7386"/>
                  </a:lnTo>
                  <a:cubicBezTo>
                    <a:pt x="15" y="7297"/>
                    <a:pt x="58" y="7217"/>
                    <a:pt x="125" y="7169"/>
                  </a:cubicBezTo>
                  <a:cubicBezTo>
                    <a:pt x="170" y="7137"/>
                    <a:pt x="228" y="7116"/>
                    <a:pt x="285" y="7116"/>
                  </a:cubicBezTo>
                  <a:lnTo>
                    <a:pt x="685" y="7116"/>
                  </a:lnTo>
                  <a:lnTo>
                    <a:pt x="937" y="7110"/>
                  </a:lnTo>
                  <a:lnTo>
                    <a:pt x="1758" y="3968"/>
                  </a:lnTo>
                  <a:lnTo>
                    <a:pt x="1949" y="3245"/>
                  </a:lnTo>
                  <a:lnTo>
                    <a:pt x="2109" y="2636"/>
                  </a:lnTo>
                  <a:lnTo>
                    <a:pt x="2300" y="1913"/>
                  </a:lnTo>
                  <a:lnTo>
                    <a:pt x="2602" y="768"/>
                  </a:lnTo>
                  <a:cubicBezTo>
                    <a:pt x="2602" y="764"/>
                    <a:pt x="2686" y="436"/>
                    <a:pt x="2690" y="431"/>
                  </a:cubicBezTo>
                  <a:cubicBezTo>
                    <a:pt x="2735" y="266"/>
                    <a:pt x="2850" y="133"/>
                    <a:pt x="3001" y="67"/>
                  </a:cubicBezTo>
                  <a:cubicBezTo>
                    <a:pt x="3077" y="32"/>
                    <a:pt x="3157" y="14"/>
                    <a:pt x="3241" y="14"/>
                  </a:cubicBezTo>
                  <a:lnTo>
                    <a:pt x="3569" y="14"/>
                  </a:lnTo>
                  <a:cubicBezTo>
                    <a:pt x="3691" y="14"/>
                    <a:pt x="3803" y="54"/>
                    <a:pt x="3896" y="120"/>
                  </a:cubicBezTo>
                  <a:lnTo>
                    <a:pt x="3896" y="120"/>
                  </a:lnTo>
                  <a:cubicBezTo>
                    <a:pt x="3801" y="46"/>
                    <a:pt x="3683" y="5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7"/>
            <p:cNvSpPr/>
            <p:nvPr/>
          </p:nvSpPr>
          <p:spPr>
            <a:xfrm>
              <a:off x="5716102" y="872537"/>
              <a:ext cx="1792481" cy="2591799"/>
            </a:xfrm>
            <a:custGeom>
              <a:avLst/>
              <a:gdLst/>
              <a:ahLst/>
              <a:cxnLst/>
              <a:rect l="l" t="t" r="r" b="b"/>
              <a:pathLst>
                <a:path w="4985" h="7208" extrusionOk="0">
                  <a:moveTo>
                    <a:pt x="2326" y="0"/>
                  </a:moveTo>
                  <a:cubicBezTo>
                    <a:pt x="2069" y="0"/>
                    <a:pt x="1842" y="173"/>
                    <a:pt x="1780" y="422"/>
                  </a:cubicBezTo>
                  <a:lnTo>
                    <a:pt x="0" y="7207"/>
                  </a:lnTo>
                  <a:lnTo>
                    <a:pt x="4984" y="7207"/>
                  </a:lnTo>
                  <a:lnTo>
                    <a:pt x="3204" y="422"/>
                  </a:lnTo>
                  <a:cubicBezTo>
                    <a:pt x="3143" y="173"/>
                    <a:pt x="2917" y="0"/>
                    <a:pt x="26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7"/>
            <p:cNvSpPr/>
            <p:nvPr/>
          </p:nvSpPr>
          <p:spPr>
            <a:xfrm>
              <a:off x="5393564" y="3425510"/>
              <a:ext cx="2437559" cy="390136"/>
            </a:xfrm>
            <a:custGeom>
              <a:avLst/>
              <a:gdLst/>
              <a:ahLst/>
              <a:cxnLst/>
              <a:rect l="l" t="t" r="r" b="b"/>
              <a:pathLst>
                <a:path w="6779" h="1085" extrusionOk="0">
                  <a:moveTo>
                    <a:pt x="72" y="1"/>
                  </a:moveTo>
                  <a:cubicBezTo>
                    <a:pt x="32" y="1"/>
                    <a:pt x="0" y="33"/>
                    <a:pt x="0" y="72"/>
                  </a:cubicBezTo>
                  <a:lnTo>
                    <a:pt x="0" y="1013"/>
                  </a:lnTo>
                  <a:cubicBezTo>
                    <a:pt x="0" y="1053"/>
                    <a:pt x="32" y="1084"/>
                    <a:pt x="72" y="1084"/>
                  </a:cubicBezTo>
                  <a:lnTo>
                    <a:pt x="6707" y="1084"/>
                  </a:lnTo>
                  <a:cubicBezTo>
                    <a:pt x="6747" y="1084"/>
                    <a:pt x="6778" y="1053"/>
                    <a:pt x="6778" y="1013"/>
                  </a:cubicBezTo>
                  <a:lnTo>
                    <a:pt x="6778" y="72"/>
                  </a:lnTo>
                  <a:cubicBezTo>
                    <a:pt x="6778" y="33"/>
                    <a:pt x="6747" y="1"/>
                    <a:pt x="67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7"/>
            <p:cNvSpPr/>
            <p:nvPr/>
          </p:nvSpPr>
          <p:spPr>
            <a:xfrm>
              <a:off x="6146873" y="1556806"/>
              <a:ext cx="930940" cy="262488"/>
            </a:xfrm>
            <a:custGeom>
              <a:avLst/>
              <a:gdLst/>
              <a:ahLst/>
              <a:cxnLst/>
              <a:rect l="l" t="t" r="r" b="b"/>
              <a:pathLst>
                <a:path w="2589" h="730" extrusionOk="0">
                  <a:moveTo>
                    <a:pt x="191" y="1"/>
                  </a:moveTo>
                  <a:lnTo>
                    <a:pt x="1" y="729"/>
                  </a:lnTo>
                  <a:lnTo>
                    <a:pt x="2588" y="729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7"/>
            <p:cNvSpPr/>
            <p:nvPr/>
          </p:nvSpPr>
          <p:spPr>
            <a:xfrm>
              <a:off x="6021022" y="2037196"/>
              <a:ext cx="1182642" cy="260690"/>
            </a:xfrm>
            <a:custGeom>
              <a:avLst/>
              <a:gdLst/>
              <a:ahLst/>
              <a:cxnLst/>
              <a:rect l="l" t="t" r="r" b="b"/>
              <a:pathLst>
                <a:path w="3289" h="725" extrusionOk="0">
                  <a:moveTo>
                    <a:pt x="191" y="0"/>
                  </a:moveTo>
                  <a:lnTo>
                    <a:pt x="0" y="725"/>
                  </a:lnTo>
                  <a:lnTo>
                    <a:pt x="3289" y="725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7"/>
            <p:cNvSpPr/>
            <p:nvPr/>
          </p:nvSpPr>
          <p:spPr>
            <a:xfrm>
              <a:off x="6611443" y="2193970"/>
              <a:ext cx="887431" cy="1231895"/>
            </a:xfrm>
            <a:custGeom>
              <a:avLst/>
              <a:gdLst/>
              <a:ahLst/>
              <a:cxnLst/>
              <a:rect l="l" t="t" r="r" b="b"/>
              <a:pathLst>
                <a:path w="2468" h="3426" extrusionOk="0">
                  <a:moveTo>
                    <a:pt x="1572" y="0"/>
                  </a:moveTo>
                  <a:lnTo>
                    <a:pt x="1647" y="289"/>
                  </a:lnTo>
                  <a:lnTo>
                    <a:pt x="1" y="289"/>
                  </a:lnTo>
                  <a:lnTo>
                    <a:pt x="1" y="3426"/>
                  </a:lnTo>
                  <a:lnTo>
                    <a:pt x="2468" y="3426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7"/>
            <p:cNvSpPr/>
            <p:nvPr/>
          </p:nvSpPr>
          <p:spPr>
            <a:xfrm>
              <a:off x="6611443" y="1818935"/>
              <a:ext cx="523541" cy="218620"/>
            </a:xfrm>
            <a:custGeom>
              <a:avLst/>
              <a:gdLst/>
              <a:ahLst/>
              <a:cxnLst/>
              <a:rect l="l" t="t" r="r" b="b"/>
              <a:pathLst>
                <a:path w="1456" h="608" extrusionOk="0">
                  <a:moveTo>
                    <a:pt x="1" y="0"/>
                  </a:moveTo>
                  <a:lnTo>
                    <a:pt x="1" y="607"/>
                  </a:lnTo>
                  <a:lnTo>
                    <a:pt x="1456" y="607"/>
                  </a:lnTo>
                  <a:lnTo>
                    <a:pt x="12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7"/>
            <p:cNvSpPr/>
            <p:nvPr/>
          </p:nvSpPr>
          <p:spPr>
            <a:xfrm>
              <a:off x="6611443" y="872537"/>
              <a:ext cx="426456" cy="791419"/>
            </a:xfrm>
            <a:custGeom>
              <a:avLst/>
              <a:gdLst/>
              <a:ahLst/>
              <a:cxnLst/>
              <a:rect l="l" t="t" r="r" b="b"/>
              <a:pathLst>
                <a:path w="1186" h="2201" extrusionOk="0">
                  <a:moveTo>
                    <a:pt x="1" y="0"/>
                  </a:moveTo>
                  <a:lnTo>
                    <a:pt x="1" y="1904"/>
                  </a:lnTo>
                  <a:lnTo>
                    <a:pt x="1105" y="1904"/>
                  </a:lnTo>
                  <a:lnTo>
                    <a:pt x="1185" y="2201"/>
                  </a:lnTo>
                  <a:lnTo>
                    <a:pt x="714" y="422"/>
                  </a:lnTo>
                  <a:cubicBezTo>
                    <a:pt x="653" y="173"/>
                    <a:pt x="427" y="0"/>
                    <a:pt x="1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7"/>
            <p:cNvSpPr/>
            <p:nvPr/>
          </p:nvSpPr>
          <p:spPr>
            <a:xfrm>
              <a:off x="6611443" y="3425510"/>
              <a:ext cx="1219678" cy="390136"/>
            </a:xfrm>
            <a:custGeom>
              <a:avLst/>
              <a:gdLst/>
              <a:ahLst/>
              <a:cxnLst/>
              <a:rect l="l" t="t" r="r" b="b"/>
              <a:pathLst>
                <a:path w="3392" h="1085" extrusionOk="0">
                  <a:moveTo>
                    <a:pt x="1" y="1"/>
                  </a:moveTo>
                  <a:lnTo>
                    <a:pt x="1" y="1084"/>
                  </a:lnTo>
                  <a:lnTo>
                    <a:pt x="3121" y="1084"/>
                  </a:lnTo>
                  <a:cubicBezTo>
                    <a:pt x="3271" y="1084"/>
                    <a:pt x="3391" y="965"/>
                    <a:pt x="3391" y="814"/>
                  </a:cubicBezTo>
                  <a:lnTo>
                    <a:pt x="3391" y="272"/>
                  </a:lnTo>
                  <a:cubicBezTo>
                    <a:pt x="3391" y="121"/>
                    <a:pt x="3271" y="1"/>
                    <a:pt x="31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7"/>
            <p:cNvSpPr/>
            <p:nvPr/>
          </p:nvSpPr>
          <p:spPr>
            <a:xfrm>
              <a:off x="6611443" y="1556806"/>
              <a:ext cx="466369" cy="262488"/>
            </a:xfrm>
            <a:custGeom>
              <a:avLst/>
              <a:gdLst/>
              <a:ahLst/>
              <a:cxnLst/>
              <a:rect l="l" t="t" r="r" b="b"/>
              <a:pathLst>
                <a:path w="1297" h="730" extrusionOk="0">
                  <a:moveTo>
                    <a:pt x="1" y="1"/>
                  </a:moveTo>
                  <a:lnTo>
                    <a:pt x="1" y="729"/>
                  </a:lnTo>
                  <a:lnTo>
                    <a:pt x="1296" y="729"/>
                  </a:lnTo>
                  <a:lnTo>
                    <a:pt x="1185" y="298"/>
                  </a:lnTo>
                  <a:lnTo>
                    <a:pt x="1105" y="1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7"/>
            <p:cNvSpPr/>
            <p:nvPr/>
          </p:nvSpPr>
          <p:spPr>
            <a:xfrm>
              <a:off x="6611443" y="2037196"/>
              <a:ext cx="592220" cy="260690"/>
            </a:xfrm>
            <a:custGeom>
              <a:avLst/>
              <a:gdLst/>
              <a:ahLst/>
              <a:cxnLst/>
              <a:rect l="l" t="t" r="r" b="b"/>
              <a:pathLst>
                <a:path w="1647" h="725" extrusionOk="0">
                  <a:moveTo>
                    <a:pt x="1" y="0"/>
                  </a:moveTo>
                  <a:lnTo>
                    <a:pt x="1" y="725"/>
                  </a:lnTo>
                  <a:lnTo>
                    <a:pt x="1647" y="725"/>
                  </a:lnTo>
                  <a:lnTo>
                    <a:pt x="1572" y="436"/>
                  </a:lnTo>
                  <a:lnTo>
                    <a:pt x="1456" y="0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9" name="Google Shape;959;p37"/>
          <p:cNvGrpSpPr/>
          <p:nvPr/>
        </p:nvGrpSpPr>
        <p:grpSpPr>
          <a:xfrm>
            <a:off x="6884804" y="2929929"/>
            <a:ext cx="927735" cy="1123702"/>
            <a:chOff x="5393564" y="872537"/>
            <a:chExt cx="2437559" cy="2952450"/>
          </a:xfrm>
        </p:grpSpPr>
        <p:sp>
          <p:nvSpPr>
            <p:cNvPr id="960" name="Google Shape;960;p37"/>
            <p:cNvSpPr/>
            <p:nvPr/>
          </p:nvSpPr>
          <p:spPr>
            <a:xfrm>
              <a:off x="5393564" y="872537"/>
              <a:ext cx="1425715" cy="2917212"/>
            </a:xfrm>
            <a:custGeom>
              <a:avLst/>
              <a:gdLst/>
              <a:ahLst/>
              <a:cxnLst/>
              <a:rect l="l" t="t" r="r" b="b"/>
              <a:pathLst>
                <a:path w="3965" h="8113" extrusionOk="0">
                  <a:moveTo>
                    <a:pt x="3223" y="0"/>
                  </a:moveTo>
                  <a:cubicBezTo>
                    <a:pt x="2966" y="0"/>
                    <a:pt x="2739" y="173"/>
                    <a:pt x="2677" y="422"/>
                  </a:cubicBezTo>
                  <a:lnTo>
                    <a:pt x="2286" y="1904"/>
                  </a:lnTo>
                  <a:lnTo>
                    <a:pt x="2096" y="2632"/>
                  </a:lnTo>
                  <a:lnTo>
                    <a:pt x="1936" y="3239"/>
                  </a:lnTo>
                  <a:lnTo>
                    <a:pt x="1745" y="3964"/>
                  </a:lnTo>
                  <a:lnTo>
                    <a:pt x="924" y="7101"/>
                  </a:lnTo>
                  <a:lnTo>
                    <a:pt x="272" y="7101"/>
                  </a:lnTo>
                  <a:cubicBezTo>
                    <a:pt x="121" y="7101"/>
                    <a:pt x="0" y="7221"/>
                    <a:pt x="0" y="7372"/>
                  </a:cubicBezTo>
                  <a:lnTo>
                    <a:pt x="0" y="7914"/>
                  </a:lnTo>
                  <a:cubicBezTo>
                    <a:pt x="0" y="7993"/>
                    <a:pt x="37" y="8065"/>
                    <a:pt x="86" y="8113"/>
                  </a:cubicBezTo>
                  <a:cubicBezTo>
                    <a:pt x="54" y="8078"/>
                    <a:pt x="27" y="8029"/>
                    <a:pt x="19" y="7980"/>
                  </a:cubicBezTo>
                  <a:cubicBezTo>
                    <a:pt x="14" y="7963"/>
                    <a:pt x="14" y="7944"/>
                    <a:pt x="14" y="7926"/>
                  </a:cubicBezTo>
                  <a:lnTo>
                    <a:pt x="14" y="7500"/>
                  </a:lnTo>
                  <a:lnTo>
                    <a:pt x="14" y="7381"/>
                  </a:lnTo>
                  <a:cubicBezTo>
                    <a:pt x="14" y="7297"/>
                    <a:pt x="59" y="7217"/>
                    <a:pt x="121" y="7168"/>
                  </a:cubicBezTo>
                  <a:cubicBezTo>
                    <a:pt x="170" y="7133"/>
                    <a:pt x="223" y="7115"/>
                    <a:pt x="285" y="7115"/>
                  </a:cubicBezTo>
                  <a:lnTo>
                    <a:pt x="938" y="7115"/>
                  </a:lnTo>
                  <a:lnTo>
                    <a:pt x="1758" y="3977"/>
                  </a:lnTo>
                  <a:lnTo>
                    <a:pt x="1950" y="3253"/>
                  </a:lnTo>
                  <a:lnTo>
                    <a:pt x="2110" y="2641"/>
                  </a:lnTo>
                  <a:lnTo>
                    <a:pt x="2300" y="1918"/>
                  </a:lnTo>
                  <a:lnTo>
                    <a:pt x="2602" y="768"/>
                  </a:lnTo>
                  <a:lnTo>
                    <a:pt x="2690" y="435"/>
                  </a:lnTo>
                  <a:cubicBezTo>
                    <a:pt x="2735" y="266"/>
                    <a:pt x="2850" y="133"/>
                    <a:pt x="3001" y="62"/>
                  </a:cubicBezTo>
                  <a:cubicBezTo>
                    <a:pt x="3072" y="31"/>
                    <a:pt x="3152" y="9"/>
                    <a:pt x="3237" y="9"/>
                  </a:cubicBezTo>
                  <a:lnTo>
                    <a:pt x="3569" y="9"/>
                  </a:lnTo>
                  <a:cubicBezTo>
                    <a:pt x="3720" y="13"/>
                    <a:pt x="3858" y="70"/>
                    <a:pt x="3964" y="173"/>
                  </a:cubicBezTo>
                  <a:cubicBezTo>
                    <a:pt x="3858" y="62"/>
                    <a:pt x="3712" y="0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7"/>
            <p:cNvSpPr/>
            <p:nvPr/>
          </p:nvSpPr>
          <p:spPr>
            <a:xfrm>
              <a:off x="5398598" y="875414"/>
              <a:ext cx="1423917" cy="2917931"/>
            </a:xfrm>
            <a:custGeom>
              <a:avLst/>
              <a:gdLst/>
              <a:ahLst/>
              <a:cxnLst/>
              <a:rect l="l" t="t" r="r" b="b"/>
              <a:pathLst>
                <a:path w="3960" h="8115" extrusionOk="0">
                  <a:moveTo>
                    <a:pt x="3957" y="176"/>
                  </a:moveTo>
                  <a:lnTo>
                    <a:pt x="3957" y="176"/>
                  </a:lnTo>
                  <a:cubicBezTo>
                    <a:pt x="3958" y="177"/>
                    <a:pt x="3959" y="178"/>
                    <a:pt x="3960" y="179"/>
                  </a:cubicBezTo>
                  <a:cubicBezTo>
                    <a:pt x="3959" y="178"/>
                    <a:pt x="3958" y="177"/>
                    <a:pt x="3957" y="176"/>
                  </a:cubicBezTo>
                  <a:close/>
                  <a:moveTo>
                    <a:pt x="3223" y="1"/>
                  </a:moveTo>
                  <a:cubicBezTo>
                    <a:pt x="3138" y="1"/>
                    <a:pt x="3058" y="23"/>
                    <a:pt x="2987" y="54"/>
                  </a:cubicBezTo>
                  <a:cubicBezTo>
                    <a:pt x="2836" y="125"/>
                    <a:pt x="2721" y="258"/>
                    <a:pt x="2676" y="427"/>
                  </a:cubicBezTo>
                  <a:lnTo>
                    <a:pt x="2588" y="760"/>
                  </a:lnTo>
                  <a:lnTo>
                    <a:pt x="2286" y="1910"/>
                  </a:lnTo>
                  <a:lnTo>
                    <a:pt x="2096" y="2633"/>
                  </a:lnTo>
                  <a:lnTo>
                    <a:pt x="1936" y="3245"/>
                  </a:lnTo>
                  <a:lnTo>
                    <a:pt x="1744" y="3969"/>
                  </a:lnTo>
                  <a:lnTo>
                    <a:pt x="924" y="7107"/>
                  </a:lnTo>
                  <a:lnTo>
                    <a:pt x="271" y="7107"/>
                  </a:lnTo>
                  <a:cubicBezTo>
                    <a:pt x="209" y="7107"/>
                    <a:pt x="156" y="7125"/>
                    <a:pt x="107" y="7160"/>
                  </a:cubicBezTo>
                  <a:cubicBezTo>
                    <a:pt x="45" y="7209"/>
                    <a:pt x="0" y="7289"/>
                    <a:pt x="0" y="7373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0" y="7955"/>
                    <a:pt x="5" y="7972"/>
                  </a:cubicBezTo>
                  <a:cubicBezTo>
                    <a:pt x="13" y="8021"/>
                    <a:pt x="40" y="8070"/>
                    <a:pt x="72" y="8105"/>
                  </a:cubicBezTo>
                  <a:cubicBezTo>
                    <a:pt x="76" y="8110"/>
                    <a:pt x="80" y="8114"/>
                    <a:pt x="84" y="8114"/>
                  </a:cubicBezTo>
                  <a:cubicBezTo>
                    <a:pt x="54" y="8078"/>
                    <a:pt x="27" y="8034"/>
                    <a:pt x="18" y="7985"/>
                  </a:cubicBezTo>
                  <a:cubicBezTo>
                    <a:pt x="13" y="7967"/>
                    <a:pt x="13" y="7950"/>
                    <a:pt x="13" y="7932"/>
                  </a:cubicBezTo>
                  <a:lnTo>
                    <a:pt x="13" y="7506"/>
                  </a:lnTo>
                  <a:lnTo>
                    <a:pt x="13" y="7386"/>
                  </a:lnTo>
                  <a:cubicBezTo>
                    <a:pt x="13" y="7297"/>
                    <a:pt x="58" y="7222"/>
                    <a:pt x="120" y="7173"/>
                  </a:cubicBezTo>
                  <a:cubicBezTo>
                    <a:pt x="164" y="7138"/>
                    <a:pt x="222" y="7119"/>
                    <a:pt x="285" y="7119"/>
                  </a:cubicBezTo>
                  <a:lnTo>
                    <a:pt x="684" y="7119"/>
                  </a:lnTo>
                  <a:lnTo>
                    <a:pt x="937" y="7115"/>
                  </a:lnTo>
                  <a:lnTo>
                    <a:pt x="1758" y="3977"/>
                  </a:lnTo>
                  <a:lnTo>
                    <a:pt x="1949" y="3254"/>
                  </a:lnTo>
                  <a:lnTo>
                    <a:pt x="2108" y="2646"/>
                  </a:lnTo>
                  <a:lnTo>
                    <a:pt x="2299" y="1918"/>
                  </a:lnTo>
                  <a:lnTo>
                    <a:pt x="2602" y="773"/>
                  </a:lnTo>
                  <a:lnTo>
                    <a:pt x="2686" y="435"/>
                  </a:lnTo>
                  <a:cubicBezTo>
                    <a:pt x="2729" y="271"/>
                    <a:pt x="2850" y="134"/>
                    <a:pt x="3001" y="68"/>
                  </a:cubicBezTo>
                  <a:cubicBezTo>
                    <a:pt x="3071" y="32"/>
                    <a:pt x="3151" y="15"/>
                    <a:pt x="3235" y="15"/>
                  </a:cubicBezTo>
                  <a:lnTo>
                    <a:pt x="3564" y="15"/>
                  </a:lnTo>
                  <a:cubicBezTo>
                    <a:pt x="3719" y="15"/>
                    <a:pt x="3855" y="75"/>
                    <a:pt x="3957" y="176"/>
                  </a:cubicBezTo>
                  <a:lnTo>
                    <a:pt x="3957" y="176"/>
                  </a:lnTo>
                  <a:cubicBezTo>
                    <a:pt x="3954" y="172"/>
                    <a:pt x="3954" y="168"/>
                    <a:pt x="3950" y="165"/>
                  </a:cubicBezTo>
                  <a:cubicBezTo>
                    <a:pt x="3844" y="62"/>
                    <a:pt x="3706" y="5"/>
                    <a:pt x="3555" y="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7"/>
            <p:cNvSpPr/>
            <p:nvPr/>
          </p:nvSpPr>
          <p:spPr>
            <a:xfrm>
              <a:off x="5403272" y="880448"/>
              <a:ext cx="1423917" cy="2917571"/>
            </a:xfrm>
            <a:custGeom>
              <a:avLst/>
              <a:gdLst/>
              <a:ahLst/>
              <a:cxnLst/>
              <a:rect l="l" t="t" r="r" b="b"/>
              <a:pathLst>
                <a:path w="3960" h="8114" extrusionOk="0">
                  <a:moveTo>
                    <a:pt x="3909" y="130"/>
                  </a:moveTo>
                  <a:cubicBezTo>
                    <a:pt x="3922" y="141"/>
                    <a:pt x="3935" y="153"/>
                    <a:pt x="3947" y="165"/>
                  </a:cubicBezTo>
                  <a:cubicBezTo>
                    <a:pt x="3949" y="165"/>
                    <a:pt x="3952" y="166"/>
                    <a:pt x="3954" y="168"/>
                  </a:cubicBezTo>
                  <a:lnTo>
                    <a:pt x="3954" y="168"/>
                  </a:lnTo>
                  <a:cubicBezTo>
                    <a:pt x="3940" y="155"/>
                    <a:pt x="3925" y="142"/>
                    <a:pt x="3909" y="130"/>
                  </a:cubicBezTo>
                  <a:close/>
                  <a:moveTo>
                    <a:pt x="3954" y="168"/>
                  </a:moveTo>
                  <a:cubicBezTo>
                    <a:pt x="3956" y="170"/>
                    <a:pt x="3958" y="171"/>
                    <a:pt x="3959" y="173"/>
                  </a:cubicBezTo>
                  <a:cubicBezTo>
                    <a:pt x="3958" y="171"/>
                    <a:pt x="3956" y="170"/>
                    <a:pt x="3954" y="168"/>
                  </a:cubicBezTo>
                  <a:close/>
                  <a:moveTo>
                    <a:pt x="3222" y="1"/>
                  </a:moveTo>
                  <a:cubicBezTo>
                    <a:pt x="3138" y="1"/>
                    <a:pt x="3058" y="18"/>
                    <a:pt x="2988" y="54"/>
                  </a:cubicBezTo>
                  <a:cubicBezTo>
                    <a:pt x="2837" y="120"/>
                    <a:pt x="2716" y="257"/>
                    <a:pt x="2673" y="421"/>
                  </a:cubicBezTo>
                  <a:lnTo>
                    <a:pt x="2589" y="759"/>
                  </a:lnTo>
                  <a:lnTo>
                    <a:pt x="2286" y="1904"/>
                  </a:lnTo>
                  <a:lnTo>
                    <a:pt x="2095" y="2632"/>
                  </a:lnTo>
                  <a:lnTo>
                    <a:pt x="1936" y="3240"/>
                  </a:lnTo>
                  <a:lnTo>
                    <a:pt x="1745" y="3963"/>
                  </a:lnTo>
                  <a:lnTo>
                    <a:pt x="924" y="7101"/>
                  </a:lnTo>
                  <a:lnTo>
                    <a:pt x="671" y="7105"/>
                  </a:lnTo>
                  <a:lnTo>
                    <a:pt x="272" y="7105"/>
                  </a:lnTo>
                  <a:cubicBezTo>
                    <a:pt x="209" y="7105"/>
                    <a:pt x="151" y="7124"/>
                    <a:pt x="107" y="7159"/>
                  </a:cubicBezTo>
                  <a:cubicBezTo>
                    <a:pt x="45" y="7208"/>
                    <a:pt x="0" y="7283"/>
                    <a:pt x="0" y="7372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0" y="7953"/>
                    <a:pt x="5" y="7971"/>
                  </a:cubicBezTo>
                  <a:cubicBezTo>
                    <a:pt x="14" y="8020"/>
                    <a:pt x="41" y="8064"/>
                    <a:pt x="71" y="8100"/>
                  </a:cubicBezTo>
                  <a:cubicBezTo>
                    <a:pt x="76" y="8105"/>
                    <a:pt x="80" y="8109"/>
                    <a:pt x="85" y="8113"/>
                  </a:cubicBezTo>
                  <a:cubicBezTo>
                    <a:pt x="49" y="8078"/>
                    <a:pt x="27" y="8033"/>
                    <a:pt x="18" y="7984"/>
                  </a:cubicBezTo>
                  <a:cubicBezTo>
                    <a:pt x="14" y="7967"/>
                    <a:pt x="14" y="7949"/>
                    <a:pt x="14" y="7931"/>
                  </a:cubicBezTo>
                  <a:lnTo>
                    <a:pt x="14" y="7505"/>
                  </a:lnTo>
                  <a:lnTo>
                    <a:pt x="14" y="7386"/>
                  </a:lnTo>
                  <a:cubicBezTo>
                    <a:pt x="14" y="7297"/>
                    <a:pt x="53" y="7217"/>
                    <a:pt x="120" y="7168"/>
                  </a:cubicBezTo>
                  <a:cubicBezTo>
                    <a:pt x="165" y="7137"/>
                    <a:pt x="223" y="7119"/>
                    <a:pt x="284" y="7119"/>
                  </a:cubicBezTo>
                  <a:lnTo>
                    <a:pt x="684" y="7119"/>
                  </a:lnTo>
                  <a:lnTo>
                    <a:pt x="932" y="7115"/>
                  </a:lnTo>
                  <a:lnTo>
                    <a:pt x="1758" y="3977"/>
                  </a:lnTo>
                  <a:lnTo>
                    <a:pt x="1949" y="3254"/>
                  </a:lnTo>
                  <a:lnTo>
                    <a:pt x="2109" y="2641"/>
                  </a:lnTo>
                  <a:lnTo>
                    <a:pt x="2300" y="1918"/>
                  </a:lnTo>
                  <a:lnTo>
                    <a:pt x="2601" y="767"/>
                  </a:lnTo>
                  <a:lnTo>
                    <a:pt x="2685" y="435"/>
                  </a:lnTo>
                  <a:cubicBezTo>
                    <a:pt x="2730" y="267"/>
                    <a:pt x="2849" y="134"/>
                    <a:pt x="3001" y="67"/>
                  </a:cubicBezTo>
                  <a:cubicBezTo>
                    <a:pt x="3072" y="31"/>
                    <a:pt x="3152" y="13"/>
                    <a:pt x="3236" y="13"/>
                  </a:cubicBezTo>
                  <a:lnTo>
                    <a:pt x="3564" y="13"/>
                  </a:lnTo>
                  <a:cubicBezTo>
                    <a:pt x="3692" y="13"/>
                    <a:pt x="3813" y="57"/>
                    <a:pt x="3909" y="130"/>
                  </a:cubicBezTo>
                  <a:lnTo>
                    <a:pt x="3909" y="130"/>
                  </a:lnTo>
                  <a:cubicBezTo>
                    <a:pt x="3812" y="49"/>
                    <a:pt x="3689" y="1"/>
                    <a:pt x="3551" y="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7"/>
            <p:cNvSpPr/>
            <p:nvPr/>
          </p:nvSpPr>
          <p:spPr>
            <a:xfrm>
              <a:off x="5407947" y="885122"/>
              <a:ext cx="1424277" cy="2917571"/>
            </a:xfrm>
            <a:custGeom>
              <a:avLst/>
              <a:gdLst/>
              <a:ahLst/>
              <a:cxnLst/>
              <a:rect l="l" t="t" r="r" b="b"/>
              <a:pathLst>
                <a:path w="3961" h="8114" extrusionOk="0">
                  <a:moveTo>
                    <a:pt x="3223" y="0"/>
                  </a:moveTo>
                  <a:cubicBezTo>
                    <a:pt x="3139" y="0"/>
                    <a:pt x="3059" y="18"/>
                    <a:pt x="2988" y="54"/>
                  </a:cubicBezTo>
                  <a:cubicBezTo>
                    <a:pt x="2836" y="121"/>
                    <a:pt x="2717" y="254"/>
                    <a:pt x="2672" y="422"/>
                  </a:cubicBezTo>
                  <a:lnTo>
                    <a:pt x="2588" y="754"/>
                  </a:lnTo>
                  <a:lnTo>
                    <a:pt x="2287" y="1905"/>
                  </a:lnTo>
                  <a:lnTo>
                    <a:pt x="2096" y="2628"/>
                  </a:lnTo>
                  <a:lnTo>
                    <a:pt x="1936" y="3241"/>
                  </a:lnTo>
                  <a:lnTo>
                    <a:pt x="1745" y="3964"/>
                  </a:lnTo>
                  <a:lnTo>
                    <a:pt x="919" y="7102"/>
                  </a:lnTo>
                  <a:lnTo>
                    <a:pt x="671" y="7106"/>
                  </a:lnTo>
                  <a:lnTo>
                    <a:pt x="271" y="7106"/>
                  </a:lnTo>
                  <a:cubicBezTo>
                    <a:pt x="210" y="7106"/>
                    <a:pt x="152" y="7124"/>
                    <a:pt x="107" y="7155"/>
                  </a:cubicBezTo>
                  <a:cubicBezTo>
                    <a:pt x="40" y="7204"/>
                    <a:pt x="1" y="7284"/>
                    <a:pt x="1" y="7373"/>
                  </a:cubicBezTo>
                  <a:lnTo>
                    <a:pt x="1" y="7492"/>
                  </a:lnTo>
                  <a:lnTo>
                    <a:pt x="1" y="7918"/>
                  </a:lnTo>
                  <a:cubicBezTo>
                    <a:pt x="1" y="7936"/>
                    <a:pt x="1" y="7954"/>
                    <a:pt x="5" y="7971"/>
                  </a:cubicBezTo>
                  <a:cubicBezTo>
                    <a:pt x="14" y="8020"/>
                    <a:pt x="36" y="8065"/>
                    <a:pt x="72" y="8100"/>
                  </a:cubicBezTo>
                  <a:cubicBezTo>
                    <a:pt x="73" y="8101"/>
                    <a:pt x="74" y="8102"/>
                    <a:pt x="75" y="8103"/>
                  </a:cubicBezTo>
                  <a:lnTo>
                    <a:pt x="75" y="8103"/>
                  </a:lnTo>
                  <a:cubicBezTo>
                    <a:pt x="45" y="8069"/>
                    <a:pt x="27" y="8029"/>
                    <a:pt x="19" y="7981"/>
                  </a:cubicBezTo>
                  <a:cubicBezTo>
                    <a:pt x="14" y="7967"/>
                    <a:pt x="9" y="7950"/>
                    <a:pt x="9" y="7932"/>
                  </a:cubicBezTo>
                  <a:lnTo>
                    <a:pt x="9" y="7506"/>
                  </a:lnTo>
                  <a:lnTo>
                    <a:pt x="14" y="7385"/>
                  </a:lnTo>
                  <a:cubicBezTo>
                    <a:pt x="14" y="7297"/>
                    <a:pt x="54" y="7217"/>
                    <a:pt x="120" y="7168"/>
                  </a:cubicBezTo>
                  <a:cubicBezTo>
                    <a:pt x="165" y="7137"/>
                    <a:pt x="222" y="7115"/>
                    <a:pt x="280" y="7115"/>
                  </a:cubicBezTo>
                  <a:lnTo>
                    <a:pt x="933" y="7115"/>
                  </a:lnTo>
                  <a:lnTo>
                    <a:pt x="1759" y="3972"/>
                  </a:lnTo>
                  <a:lnTo>
                    <a:pt x="1949" y="3249"/>
                  </a:lnTo>
                  <a:lnTo>
                    <a:pt x="2109" y="2641"/>
                  </a:lnTo>
                  <a:lnTo>
                    <a:pt x="2300" y="1918"/>
                  </a:lnTo>
                  <a:lnTo>
                    <a:pt x="2597" y="768"/>
                  </a:lnTo>
                  <a:lnTo>
                    <a:pt x="2686" y="435"/>
                  </a:lnTo>
                  <a:cubicBezTo>
                    <a:pt x="2730" y="267"/>
                    <a:pt x="2850" y="133"/>
                    <a:pt x="3002" y="67"/>
                  </a:cubicBezTo>
                  <a:cubicBezTo>
                    <a:pt x="3072" y="31"/>
                    <a:pt x="3152" y="14"/>
                    <a:pt x="3236" y="14"/>
                  </a:cubicBezTo>
                  <a:lnTo>
                    <a:pt x="3565" y="14"/>
                  </a:lnTo>
                  <a:cubicBezTo>
                    <a:pt x="3715" y="14"/>
                    <a:pt x="3858" y="76"/>
                    <a:pt x="3960" y="174"/>
                  </a:cubicBezTo>
                  <a:cubicBezTo>
                    <a:pt x="3955" y="169"/>
                    <a:pt x="3951" y="164"/>
                    <a:pt x="3946" y="160"/>
                  </a:cubicBezTo>
                  <a:cubicBezTo>
                    <a:pt x="3844" y="62"/>
                    <a:pt x="3703" y="0"/>
                    <a:pt x="3551" y="0"/>
                  </a:cubicBezTo>
                  <a:close/>
                  <a:moveTo>
                    <a:pt x="75" y="8103"/>
                  </a:moveTo>
                  <a:lnTo>
                    <a:pt x="75" y="8103"/>
                  </a:lnTo>
                  <a:cubicBezTo>
                    <a:pt x="77" y="8106"/>
                    <a:pt x="80" y="8108"/>
                    <a:pt x="82" y="8111"/>
                  </a:cubicBezTo>
                  <a:lnTo>
                    <a:pt x="82" y="8111"/>
                  </a:lnTo>
                  <a:cubicBezTo>
                    <a:pt x="80" y="8108"/>
                    <a:pt x="77" y="8105"/>
                    <a:pt x="75" y="8103"/>
                  </a:cubicBezTo>
                  <a:close/>
                  <a:moveTo>
                    <a:pt x="82" y="8111"/>
                  </a:moveTo>
                  <a:cubicBezTo>
                    <a:pt x="83" y="8112"/>
                    <a:pt x="84" y="8113"/>
                    <a:pt x="85" y="8114"/>
                  </a:cubicBezTo>
                  <a:cubicBezTo>
                    <a:pt x="84" y="8113"/>
                    <a:pt x="83" y="8112"/>
                    <a:pt x="82" y="811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7"/>
            <p:cNvSpPr/>
            <p:nvPr/>
          </p:nvSpPr>
          <p:spPr>
            <a:xfrm>
              <a:off x="5411183" y="890156"/>
              <a:ext cx="1425715" cy="2917212"/>
            </a:xfrm>
            <a:custGeom>
              <a:avLst/>
              <a:gdLst/>
              <a:ahLst/>
              <a:cxnLst/>
              <a:rect l="l" t="t" r="r" b="b"/>
              <a:pathLst>
                <a:path w="3965" h="8113" extrusionOk="0">
                  <a:moveTo>
                    <a:pt x="3227" y="0"/>
                  </a:moveTo>
                  <a:cubicBezTo>
                    <a:pt x="3143" y="0"/>
                    <a:pt x="3063" y="17"/>
                    <a:pt x="2993" y="53"/>
                  </a:cubicBezTo>
                  <a:cubicBezTo>
                    <a:pt x="2841" y="119"/>
                    <a:pt x="2721" y="253"/>
                    <a:pt x="2677" y="421"/>
                  </a:cubicBezTo>
                  <a:lnTo>
                    <a:pt x="2588" y="754"/>
                  </a:lnTo>
                  <a:lnTo>
                    <a:pt x="2291" y="1904"/>
                  </a:lnTo>
                  <a:lnTo>
                    <a:pt x="2100" y="2627"/>
                  </a:lnTo>
                  <a:lnTo>
                    <a:pt x="1940" y="3235"/>
                  </a:lnTo>
                  <a:lnTo>
                    <a:pt x="1750" y="3958"/>
                  </a:lnTo>
                  <a:lnTo>
                    <a:pt x="924" y="7101"/>
                  </a:lnTo>
                  <a:lnTo>
                    <a:pt x="271" y="7101"/>
                  </a:lnTo>
                  <a:cubicBezTo>
                    <a:pt x="213" y="7101"/>
                    <a:pt x="156" y="7123"/>
                    <a:pt x="111" y="7154"/>
                  </a:cubicBezTo>
                  <a:cubicBezTo>
                    <a:pt x="45" y="7203"/>
                    <a:pt x="5" y="7283"/>
                    <a:pt x="5" y="7371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5" y="7953"/>
                    <a:pt x="10" y="7967"/>
                  </a:cubicBezTo>
                  <a:cubicBezTo>
                    <a:pt x="19" y="8020"/>
                    <a:pt x="41" y="8064"/>
                    <a:pt x="76" y="8100"/>
                  </a:cubicBezTo>
                  <a:cubicBezTo>
                    <a:pt x="80" y="8104"/>
                    <a:pt x="85" y="8109"/>
                    <a:pt x="90" y="8113"/>
                  </a:cubicBezTo>
                  <a:cubicBezTo>
                    <a:pt x="54" y="8078"/>
                    <a:pt x="31" y="8033"/>
                    <a:pt x="19" y="7980"/>
                  </a:cubicBezTo>
                  <a:cubicBezTo>
                    <a:pt x="19" y="7963"/>
                    <a:pt x="14" y="7944"/>
                    <a:pt x="14" y="7926"/>
                  </a:cubicBezTo>
                  <a:lnTo>
                    <a:pt x="14" y="7505"/>
                  </a:lnTo>
                  <a:lnTo>
                    <a:pt x="14" y="7385"/>
                  </a:lnTo>
                  <a:cubicBezTo>
                    <a:pt x="14" y="7297"/>
                    <a:pt x="58" y="7217"/>
                    <a:pt x="125" y="7168"/>
                  </a:cubicBezTo>
                  <a:cubicBezTo>
                    <a:pt x="170" y="7137"/>
                    <a:pt x="227" y="7115"/>
                    <a:pt x="285" y="7115"/>
                  </a:cubicBezTo>
                  <a:lnTo>
                    <a:pt x="937" y="7115"/>
                  </a:lnTo>
                  <a:lnTo>
                    <a:pt x="1762" y="3972"/>
                  </a:lnTo>
                  <a:lnTo>
                    <a:pt x="1954" y="3249"/>
                  </a:lnTo>
                  <a:lnTo>
                    <a:pt x="2114" y="2637"/>
                  </a:lnTo>
                  <a:lnTo>
                    <a:pt x="2300" y="1912"/>
                  </a:lnTo>
                  <a:lnTo>
                    <a:pt x="2602" y="767"/>
                  </a:lnTo>
                  <a:lnTo>
                    <a:pt x="2690" y="435"/>
                  </a:lnTo>
                  <a:cubicBezTo>
                    <a:pt x="2735" y="266"/>
                    <a:pt x="2854" y="133"/>
                    <a:pt x="3005" y="62"/>
                  </a:cubicBezTo>
                  <a:cubicBezTo>
                    <a:pt x="3077" y="31"/>
                    <a:pt x="3157" y="13"/>
                    <a:pt x="3241" y="13"/>
                  </a:cubicBezTo>
                  <a:lnTo>
                    <a:pt x="3569" y="13"/>
                  </a:lnTo>
                  <a:cubicBezTo>
                    <a:pt x="3720" y="13"/>
                    <a:pt x="3862" y="75"/>
                    <a:pt x="3964" y="173"/>
                  </a:cubicBezTo>
                  <a:cubicBezTo>
                    <a:pt x="3960" y="168"/>
                    <a:pt x="3956" y="164"/>
                    <a:pt x="3951" y="160"/>
                  </a:cubicBezTo>
                  <a:cubicBezTo>
                    <a:pt x="3849" y="62"/>
                    <a:pt x="3706" y="0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7"/>
            <p:cNvSpPr/>
            <p:nvPr/>
          </p:nvSpPr>
          <p:spPr>
            <a:xfrm>
              <a:off x="5416217" y="894471"/>
              <a:ext cx="1425355" cy="2917931"/>
            </a:xfrm>
            <a:custGeom>
              <a:avLst/>
              <a:gdLst/>
              <a:ahLst/>
              <a:cxnLst/>
              <a:rect l="l" t="t" r="r" b="b"/>
              <a:pathLst>
                <a:path w="3964" h="8115" extrusionOk="0">
                  <a:moveTo>
                    <a:pt x="3227" y="1"/>
                  </a:moveTo>
                  <a:cubicBezTo>
                    <a:pt x="3143" y="1"/>
                    <a:pt x="3063" y="19"/>
                    <a:pt x="2991" y="50"/>
                  </a:cubicBezTo>
                  <a:cubicBezTo>
                    <a:pt x="2840" y="121"/>
                    <a:pt x="2721" y="254"/>
                    <a:pt x="2676" y="423"/>
                  </a:cubicBezTo>
                  <a:lnTo>
                    <a:pt x="2588" y="755"/>
                  </a:lnTo>
                  <a:lnTo>
                    <a:pt x="2286" y="1900"/>
                  </a:lnTo>
                  <a:lnTo>
                    <a:pt x="2100" y="2625"/>
                  </a:lnTo>
                  <a:lnTo>
                    <a:pt x="1940" y="3237"/>
                  </a:lnTo>
                  <a:lnTo>
                    <a:pt x="1748" y="3960"/>
                  </a:lnTo>
                  <a:lnTo>
                    <a:pt x="923" y="7103"/>
                  </a:lnTo>
                  <a:lnTo>
                    <a:pt x="271" y="7103"/>
                  </a:lnTo>
                  <a:cubicBezTo>
                    <a:pt x="213" y="7103"/>
                    <a:pt x="156" y="7125"/>
                    <a:pt x="111" y="7156"/>
                  </a:cubicBezTo>
                  <a:cubicBezTo>
                    <a:pt x="44" y="7205"/>
                    <a:pt x="0" y="7285"/>
                    <a:pt x="0" y="7373"/>
                  </a:cubicBezTo>
                  <a:lnTo>
                    <a:pt x="0" y="7493"/>
                  </a:lnTo>
                  <a:lnTo>
                    <a:pt x="0" y="7914"/>
                  </a:lnTo>
                  <a:cubicBezTo>
                    <a:pt x="0" y="7932"/>
                    <a:pt x="5" y="7951"/>
                    <a:pt x="5" y="7968"/>
                  </a:cubicBezTo>
                  <a:cubicBezTo>
                    <a:pt x="17" y="8021"/>
                    <a:pt x="40" y="8066"/>
                    <a:pt x="76" y="8101"/>
                  </a:cubicBezTo>
                  <a:cubicBezTo>
                    <a:pt x="77" y="8101"/>
                    <a:pt x="77" y="8102"/>
                    <a:pt x="78" y="8103"/>
                  </a:cubicBezTo>
                  <a:lnTo>
                    <a:pt x="78" y="8103"/>
                  </a:lnTo>
                  <a:cubicBezTo>
                    <a:pt x="48" y="8068"/>
                    <a:pt x="26" y="8025"/>
                    <a:pt x="17" y="7981"/>
                  </a:cubicBezTo>
                  <a:cubicBezTo>
                    <a:pt x="17" y="7963"/>
                    <a:pt x="13" y="7945"/>
                    <a:pt x="13" y="7928"/>
                  </a:cubicBezTo>
                  <a:lnTo>
                    <a:pt x="13" y="7502"/>
                  </a:lnTo>
                  <a:lnTo>
                    <a:pt x="13" y="7382"/>
                  </a:lnTo>
                  <a:cubicBezTo>
                    <a:pt x="13" y="7293"/>
                    <a:pt x="58" y="7218"/>
                    <a:pt x="124" y="7169"/>
                  </a:cubicBezTo>
                  <a:cubicBezTo>
                    <a:pt x="169" y="7134"/>
                    <a:pt x="226" y="7115"/>
                    <a:pt x="284" y="7115"/>
                  </a:cubicBezTo>
                  <a:lnTo>
                    <a:pt x="688" y="7115"/>
                  </a:lnTo>
                  <a:lnTo>
                    <a:pt x="937" y="7111"/>
                  </a:lnTo>
                  <a:lnTo>
                    <a:pt x="1762" y="3973"/>
                  </a:lnTo>
                  <a:lnTo>
                    <a:pt x="1953" y="3246"/>
                  </a:lnTo>
                  <a:lnTo>
                    <a:pt x="2113" y="2637"/>
                  </a:lnTo>
                  <a:lnTo>
                    <a:pt x="2299" y="1914"/>
                  </a:lnTo>
                  <a:lnTo>
                    <a:pt x="2600" y="769"/>
                  </a:lnTo>
                  <a:lnTo>
                    <a:pt x="2690" y="431"/>
                  </a:lnTo>
                  <a:cubicBezTo>
                    <a:pt x="2734" y="267"/>
                    <a:pt x="2854" y="134"/>
                    <a:pt x="3005" y="63"/>
                  </a:cubicBezTo>
                  <a:cubicBezTo>
                    <a:pt x="3076" y="32"/>
                    <a:pt x="3155" y="15"/>
                    <a:pt x="3240" y="15"/>
                  </a:cubicBezTo>
                  <a:lnTo>
                    <a:pt x="3569" y="15"/>
                  </a:lnTo>
                  <a:cubicBezTo>
                    <a:pt x="3719" y="15"/>
                    <a:pt x="3862" y="72"/>
                    <a:pt x="3964" y="175"/>
                  </a:cubicBezTo>
                  <a:cubicBezTo>
                    <a:pt x="3959" y="169"/>
                    <a:pt x="3954" y="165"/>
                    <a:pt x="3950" y="161"/>
                  </a:cubicBezTo>
                  <a:cubicBezTo>
                    <a:pt x="3848" y="63"/>
                    <a:pt x="3706" y="1"/>
                    <a:pt x="3555" y="1"/>
                  </a:cubicBezTo>
                  <a:close/>
                  <a:moveTo>
                    <a:pt x="78" y="8103"/>
                  </a:moveTo>
                  <a:lnTo>
                    <a:pt x="78" y="8103"/>
                  </a:lnTo>
                  <a:cubicBezTo>
                    <a:pt x="81" y="8106"/>
                    <a:pt x="83" y="8109"/>
                    <a:pt x="86" y="8112"/>
                  </a:cubicBezTo>
                  <a:lnTo>
                    <a:pt x="86" y="8112"/>
                  </a:lnTo>
                  <a:cubicBezTo>
                    <a:pt x="83" y="8109"/>
                    <a:pt x="81" y="8106"/>
                    <a:pt x="78" y="8103"/>
                  </a:cubicBezTo>
                  <a:close/>
                  <a:moveTo>
                    <a:pt x="86" y="8112"/>
                  </a:moveTo>
                  <a:cubicBezTo>
                    <a:pt x="87" y="8113"/>
                    <a:pt x="88" y="8114"/>
                    <a:pt x="89" y="8115"/>
                  </a:cubicBezTo>
                  <a:cubicBezTo>
                    <a:pt x="88" y="8114"/>
                    <a:pt x="87" y="8113"/>
                    <a:pt x="86" y="8112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7"/>
            <p:cNvSpPr/>
            <p:nvPr/>
          </p:nvSpPr>
          <p:spPr>
            <a:xfrm>
              <a:off x="5420891" y="899505"/>
              <a:ext cx="1425355" cy="2917571"/>
            </a:xfrm>
            <a:custGeom>
              <a:avLst/>
              <a:gdLst/>
              <a:ahLst/>
              <a:cxnLst/>
              <a:rect l="l" t="t" r="r" b="b"/>
              <a:pathLst>
                <a:path w="3964" h="8114" extrusionOk="0">
                  <a:moveTo>
                    <a:pt x="3227" y="1"/>
                  </a:moveTo>
                  <a:cubicBezTo>
                    <a:pt x="3142" y="1"/>
                    <a:pt x="3063" y="18"/>
                    <a:pt x="2992" y="49"/>
                  </a:cubicBezTo>
                  <a:cubicBezTo>
                    <a:pt x="2841" y="120"/>
                    <a:pt x="2721" y="253"/>
                    <a:pt x="2677" y="417"/>
                  </a:cubicBezTo>
                  <a:lnTo>
                    <a:pt x="2587" y="755"/>
                  </a:lnTo>
                  <a:lnTo>
                    <a:pt x="2286" y="1900"/>
                  </a:lnTo>
                  <a:lnTo>
                    <a:pt x="2100" y="2623"/>
                  </a:lnTo>
                  <a:lnTo>
                    <a:pt x="1940" y="3232"/>
                  </a:lnTo>
                  <a:lnTo>
                    <a:pt x="1749" y="3959"/>
                  </a:lnTo>
                  <a:lnTo>
                    <a:pt x="924" y="7097"/>
                  </a:lnTo>
                  <a:lnTo>
                    <a:pt x="675" y="7101"/>
                  </a:lnTo>
                  <a:lnTo>
                    <a:pt x="271" y="7101"/>
                  </a:lnTo>
                  <a:cubicBezTo>
                    <a:pt x="213" y="7101"/>
                    <a:pt x="156" y="7120"/>
                    <a:pt x="111" y="7155"/>
                  </a:cubicBezTo>
                  <a:cubicBezTo>
                    <a:pt x="45" y="7204"/>
                    <a:pt x="0" y="7279"/>
                    <a:pt x="0" y="7368"/>
                  </a:cubicBezTo>
                  <a:lnTo>
                    <a:pt x="0" y="7488"/>
                  </a:lnTo>
                  <a:lnTo>
                    <a:pt x="0" y="7914"/>
                  </a:lnTo>
                  <a:cubicBezTo>
                    <a:pt x="0" y="7931"/>
                    <a:pt x="4" y="7949"/>
                    <a:pt x="4" y="7967"/>
                  </a:cubicBezTo>
                  <a:cubicBezTo>
                    <a:pt x="13" y="8014"/>
                    <a:pt x="38" y="8060"/>
                    <a:pt x="71" y="8095"/>
                  </a:cubicBezTo>
                  <a:lnTo>
                    <a:pt x="71" y="8095"/>
                  </a:lnTo>
                  <a:cubicBezTo>
                    <a:pt x="46" y="8060"/>
                    <a:pt x="25" y="8022"/>
                    <a:pt x="18" y="7980"/>
                  </a:cubicBezTo>
                  <a:cubicBezTo>
                    <a:pt x="14" y="7963"/>
                    <a:pt x="14" y="7945"/>
                    <a:pt x="14" y="7927"/>
                  </a:cubicBezTo>
                  <a:lnTo>
                    <a:pt x="14" y="7501"/>
                  </a:lnTo>
                  <a:lnTo>
                    <a:pt x="14" y="7382"/>
                  </a:lnTo>
                  <a:cubicBezTo>
                    <a:pt x="14" y="7292"/>
                    <a:pt x="58" y="7218"/>
                    <a:pt x="125" y="7169"/>
                  </a:cubicBezTo>
                  <a:cubicBezTo>
                    <a:pt x="169" y="7132"/>
                    <a:pt x="227" y="7115"/>
                    <a:pt x="284" y="7115"/>
                  </a:cubicBezTo>
                  <a:lnTo>
                    <a:pt x="688" y="7115"/>
                  </a:lnTo>
                  <a:lnTo>
                    <a:pt x="936" y="7111"/>
                  </a:lnTo>
                  <a:lnTo>
                    <a:pt x="1762" y="3969"/>
                  </a:lnTo>
                  <a:lnTo>
                    <a:pt x="1948" y="3244"/>
                  </a:lnTo>
                  <a:lnTo>
                    <a:pt x="2108" y="2637"/>
                  </a:lnTo>
                  <a:lnTo>
                    <a:pt x="2300" y="1913"/>
                  </a:lnTo>
                  <a:lnTo>
                    <a:pt x="2601" y="763"/>
                  </a:lnTo>
                  <a:lnTo>
                    <a:pt x="2690" y="431"/>
                  </a:lnTo>
                  <a:cubicBezTo>
                    <a:pt x="2734" y="262"/>
                    <a:pt x="2854" y="129"/>
                    <a:pt x="3005" y="63"/>
                  </a:cubicBezTo>
                  <a:cubicBezTo>
                    <a:pt x="3076" y="32"/>
                    <a:pt x="3156" y="9"/>
                    <a:pt x="3240" y="9"/>
                  </a:cubicBezTo>
                  <a:lnTo>
                    <a:pt x="3369" y="9"/>
                  </a:lnTo>
                  <a:lnTo>
                    <a:pt x="3569" y="14"/>
                  </a:lnTo>
                  <a:cubicBezTo>
                    <a:pt x="3720" y="14"/>
                    <a:pt x="3857" y="71"/>
                    <a:pt x="3964" y="173"/>
                  </a:cubicBezTo>
                  <a:cubicBezTo>
                    <a:pt x="3959" y="169"/>
                    <a:pt x="3955" y="165"/>
                    <a:pt x="3951" y="161"/>
                  </a:cubicBezTo>
                  <a:cubicBezTo>
                    <a:pt x="3849" y="58"/>
                    <a:pt x="3706" y="1"/>
                    <a:pt x="3556" y="1"/>
                  </a:cubicBezTo>
                  <a:close/>
                  <a:moveTo>
                    <a:pt x="71" y="8095"/>
                  </a:moveTo>
                  <a:cubicBezTo>
                    <a:pt x="72" y="8098"/>
                    <a:pt x="74" y="8100"/>
                    <a:pt x="76" y="8103"/>
                  </a:cubicBezTo>
                  <a:lnTo>
                    <a:pt x="76" y="8103"/>
                  </a:lnTo>
                  <a:cubicBezTo>
                    <a:pt x="76" y="8102"/>
                    <a:pt x="76" y="8101"/>
                    <a:pt x="76" y="8101"/>
                  </a:cubicBezTo>
                  <a:cubicBezTo>
                    <a:pt x="74" y="8099"/>
                    <a:pt x="72" y="8097"/>
                    <a:pt x="71" y="8095"/>
                  </a:cubicBezTo>
                  <a:close/>
                  <a:moveTo>
                    <a:pt x="76" y="8103"/>
                  </a:moveTo>
                  <a:cubicBezTo>
                    <a:pt x="77" y="8106"/>
                    <a:pt x="81" y="8110"/>
                    <a:pt x="84" y="8113"/>
                  </a:cubicBezTo>
                  <a:cubicBezTo>
                    <a:pt x="81" y="8110"/>
                    <a:pt x="79" y="8106"/>
                    <a:pt x="76" y="8103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7"/>
            <p:cNvSpPr/>
            <p:nvPr/>
          </p:nvSpPr>
          <p:spPr>
            <a:xfrm>
              <a:off x="5425566" y="902741"/>
              <a:ext cx="1423917" cy="2917571"/>
            </a:xfrm>
            <a:custGeom>
              <a:avLst/>
              <a:gdLst/>
              <a:ahLst/>
              <a:cxnLst/>
              <a:rect l="l" t="t" r="r" b="b"/>
              <a:pathLst>
                <a:path w="3960" h="8114" extrusionOk="0">
                  <a:moveTo>
                    <a:pt x="3227" y="0"/>
                  </a:moveTo>
                  <a:cubicBezTo>
                    <a:pt x="3143" y="0"/>
                    <a:pt x="3063" y="23"/>
                    <a:pt x="2992" y="54"/>
                  </a:cubicBezTo>
                  <a:cubicBezTo>
                    <a:pt x="2841" y="120"/>
                    <a:pt x="2721" y="253"/>
                    <a:pt x="2677" y="422"/>
                  </a:cubicBezTo>
                  <a:lnTo>
                    <a:pt x="2588" y="754"/>
                  </a:lnTo>
                  <a:lnTo>
                    <a:pt x="2287" y="1904"/>
                  </a:lnTo>
                  <a:lnTo>
                    <a:pt x="2095" y="2628"/>
                  </a:lnTo>
                  <a:lnTo>
                    <a:pt x="1935" y="3235"/>
                  </a:lnTo>
                  <a:lnTo>
                    <a:pt x="1749" y="3960"/>
                  </a:lnTo>
                  <a:lnTo>
                    <a:pt x="923" y="7102"/>
                  </a:lnTo>
                  <a:lnTo>
                    <a:pt x="675" y="7106"/>
                  </a:lnTo>
                  <a:lnTo>
                    <a:pt x="271" y="7106"/>
                  </a:lnTo>
                  <a:cubicBezTo>
                    <a:pt x="214" y="7106"/>
                    <a:pt x="156" y="7123"/>
                    <a:pt x="112" y="7160"/>
                  </a:cubicBezTo>
                  <a:cubicBezTo>
                    <a:pt x="45" y="7209"/>
                    <a:pt x="1" y="7283"/>
                    <a:pt x="1" y="7373"/>
                  </a:cubicBezTo>
                  <a:lnTo>
                    <a:pt x="1" y="7492"/>
                  </a:lnTo>
                  <a:lnTo>
                    <a:pt x="1" y="7918"/>
                  </a:lnTo>
                  <a:cubicBezTo>
                    <a:pt x="1" y="7936"/>
                    <a:pt x="1" y="7954"/>
                    <a:pt x="5" y="7971"/>
                  </a:cubicBezTo>
                  <a:cubicBezTo>
                    <a:pt x="14" y="8020"/>
                    <a:pt x="40" y="8065"/>
                    <a:pt x="71" y="8104"/>
                  </a:cubicBezTo>
                  <a:cubicBezTo>
                    <a:pt x="77" y="8109"/>
                    <a:pt x="81" y="8114"/>
                    <a:pt x="85" y="8114"/>
                  </a:cubicBezTo>
                  <a:cubicBezTo>
                    <a:pt x="54" y="8078"/>
                    <a:pt x="28" y="8034"/>
                    <a:pt x="18" y="7985"/>
                  </a:cubicBezTo>
                  <a:cubicBezTo>
                    <a:pt x="14" y="7967"/>
                    <a:pt x="14" y="7949"/>
                    <a:pt x="14" y="7932"/>
                  </a:cubicBezTo>
                  <a:lnTo>
                    <a:pt x="14" y="7506"/>
                  </a:lnTo>
                  <a:lnTo>
                    <a:pt x="14" y="7385"/>
                  </a:lnTo>
                  <a:cubicBezTo>
                    <a:pt x="14" y="7297"/>
                    <a:pt x="58" y="7217"/>
                    <a:pt x="124" y="7168"/>
                  </a:cubicBezTo>
                  <a:cubicBezTo>
                    <a:pt x="169" y="7137"/>
                    <a:pt x="227" y="7119"/>
                    <a:pt x="284" y="7119"/>
                  </a:cubicBezTo>
                  <a:lnTo>
                    <a:pt x="684" y="7119"/>
                  </a:lnTo>
                  <a:lnTo>
                    <a:pt x="937" y="7115"/>
                  </a:lnTo>
                  <a:lnTo>
                    <a:pt x="1763" y="3972"/>
                  </a:lnTo>
                  <a:lnTo>
                    <a:pt x="1949" y="3249"/>
                  </a:lnTo>
                  <a:lnTo>
                    <a:pt x="2109" y="2637"/>
                  </a:lnTo>
                  <a:lnTo>
                    <a:pt x="2300" y="1913"/>
                  </a:lnTo>
                  <a:lnTo>
                    <a:pt x="2601" y="768"/>
                  </a:lnTo>
                  <a:lnTo>
                    <a:pt x="2691" y="435"/>
                  </a:lnTo>
                  <a:cubicBezTo>
                    <a:pt x="2734" y="267"/>
                    <a:pt x="2855" y="133"/>
                    <a:pt x="3006" y="66"/>
                  </a:cubicBezTo>
                  <a:cubicBezTo>
                    <a:pt x="3076" y="31"/>
                    <a:pt x="3156" y="13"/>
                    <a:pt x="3240" y="13"/>
                  </a:cubicBezTo>
                  <a:lnTo>
                    <a:pt x="3569" y="13"/>
                  </a:lnTo>
                  <a:cubicBezTo>
                    <a:pt x="3720" y="18"/>
                    <a:pt x="3858" y="76"/>
                    <a:pt x="3959" y="178"/>
                  </a:cubicBezTo>
                  <a:cubicBezTo>
                    <a:pt x="3955" y="173"/>
                    <a:pt x="3955" y="169"/>
                    <a:pt x="3951" y="164"/>
                  </a:cubicBezTo>
                  <a:cubicBezTo>
                    <a:pt x="3844" y="62"/>
                    <a:pt x="3707" y="5"/>
                    <a:pt x="3556" y="5"/>
                  </a:cubicBezTo>
                  <a:lnTo>
                    <a:pt x="3356" y="0"/>
                  </a:ln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7"/>
            <p:cNvSpPr/>
            <p:nvPr/>
          </p:nvSpPr>
          <p:spPr>
            <a:xfrm>
              <a:off x="5430240" y="907416"/>
              <a:ext cx="1424277" cy="2917571"/>
            </a:xfrm>
            <a:custGeom>
              <a:avLst/>
              <a:gdLst/>
              <a:ahLst/>
              <a:cxnLst/>
              <a:rect l="l" t="t" r="r" b="b"/>
              <a:pathLst>
                <a:path w="3961" h="8114" extrusionOk="0">
                  <a:moveTo>
                    <a:pt x="3896" y="120"/>
                  </a:moveTo>
                  <a:cubicBezTo>
                    <a:pt x="3913" y="134"/>
                    <a:pt x="3930" y="149"/>
                    <a:pt x="3946" y="165"/>
                  </a:cubicBezTo>
                  <a:cubicBezTo>
                    <a:pt x="3950" y="165"/>
                    <a:pt x="3953" y="167"/>
                    <a:pt x="3955" y="169"/>
                  </a:cubicBezTo>
                  <a:lnTo>
                    <a:pt x="3955" y="169"/>
                  </a:lnTo>
                  <a:cubicBezTo>
                    <a:pt x="3937" y="152"/>
                    <a:pt x="3917" y="135"/>
                    <a:pt x="3896" y="120"/>
                  </a:cubicBezTo>
                  <a:close/>
                  <a:moveTo>
                    <a:pt x="3955" y="169"/>
                  </a:moveTo>
                  <a:lnTo>
                    <a:pt x="3955" y="169"/>
                  </a:lnTo>
                  <a:cubicBezTo>
                    <a:pt x="3957" y="171"/>
                    <a:pt x="3959" y="172"/>
                    <a:pt x="3960" y="174"/>
                  </a:cubicBezTo>
                  <a:cubicBezTo>
                    <a:pt x="3959" y="172"/>
                    <a:pt x="3957" y="171"/>
                    <a:pt x="3955" y="169"/>
                  </a:cubicBezTo>
                  <a:close/>
                  <a:moveTo>
                    <a:pt x="3227" y="0"/>
                  </a:moveTo>
                  <a:cubicBezTo>
                    <a:pt x="3143" y="0"/>
                    <a:pt x="3063" y="18"/>
                    <a:pt x="2993" y="53"/>
                  </a:cubicBezTo>
                  <a:cubicBezTo>
                    <a:pt x="2842" y="120"/>
                    <a:pt x="2721" y="254"/>
                    <a:pt x="2678" y="422"/>
                  </a:cubicBezTo>
                  <a:lnTo>
                    <a:pt x="2588" y="755"/>
                  </a:lnTo>
                  <a:lnTo>
                    <a:pt x="2287" y="1900"/>
                  </a:lnTo>
                  <a:lnTo>
                    <a:pt x="2096" y="2624"/>
                  </a:lnTo>
                  <a:lnTo>
                    <a:pt x="1936" y="3236"/>
                  </a:lnTo>
                  <a:lnTo>
                    <a:pt x="1750" y="3959"/>
                  </a:lnTo>
                  <a:lnTo>
                    <a:pt x="924" y="7102"/>
                  </a:lnTo>
                  <a:lnTo>
                    <a:pt x="671" y="7106"/>
                  </a:lnTo>
                  <a:lnTo>
                    <a:pt x="271" y="7106"/>
                  </a:lnTo>
                  <a:cubicBezTo>
                    <a:pt x="214" y="7106"/>
                    <a:pt x="156" y="7124"/>
                    <a:pt x="111" y="7155"/>
                  </a:cubicBezTo>
                  <a:cubicBezTo>
                    <a:pt x="45" y="7204"/>
                    <a:pt x="1" y="7284"/>
                    <a:pt x="1" y="7372"/>
                  </a:cubicBezTo>
                  <a:lnTo>
                    <a:pt x="1" y="7493"/>
                  </a:lnTo>
                  <a:lnTo>
                    <a:pt x="1" y="7919"/>
                  </a:lnTo>
                  <a:cubicBezTo>
                    <a:pt x="1" y="7936"/>
                    <a:pt x="1" y="7954"/>
                    <a:pt x="5" y="7972"/>
                  </a:cubicBezTo>
                  <a:cubicBezTo>
                    <a:pt x="15" y="8021"/>
                    <a:pt x="41" y="8065"/>
                    <a:pt x="72" y="8101"/>
                  </a:cubicBezTo>
                  <a:cubicBezTo>
                    <a:pt x="76" y="8105"/>
                    <a:pt x="81" y="8110"/>
                    <a:pt x="85" y="8114"/>
                  </a:cubicBezTo>
                  <a:cubicBezTo>
                    <a:pt x="50" y="8079"/>
                    <a:pt x="27" y="8034"/>
                    <a:pt x="19" y="7981"/>
                  </a:cubicBezTo>
                  <a:cubicBezTo>
                    <a:pt x="15" y="7968"/>
                    <a:pt x="15" y="7950"/>
                    <a:pt x="15" y="7932"/>
                  </a:cubicBezTo>
                  <a:lnTo>
                    <a:pt x="15" y="7506"/>
                  </a:lnTo>
                  <a:lnTo>
                    <a:pt x="15" y="7386"/>
                  </a:lnTo>
                  <a:cubicBezTo>
                    <a:pt x="15" y="7297"/>
                    <a:pt x="58" y="7217"/>
                    <a:pt x="125" y="7169"/>
                  </a:cubicBezTo>
                  <a:cubicBezTo>
                    <a:pt x="170" y="7137"/>
                    <a:pt x="228" y="7116"/>
                    <a:pt x="285" y="7116"/>
                  </a:cubicBezTo>
                  <a:lnTo>
                    <a:pt x="685" y="7116"/>
                  </a:lnTo>
                  <a:lnTo>
                    <a:pt x="937" y="7110"/>
                  </a:lnTo>
                  <a:lnTo>
                    <a:pt x="1758" y="3968"/>
                  </a:lnTo>
                  <a:lnTo>
                    <a:pt x="1949" y="3245"/>
                  </a:lnTo>
                  <a:lnTo>
                    <a:pt x="2109" y="2636"/>
                  </a:lnTo>
                  <a:lnTo>
                    <a:pt x="2300" y="1913"/>
                  </a:lnTo>
                  <a:lnTo>
                    <a:pt x="2602" y="768"/>
                  </a:lnTo>
                  <a:cubicBezTo>
                    <a:pt x="2602" y="764"/>
                    <a:pt x="2686" y="436"/>
                    <a:pt x="2690" y="431"/>
                  </a:cubicBezTo>
                  <a:cubicBezTo>
                    <a:pt x="2735" y="266"/>
                    <a:pt x="2850" y="133"/>
                    <a:pt x="3001" y="67"/>
                  </a:cubicBezTo>
                  <a:cubicBezTo>
                    <a:pt x="3077" y="32"/>
                    <a:pt x="3157" y="14"/>
                    <a:pt x="3241" y="14"/>
                  </a:cubicBezTo>
                  <a:lnTo>
                    <a:pt x="3569" y="14"/>
                  </a:lnTo>
                  <a:cubicBezTo>
                    <a:pt x="3691" y="14"/>
                    <a:pt x="3803" y="54"/>
                    <a:pt x="3896" y="120"/>
                  </a:cubicBezTo>
                  <a:lnTo>
                    <a:pt x="3896" y="120"/>
                  </a:lnTo>
                  <a:cubicBezTo>
                    <a:pt x="3801" y="46"/>
                    <a:pt x="3683" y="5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7"/>
            <p:cNvSpPr/>
            <p:nvPr/>
          </p:nvSpPr>
          <p:spPr>
            <a:xfrm>
              <a:off x="5716102" y="872537"/>
              <a:ext cx="1792481" cy="2591799"/>
            </a:xfrm>
            <a:custGeom>
              <a:avLst/>
              <a:gdLst/>
              <a:ahLst/>
              <a:cxnLst/>
              <a:rect l="l" t="t" r="r" b="b"/>
              <a:pathLst>
                <a:path w="4985" h="7208" extrusionOk="0">
                  <a:moveTo>
                    <a:pt x="2326" y="0"/>
                  </a:moveTo>
                  <a:cubicBezTo>
                    <a:pt x="2069" y="0"/>
                    <a:pt x="1842" y="173"/>
                    <a:pt x="1780" y="422"/>
                  </a:cubicBezTo>
                  <a:lnTo>
                    <a:pt x="0" y="7207"/>
                  </a:lnTo>
                  <a:lnTo>
                    <a:pt x="4984" y="7207"/>
                  </a:lnTo>
                  <a:lnTo>
                    <a:pt x="3204" y="422"/>
                  </a:lnTo>
                  <a:cubicBezTo>
                    <a:pt x="3143" y="173"/>
                    <a:pt x="2917" y="0"/>
                    <a:pt x="26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7"/>
            <p:cNvSpPr/>
            <p:nvPr/>
          </p:nvSpPr>
          <p:spPr>
            <a:xfrm>
              <a:off x="5393564" y="3425510"/>
              <a:ext cx="2437559" cy="390136"/>
            </a:xfrm>
            <a:custGeom>
              <a:avLst/>
              <a:gdLst/>
              <a:ahLst/>
              <a:cxnLst/>
              <a:rect l="l" t="t" r="r" b="b"/>
              <a:pathLst>
                <a:path w="6779" h="1085" extrusionOk="0">
                  <a:moveTo>
                    <a:pt x="72" y="1"/>
                  </a:moveTo>
                  <a:cubicBezTo>
                    <a:pt x="32" y="1"/>
                    <a:pt x="0" y="33"/>
                    <a:pt x="0" y="72"/>
                  </a:cubicBezTo>
                  <a:lnTo>
                    <a:pt x="0" y="1013"/>
                  </a:lnTo>
                  <a:cubicBezTo>
                    <a:pt x="0" y="1053"/>
                    <a:pt x="32" y="1084"/>
                    <a:pt x="72" y="1084"/>
                  </a:cubicBezTo>
                  <a:lnTo>
                    <a:pt x="6707" y="1084"/>
                  </a:lnTo>
                  <a:cubicBezTo>
                    <a:pt x="6747" y="1084"/>
                    <a:pt x="6778" y="1053"/>
                    <a:pt x="6778" y="1013"/>
                  </a:cubicBezTo>
                  <a:lnTo>
                    <a:pt x="6778" y="72"/>
                  </a:lnTo>
                  <a:cubicBezTo>
                    <a:pt x="6778" y="33"/>
                    <a:pt x="6747" y="1"/>
                    <a:pt x="67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7"/>
            <p:cNvSpPr/>
            <p:nvPr/>
          </p:nvSpPr>
          <p:spPr>
            <a:xfrm>
              <a:off x="6146873" y="1556806"/>
              <a:ext cx="930940" cy="262488"/>
            </a:xfrm>
            <a:custGeom>
              <a:avLst/>
              <a:gdLst/>
              <a:ahLst/>
              <a:cxnLst/>
              <a:rect l="l" t="t" r="r" b="b"/>
              <a:pathLst>
                <a:path w="2589" h="730" extrusionOk="0">
                  <a:moveTo>
                    <a:pt x="191" y="1"/>
                  </a:moveTo>
                  <a:lnTo>
                    <a:pt x="1" y="729"/>
                  </a:lnTo>
                  <a:lnTo>
                    <a:pt x="2588" y="729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7"/>
            <p:cNvSpPr/>
            <p:nvPr/>
          </p:nvSpPr>
          <p:spPr>
            <a:xfrm>
              <a:off x="6021022" y="2037196"/>
              <a:ext cx="1182642" cy="260690"/>
            </a:xfrm>
            <a:custGeom>
              <a:avLst/>
              <a:gdLst/>
              <a:ahLst/>
              <a:cxnLst/>
              <a:rect l="l" t="t" r="r" b="b"/>
              <a:pathLst>
                <a:path w="3289" h="725" extrusionOk="0">
                  <a:moveTo>
                    <a:pt x="191" y="0"/>
                  </a:moveTo>
                  <a:lnTo>
                    <a:pt x="0" y="725"/>
                  </a:lnTo>
                  <a:lnTo>
                    <a:pt x="3289" y="725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7"/>
            <p:cNvSpPr/>
            <p:nvPr/>
          </p:nvSpPr>
          <p:spPr>
            <a:xfrm>
              <a:off x="6611443" y="2193970"/>
              <a:ext cx="887431" cy="1231895"/>
            </a:xfrm>
            <a:custGeom>
              <a:avLst/>
              <a:gdLst/>
              <a:ahLst/>
              <a:cxnLst/>
              <a:rect l="l" t="t" r="r" b="b"/>
              <a:pathLst>
                <a:path w="2468" h="3426" extrusionOk="0">
                  <a:moveTo>
                    <a:pt x="1572" y="0"/>
                  </a:moveTo>
                  <a:lnTo>
                    <a:pt x="1647" y="289"/>
                  </a:lnTo>
                  <a:lnTo>
                    <a:pt x="1" y="289"/>
                  </a:lnTo>
                  <a:lnTo>
                    <a:pt x="1" y="3426"/>
                  </a:lnTo>
                  <a:lnTo>
                    <a:pt x="2468" y="3426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7"/>
            <p:cNvSpPr/>
            <p:nvPr/>
          </p:nvSpPr>
          <p:spPr>
            <a:xfrm>
              <a:off x="6611443" y="1818935"/>
              <a:ext cx="523541" cy="218620"/>
            </a:xfrm>
            <a:custGeom>
              <a:avLst/>
              <a:gdLst/>
              <a:ahLst/>
              <a:cxnLst/>
              <a:rect l="l" t="t" r="r" b="b"/>
              <a:pathLst>
                <a:path w="1456" h="608" extrusionOk="0">
                  <a:moveTo>
                    <a:pt x="1" y="0"/>
                  </a:moveTo>
                  <a:lnTo>
                    <a:pt x="1" y="607"/>
                  </a:lnTo>
                  <a:lnTo>
                    <a:pt x="1456" y="607"/>
                  </a:lnTo>
                  <a:lnTo>
                    <a:pt x="12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7"/>
            <p:cNvSpPr/>
            <p:nvPr/>
          </p:nvSpPr>
          <p:spPr>
            <a:xfrm>
              <a:off x="6611443" y="872537"/>
              <a:ext cx="426456" cy="791419"/>
            </a:xfrm>
            <a:custGeom>
              <a:avLst/>
              <a:gdLst/>
              <a:ahLst/>
              <a:cxnLst/>
              <a:rect l="l" t="t" r="r" b="b"/>
              <a:pathLst>
                <a:path w="1186" h="2201" extrusionOk="0">
                  <a:moveTo>
                    <a:pt x="1" y="0"/>
                  </a:moveTo>
                  <a:lnTo>
                    <a:pt x="1" y="1904"/>
                  </a:lnTo>
                  <a:lnTo>
                    <a:pt x="1105" y="1904"/>
                  </a:lnTo>
                  <a:lnTo>
                    <a:pt x="1185" y="2201"/>
                  </a:lnTo>
                  <a:lnTo>
                    <a:pt x="714" y="422"/>
                  </a:lnTo>
                  <a:cubicBezTo>
                    <a:pt x="653" y="173"/>
                    <a:pt x="427" y="0"/>
                    <a:pt x="1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7"/>
            <p:cNvSpPr/>
            <p:nvPr/>
          </p:nvSpPr>
          <p:spPr>
            <a:xfrm>
              <a:off x="6611443" y="3425510"/>
              <a:ext cx="1219678" cy="390136"/>
            </a:xfrm>
            <a:custGeom>
              <a:avLst/>
              <a:gdLst/>
              <a:ahLst/>
              <a:cxnLst/>
              <a:rect l="l" t="t" r="r" b="b"/>
              <a:pathLst>
                <a:path w="3392" h="1085" extrusionOk="0">
                  <a:moveTo>
                    <a:pt x="1" y="1"/>
                  </a:moveTo>
                  <a:lnTo>
                    <a:pt x="1" y="1084"/>
                  </a:lnTo>
                  <a:lnTo>
                    <a:pt x="3121" y="1084"/>
                  </a:lnTo>
                  <a:cubicBezTo>
                    <a:pt x="3271" y="1084"/>
                    <a:pt x="3391" y="965"/>
                    <a:pt x="3391" y="814"/>
                  </a:cubicBezTo>
                  <a:lnTo>
                    <a:pt x="3391" y="272"/>
                  </a:lnTo>
                  <a:cubicBezTo>
                    <a:pt x="3391" y="121"/>
                    <a:pt x="3271" y="1"/>
                    <a:pt x="31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7"/>
            <p:cNvSpPr/>
            <p:nvPr/>
          </p:nvSpPr>
          <p:spPr>
            <a:xfrm>
              <a:off x="6611443" y="1556806"/>
              <a:ext cx="466369" cy="262488"/>
            </a:xfrm>
            <a:custGeom>
              <a:avLst/>
              <a:gdLst/>
              <a:ahLst/>
              <a:cxnLst/>
              <a:rect l="l" t="t" r="r" b="b"/>
              <a:pathLst>
                <a:path w="1297" h="730" extrusionOk="0">
                  <a:moveTo>
                    <a:pt x="1" y="1"/>
                  </a:moveTo>
                  <a:lnTo>
                    <a:pt x="1" y="729"/>
                  </a:lnTo>
                  <a:lnTo>
                    <a:pt x="1296" y="729"/>
                  </a:lnTo>
                  <a:lnTo>
                    <a:pt x="1185" y="298"/>
                  </a:lnTo>
                  <a:lnTo>
                    <a:pt x="1105" y="1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7"/>
            <p:cNvSpPr/>
            <p:nvPr/>
          </p:nvSpPr>
          <p:spPr>
            <a:xfrm>
              <a:off x="6611443" y="2037196"/>
              <a:ext cx="592220" cy="260690"/>
            </a:xfrm>
            <a:custGeom>
              <a:avLst/>
              <a:gdLst/>
              <a:ahLst/>
              <a:cxnLst/>
              <a:rect l="l" t="t" r="r" b="b"/>
              <a:pathLst>
                <a:path w="1647" h="725" extrusionOk="0">
                  <a:moveTo>
                    <a:pt x="1" y="0"/>
                  </a:moveTo>
                  <a:lnTo>
                    <a:pt x="1" y="725"/>
                  </a:lnTo>
                  <a:lnTo>
                    <a:pt x="1647" y="725"/>
                  </a:lnTo>
                  <a:lnTo>
                    <a:pt x="1572" y="436"/>
                  </a:lnTo>
                  <a:lnTo>
                    <a:pt x="1456" y="0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9" name="Google Shape;979;p37"/>
          <p:cNvGrpSpPr/>
          <p:nvPr/>
        </p:nvGrpSpPr>
        <p:grpSpPr>
          <a:xfrm>
            <a:off x="1281804" y="2874281"/>
            <a:ext cx="927735" cy="1123702"/>
            <a:chOff x="5393564" y="872537"/>
            <a:chExt cx="2437559" cy="2952450"/>
          </a:xfrm>
        </p:grpSpPr>
        <p:sp>
          <p:nvSpPr>
            <p:cNvPr id="980" name="Google Shape;980;p37"/>
            <p:cNvSpPr/>
            <p:nvPr/>
          </p:nvSpPr>
          <p:spPr>
            <a:xfrm>
              <a:off x="5393564" y="872537"/>
              <a:ext cx="1425715" cy="2917212"/>
            </a:xfrm>
            <a:custGeom>
              <a:avLst/>
              <a:gdLst/>
              <a:ahLst/>
              <a:cxnLst/>
              <a:rect l="l" t="t" r="r" b="b"/>
              <a:pathLst>
                <a:path w="3965" h="8113" extrusionOk="0">
                  <a:moveTo>
                    <a:pt x="3223" y="0"/>
                  </a:moveTo>
                  <a:cubicBezTo>
                    <a:pt x="2966" y="0"/>
                    <a:pt x="2739" y="173"/>
                    <a:pt x="2677" y="422"/>
                  </a:cubicBezTo>
                  <a:lnTo>
                    <a:pt x="2286" y="1904"/>
                  </a:lnTo>
                  <a:lnTo>
                    <a:pt x="2096" y="2632"/>
                  </a:lnTo>
                  <a:lnTo>
                    <a:pt x="1936" y="3239"/>
                  </a:lnTo>
                  <a:lnTo>
                    <a:pt x="1745" y="3964"/>
                  </a:lnTo>
                  <a:lnTo>
                    <a:pt x="924" y="7101"/>
                  </a:lnTo>
                  <a:lnTo>
                    <a:pt x="272" y="7101"/>
                  </a:lnTo>
                  <a:cubicBezTo>
                    <a:pt x="121" y="7101"/>
                    <a:pt x="0" y="7221"/>
                    <a:pt x="0" y="7372"/>
                  </a:cubicBezTo>
                  <a:lnTo>
                    <a:pt x="0" y="7914"/>
                  </a:lnTo>
                  <a:cubicBezTo>
                    <a:pt x="0" y="7993"/>
                    <a:pt x="37" y="8065"/>
                    <a:pt x="86" y="8113"/>
                  </a:cubicBezTo>
                  <a:cubicBezTo>
                    <a:pt x="54" y="8078"/>
                    <a:pt x="27" y="8029"/>
                    <a:pt x="19" y="7980"/>
                  </a:cubicBezTo>
                  <a:cubicBezTo>
                    <a:pt x="14" y="7963"/>
                    <a:pt x="14" y="7944"/>
                    <a:pt x="14" y="7926"/>
                  </a:cubicBezTo>
                  <a:lnTo>
                    <a:pt x="14" y="7500"/>
                  </a:lnTo>
                  <a:lnTo>
                    <a:pt x="14" y="7381"/>
                  </a:lnTo>
                  <a:cubicBezTo>
                    <a:pt x="14" y="7297"/>
                    <a:pt x="59" y="7217"/>
                    <a:pt x="121" y="7168"/>
                  </a:cubicBezTo>
                  <a:cubicBezTo>
                    <a:pt x="170" y="7133"/>
                    <a:pt x="223" y="7115"/>
                    <a:pt x="285" y="7115"/>
                  </a:cubicBezTo>
                  <a:lnTo>
                    <a:pt x="938" y="7115"/>
                  </a:lnTo>
                  <a:lnTo>
                    <a:pt x="1758" y="3977"/>
                  </a:lnTo>
                  <a:lnTo>
                    <a:pt x="1950" y="3253"/>
                  </a:lnTo>
                  <a:lnTo>
                    <a:pt x="2110" y="2641"/>
                  </a:lnTo>
                  <a:lnTo>
                    <a:pt x="2300" y="1918"/>
                  </a:lnTo>
                  <a:lnTo>
                    <a:pt x="2602" y="768"/>
                  </a:lnTo>
                  <a:lnTo>
                    <a:pt x="2690" y="435"/>
                  </a:lnTo>
                  <a:cubicBezTo>
                    <a:pt x="2735" y="266"/>
                    <a:pt x="2850" y="133"/>
                    <a:pt x="3001" y="62"/>
                  </a:cubicBezTo>
                  <a:cubicBezTo>
                    <a:pt x="3072" y="31"/>
                    <a:pt x="3152" y="9"/>
                    <a:pt x="3237" y="9"/>
                  </a:cubicBezTo>
                  <a:lnTo>
                    <a:pt x="3569" y="9"/>
                  </a:lnTo>
                  <a:cubicBezTo>
                    <a:pt x="3720" y="13"/>
                    <a:pt x="3858" y="70"/>
                    <a:pt x="3964" y="173"/>
                  </a:cubicBezTo>
                  <a:cubicBezTo>
                    <a:pt x="3858" y="62"/>
                    <a:pt x="3712" y="0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7"/>
            <p:cNvSpPr/>
            <p:nvPr/>
          </p:nvSpPr>
          <p:spPr>
            <a:xfrm>
              <a:off x="5398598" y="875414"/>
              <a:ext cx="1423917" cy="2917931"/>
            </a:xfrm>
            <a:custGeom>
              <a:avLst/>
              <a:gdLst/>
              <a:ahLst/>
              <a:cxnLst/>
              <a:rect l="l" t="t" r="r" b="b"/>
              <a:pathLst>
                <a:path w="3960" h="8115" extrusionOk="0">
                  <a:moveTo>
                    <a:pt x="3957" y="176"/>
                  </a:moveTo>
                  <a:lnTo>
                    <a:pt x="3957" y="176"/>
                  </a:lnTo>
                  <a:cubicBezTo>
                    <a:pt x="3958" y="177"/>
                    <a:pt x="3959" y="178"/>
                    <a:pt x="3960" y="179"/>
                  </a:cubicBezTo>
                  <a:cubicBezTo>
                    <a:pt x="3959" y="178"/>
                    <a:pt x="3958" y="177"/>
                    <a:pt x="3957" y="176"/>
                  </a:cubicBezTo>
                  <a:close/>
                  <a:moveTo>
                    <a:pt x="3223" y="1"/>
                  </a:moveTo>
                  <a:cubicBezTo>
                    <a:pt x="3138" y="1"/>
                    <a:pt x="3058" y="23"/>
                    <a:pt x="2987" y="54"/>
                  </a:cubicBezTo>
                  <a:cubicBezTo>
                    <a:pt x="2836" y="125"/>
                    <a:pt x="2721" y="258"/>
                    <a:pt x="2676" y="427"/>
                  </a:cubicBezTo>
                  <a:lnTo>
                    <a:pt x="2588" y="760"/>
                  </a:lnTo>
                  <a:lnTo>
                    <a:pt x="2286" y="1910"/>
                  </a:lnTo>
                  <a:lnTo>
                    <a:pt x="2096" y="2633"/>
                  </a:lnTo>
                  <a:lnTo>
                    <a:pt x="1936" y="3245"/>
                  </a:lnTo>
                  <a:lnTo>
                    <a:pt x="1744" y="3969"/>
                  </a:lnTo>
                  <a:lnTo>
                    <a:pt x="924" y="7107"/>
                  </a:lnTo>
                  <a:lnTo>
                    <a:pt x="271" y="7107"/>
                  </a:lnTo>
                  <a:cubicBezTo>
                    <a:pt x="209" y="7107"/>
                    <a:pt x="156" y="7125"/>
                    <a:pt x="107" y="7160"/>
                  </a:cubicBezTo>
                  <a:cubicBezTo>
                    <a:pt x="45" y="7209"/>
                    <a:pt x="0" y="7289"/>
                    <a:pt x="0" y="7373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0" y="7955"/>
                    <a:pt x="5" y="7972"/>
                  </a:cubicBezTo>
                  <a:cubicBezTo>
                    <a:pt x="13" y="8021"/>
                    <a:pt x="40" y="8070"/>
                    <a:pt x="72" y="8105"/>
                  </a:cubicBezTo>
                  <a:cubicBezTo>
                    <a:pt x="76" y="8110"/>
                    <a:pt x="80" y="8114"/>
                    <a:pt x="84" y="8114"/>
                  </a:cubicBezTo>
                  <a:cubicBezTo>
                    <a:pt x="54" y="8078"/>
                    <a:pt x="27" y="8034"/>
                    <a:pt x="18" y="7985"/>
                  </a:cubicBezTo>
                  <a:cubicBezTo>
                    <a:pt x="13" y="7967"/>
                    <a:pt x="13" y="7950"/>
                    <a:pt x="13" y="7932"/>
                  </a:cubicBezTo>
                  <a:lnTo>
                    <a:pt x="13" y="7506"/>
                  </a:lnTo>
                  <a:lnTo>
                    <a:pt x="13" y="7386"/>
                  </a:lnTo>
                  <a:cubicBezTo>
                    <a:pt x="13" y="7297"/>
                    <a:pt x="58" y="7222"/>
                    <a:pt x="120" y="7173"/>
                  </a:cubicBezTo>
                  <a:cubicBezTo>
                    <a:pt x="164" y="7138"/>
                    <a:pt x="222" y="7119"/>
                    <a:pt x="285" y="7119"/>
                  </a:cubicBezTo>
                  <a:lnTo>
                    <a:pt x="684" y="7119"/>
                  </a:lnTo>
                  <a:lnTo>
                    <a:pt x="937" y="7115"/>
                  </a:lnTo>
                  <a:lnTo>
                    <a:pt x="1758" y="3977"/>
                  </a:lnTo>
                  <a:lnTo>
                    <a:pt x="1949" y="3254"/>
                  </a:lnTo>
                  <a:lnTo>
                    <a:pt x="2108" y="2646"/>
                  </a:lnTo>
                  <a:lnTo>
                    <a:pt x="2299" y="1918"/>
                  </a:lnTo>
                  <a:lnTo>
                    <a:pt x="2602" y="773"/>
                  </a:lnTo>
                  <a:lnTo>
                    <a:pt x="2686" y="435"/>
                  </a:lnTo>
                  <a:cubicBezTo>
                    <a:pt x="2729" y="271"/>
                    <a:pt x="2850" y="134"/>
                    <a:pt x="3001" y="68"/>
                  </a:cubicBezTo>
                  <a:cubicBezTo>
                    <a:pt x="3071" y="32"/>
                    <a:pt x="3151" y="15"/>
                    <a:pt x="3235" y="15"/>
                  </a:cubicBezTo>
                  <a:lnTo>
                    <a:pt x="3564" y="15"/>
                  </a:lnTo>
                  <a:cubicBezTo>
                    <a:pt x="3719" y="15"/>
                    <a:pt x="3855" y="75"/>
                    <a:pt x="3957" y="176"/>
                  </a:cubicBezTo>
                  <a:lnTo>
                    <a:pt x="3957" y="176"/>
                  </a:lnTo>
                  <a:cubicBezTo>
                    <a:pt x="3954" y="172"/>
                    <a:pt x="3954" y="168"/>
                    <a:pt x="3950" y="165"/>
                  </a:cubicBezTo>
                  <a:cubicBezTo>
                    <a:pt x="3844" y="62"/>
                    <a:pt x="3706" y="5"/>
                    <a:pt x="3555" y="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7"/>
            <p:cNvSpPr/>
            <p:nvPr/>
          </p:nvSpPr>
          <p:spPr>
            <a:xfrm>
              <a:off x="5403272" y="880448"/>
              <a:ext cx="1423917" cy="2917571"/>
            </a:xfrm>
            <a:custGeom>
              <a:avLst/>
              <a:gdLst/>
              <a:ahLst/>
              <a:cxnLst/>
              <a:rect l="l" t="t" r="r" b="b"/>
              <a:pathLst>
                <a:path w="3960" h="8114" extrusionOk="0">
                  <a:moveTo>
                    <a:pt x="3909" y="130"/>
                  </a:moveTo>
                  <a:cubicBezTo>
                    <a:pt x="3922" y="141"/>
                    <a:pt x="3935" y="153"/>
                    <a:pt x="3947" y="165"/>
                  </a:cubicBezTo>
                  <a:cubicBezTo>
                    <a:pt x="3949" y="165"/>
                    <a:pt x="3952" y="166"/>
                    <a:pt x="3954" y="168"/>
                  </a:cubicBezTo>
                  <a:lnTo>
                    <a:pt x="3954" y="168"/>
                  </a:lnTo>
                  <a:cubicBezTo>
                    <a:pt x="3940" y="155"/>
                    <a:pt x="3925" y="142"/>
                    <a:pt x="3909" y="130"/>
                  </a:cubicBezTo>
                  <a:close/>
                  <a:moveTo>
                    <a:pt x="3954" y="168"/>
                  </a:moveTo>
                  <a:cubicBezTo>
                    <a:pt x="3956" y="170"/>
                    <a:pt x="3958" y="171"/>
                    <a:pt x="3959" y="173"/>
                  </a:cubicBezTo>
                  <a:cubicBezTo>
                    <a:pt x="3958" y="171"/>
                    <a:pt x="3956" y="170"/>
                    <a:pt x="3954" y="168"/>
                  </a:cubicBezTo>
                  <a:close/>
                  <a:moveTo>
                    <a:pt x="3222" y="1"/>
                  </a:moveTo>
                  <a:cubicBezTo>
                    <a:pt x="3138" y="1"/>
                    <a:pt x="3058" y="18"/>
                    <a:pt x="2988" y="54"/>
                  </a:cubicBezTo>
                  <a:cubicBezTo>
                    <a:pt x="2837" y="120"/>
                    <a:pt x="2716" y="257"/>
                    <a:pt x="2673" y="421"/>
                  </a:cubicBezTo>
                  <a:lnTo>
                    <a:pt x="2589" y="759"/>
                  </a:lnTo>
                  <a:lnTo>
                    <a:pt x="2286" y="1904"/>
                  </a:lnTo>
                  <a:lnTo>
                    <a:pt x="2095" y="2632"/>
                  </a:lnTo>
                  <a:lnTo>
                    <a:pt x="1936" y="3240"/>
                  </a:lnTo>
                  <a:lnTo>
                    <a:pt x="1745" y="3963"/>
                  </a:lnTo>
                  <a:lnTo>
                    <a:pt x="924" y="7101"/>
                  </a:lnTo>
                  <a:lnTo>
                    <a:pt x="671" y="7105"/>
                  </a:lnTo>
                  <a:lnTo>
                    <a:pt x="272" y="7105"/>
                  </a:lnTo>
                  <a:cubicBezTo>
                    <a:pt x="209" y="7105"/>
                    <a:pt x="151" y="7124"/>
                    <a:pt x="107" y="7159"/>
                  </a:cubicBezTo>
                  <a:cubicBezTo>
                    <a:pt x="45" y="7208"/>
                    <a:pt x="0" y="7283"/>
                    <a:pt x="0" y="7372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0" y="7953"/>
                    <a:pt x="5" y="7971"/>
                  </a:cubicBezTo>
                  <a:cubicBezTo>
                    <a:pt x="14" y="8020"/>
                    <a:pt x="41" y="8064"/>
                    <a:pt x="71" y="8100"/>
                  </a:cubicBezTo>
                  <a:cubicBezTo>
                    <a:pt x="76" y="8105"/>
                    <a:pt x="80" y="8109"/>
                    <a:pt x="85" y="8113"/>
                  </a:cubicBezTo>
                  <a:cubicBezTo>
                    <a:pt x="49" y="8078"/>
                    <a:pt x="27" y="8033"/>
                    <a:pt x="18" y="7984"/>
                  </a:cubicBezTo>
                  <a:cubicBezTo>
                    <a:pt x="14" y="7967"/>
                    <a:pt x="14" y="7949"/>
                    <a:pt x="14" y="7931"/>
                  </a:cubicBezTo>
                  <a:lnTo>
                    <a:pt x="14" y="7505"/>
                  </a:lnTo>
                  <a:lnTo>
                    <a:pt x="14" y="7386"/>
                  </a:lnTo>
                  <a:cubicBezTo>
                    <a:pt x="14" y="7297"/>
                    <a:pt x="53" y="7217"/>
                    <a:pt x="120" y="7168"/>
                  </a:cubicBezTo>
                  <a:cubicBezTo>
                    <a:pt x="165" y="7137"/>
                    <a:pt x="223" y="7119"/>
                    <a:pt x="284" y="7119"/>
                  </a:cubicBezTo>
                  <a:lnTo>
                    <a:pt x="684" y="7119"/>
                  </a:lnTo>
                  <a:lnTo>
                    <a:pt x="932" y="7115"/>
                  </a:lnTo>
                  <a:lnTo>
                    <a:pt x="1758" y="3977"/>
                  </a:lnTo>
                  <a:lnTo>
                    <a:pt x="1949" y="3254"/>
                  </a:lnTo>
                  <a:lnTo>
                    <a:pt x="2109" y="2641"/>
                  </a:lnTo>
                  <a:lnTo>
                    <a:pt x="2300" y="1918"/>
                  </a:lnTo>
                  <a:lnTo>
                    <a:pt x="2601" y="767"/>
                  </a:lnTo>
                  <a:lnTo>
                    <a:pt x="2685" y="435"/>
                  </a:lnTo>
                  <a:cubicBezTo>
                    <a:pt x="2730" y="267"/>
                    <a:pt x="2849" y="134"/>
                    <a:pt x="3001" y="67"/>
                  </a:cubicBezTo>
                  <a:cubicBezTo>
                    <a:pt x="3072" y="31"/>
                    <a:pt x="3152" y="13"/>
                    <a:pt x="3236" y="13"/>
                  </a:cubicBezTo>
                  <a:lnTo>
                    <a:pt x="3564" y="13"/>
                  </a:lnTo>
                  <a:cubicBezTo>
                    <a:pt x="3692" y="13"/>
                    <a:pt x="3813" y="57"/>
                    <a:pt x="3909" y="130"/>
                  </a:cubicBezTo>
                  <a:lnTo>
                    <a:pt x="3909" y="130"/>
                  </a:lnTo>
                  <a:cubicBezTo>
                    <a:pt x="3812" y="49"/>
                    <a:pt x="3689" y="1"/>
                    <a:pt x="3551" y="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7"/>
            <p:cNvSpPr/>
            <p:nvPr/>
          </p:nvSpPr>
          <p:spPr>
            <a:xfrm>
              <a:off x="5407947" y="885122"/>
              <a:ext cx="1424277" cy="2917571"/>
            </a:xfrm>
            <a:custGeom>
              <a:avLst/>
              <a:gdLst/>
              <a:ahLst/>
              <a:cxnLst/>
              <a:rect l="l" t="t" r="r" b="b"/>
              <a:pathLst>
                <a:path w="3961" h="8114" extrusionOk="0">
                  <a:moveTo>
                    <a:pt x="3223" y="0"/>
                  </a:moveTo>
                  <a:cubicBezTo>
                    <a:pt x="3139" y="0"/>
                    <a:pt x="3059" y="18"/>
                    <a:pt x="2988" y="54"/>
                  </a:cubicBezTo>
                  <a:cubicBezTo>
                    <a:pt x="2836" y="121"/>
                    <a:pt x="2717" y="254"/>
                    <a:pt x="2672" y="422"/>
                  </a:cubicBezTo>
                  <a:lnTo>
                    <a:pt x="2588" y="754"/>
                  </a:lnTo>
                  <a:lnTo>
                    <a:pt x="2287" y="1905"/>
                  </a:lnTo>
                  <a:lnTo>
                    <a:pt x="2096" y="2628"/>
                  </a:lnTo>
                  <a:lnTo>
                    <a:pt x="1936" y="3241"/>
                  </a:lnTo>
                  <a:lnTo>
                    <a:pt x="1745" y="3964"/>
                  </a:lnTo>
                  <a:lnTo>
                    <a:pt x="919" y="7102"/>
                  </a:lnTo>
                  <a:lnTo>
                    <a:pt x="671" y="7106"/>
                  </a:lnTo>
                  <a:lnTo>
                    <a:pt x="271" y="7106"/>
                  </a:lnTo>
                  <a:cubicBezTo>
                    <a:pt x="210" y="7106"/>
                    <a:pt x="152" y="7124"/>
                    <a:pt x="107" y="7155"/>
                  </a:cubicBezTo>
                  <a:cubicBezTo>
                    <a:pt x="40" y="7204"/>
                    <a:pt x="1" y="7284"/>
                    <a:pt x="1" y="7373"/>
                  </a:cubicBezTo>
                  <a:lnTo>
                    <a:pt x="1" y="7492"/>
                  </a:lnTo>
                  <a:lnTo>
                    <a:pt x="1" y="7918"/>
                  </a:lnTo>
                  <a:cubicBezTo>
                    <a:pt x="1" y="7936"/>
                    <a:pt x="1" y="7954"/>
                    <a:pt x="5" y="7971"/>
                  </a:cubicBezTo>
                  <a:cubicBezTo>
                    <a:pt x="14" y="8020"/>
                    <a:pt x="36" y="8065"/>
                    <a:pt x="72" y="8100"/>
                  </a:cubicBezTo>
                  <a:cubicBezTo>
                    <a:pt x="73" y="8101"/>
                    <a:pt x="74" y="8102"/>
                    <a:pt x="75" y="8103"/>
                  </a:cubicBezTo>
                  <a:lnTo>
                    <a:pt x="75" y="8103"/>
                  </a:lnTo>
                  <a:cubicBezTo>
                    <a:pt x="45" y="8069"/>
                    <a:pt x="27" y="8029"/>
                    <a:pt x="19" y="7981"/>
                  </a:cubicBezTo>
                  <a:cubicBezTo>
                    <a:pt x="14" y="7967"/>
                    <a:pt x="9" y="7950"/>
                    <a:pt x="9" y="7932"/>
                  </a:cubicBezTo>
                  <a:lnTo>
                    <a:pt x="9" y="7506"/>
                  </a:lnTo>
                  <a:lnTo>
                    <a:pt x="14" y="7385"/>
                  </a:lnTo>
                  <a:cubicBezTo>
                    <a:pt x="14" y="7297"/>
                    <a:pt x="54" y="7217"/>
                    <a:pt x="120" y="7168"/>
                  </a:cubicBezTo>
                  <a:cubicBezTo>
                    <a:pt x="165" y="7137"/>
                    <a:pt x="222" y="7115"/>
                    <a:pt x="280" y="7115"/>
                  </a:cubicBezTo>
                  <a:lnTo>
                    <a:pt x="933" y="7115"/>
                  </a:lnTo>
                  <a:lnTo>
                    <a:pt x="1759" y="3972"/>
                  </a:lnTo>
                  <a:lnTo>
                    <a:pt x="1949" y="3249"/>
                  </a:lnTo>
                  <a:lnTo>
                    <a:pt x="2109" y="2641"/>
                  </a:lnTo>
                  <a:lnTo>
                    <a:pt x="2300" y="1918"/>
                  </a:lnTo>
                  <a:lnTo>
                    <a:pt x="2597" y="768"/>
                  </a:lnTo>
                  <a:lnTo>
                    <a:pt x="2686" y="435"/>
                  </a:lnTo>
                  <a:cubicBezTo>
                    <a:pt x="2730" y="267"/>
                    <a:pt x="2850" y="133"/>
                    <a:pt x="3002" y="67"/>
                  </a:cubicBezTo>
                  <a:cubicBezTo>
                    <a:pt x="3072" y="31"/>
                    <a:pt x="3152" y="14"/>
                    <a:pt x="3236" y="14"/>
                  </a:cubicBezTo>
                  <a:lnTo>
                    <a:pt x="3565" y="14"/>
                  </a:lnTo>
                  <a:cubicBezTo>
                    <a:pt x="3715" y="14"/>
                    <a:pt x="3858" y="76"/>
                    <a:pt x="3960" y="174"/>
                  </a:cubicBezTo>
                  <a:cubicBezTo>
                    <a:pt x="3955" y="169"/>
                    <a:pt x="3951" y="164"/>
                    <a:pt x="3946" y="160"/>
                  </a:cubicBezTo>
                  <a:cubicBezTo>
                    <a:pt x="3844" y="62"/>
                    <a:pt x="3703" y="0"/>
                    <a:pt x="3551" y="0"/>
                  </a:cubicBezTo>
                  <a:close/>
                  <a:moveTo>
                    <a:pt x="75" y="8103"/>
                  </a:moveTo>
                  <a:lnTo>
                    <a:pt x="75" y="8103"/>
                  </a:lnTo>
                  <a:cubicBezTo>
                    <a:pt x="77" y="8106"/>
                    <a:pt x="80" y="8108"/>
                    <a:pt x="82" y="8111"/>
                  </a:cubicBezTo>
                  <a:lnTo>
                    <a:pt x="82" y="8111"/>
                  </a:lnTo>
                  <a:cubicBezTo>
                    <a:pt x="80" y="8108"/>
                    <a:pt x="77" y="8105"/>
                    <a:pt x="75" y="8103"/>
                  </a:cubicBezTo>
                  <a:close/>
                  <a:moveTo>
                    <a:pt x="82" y="8111"/>
                  </a:moveTo>
                  <a:cubicBezTo>
                    <a:pt x="83" y="8112"/>
                    <a:pt x="84" y="8113"/>
                    <a:pt x="85" y="8114"/>
                  </a:cubicBezTo>
                  <a:cubicBezTo>
                    <a:pt x="84" y="8113"/>
                    <a:pt x="83" y="8112"/>
                    <a:pt x="82" y="811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7"/>
            <p:cNvSpPr/>
            <p:nvPr/>
          </p:nvSpPr>
          <p:spPr>
            <a:xfrm>
              <a:off x="5411183" y="890156"/>
              <a:ext cx="1425715" cy="2917212"/>
            </a:xfrm>
            <a:custGeom>
              <a:avLst/>
              <a:gdLst/>
              <a:ahLst/>
              <a:cxnLst/>
              <a:rect l="l" t="t" r="r" b="b"/>
              <a:pathLst>
                <a:path w="3965" h="8113" extrusionOk="0">
                  <a:moveTo>
                    <a:pt x="3227" y="0"/>
                  </a:moveTo>
                  <a:cubicBezTo>
                    <a:pt x="3143" y="0"/>
                    <a:pt x="3063" y="17"/>
                    <a:pt x="2993" y="53"/>
                  </a:cubicBezTo>
                  <a:cubicBezTo>
                    <a:pt x="2841" y="119"/>
                    <a:pt x="2721" y="253"/>
                    <a:pt x="2677" y="421"/>
                  </a:cubicBezTo>
                  <a:lnTo>
                    <a:pt x="2588" y="754"/>
                  </a:lnTo>
                  <a:lnTo>
                    <a:pt x="2291" y="1904"/>
                  </a:lnTo>
                  <a:lnTo>
                    <a:pt x="2100" y="2627"/>
                  </a:lnTo>
                  <a:lnTo>
                    <a:pt x="1940" y="3235"/>
                  </a:lnTo>
                  <a:lnTo>
                    <a:pt x="1750" y="3958"/>
                  </a:lnTo>
                  <a:lnTo>
                    <a:pt x="924" y="7101"/>
                  </a:lnTo>
                  <a:lnTo>
                    <a:pt x="271" y="7101"/>
                  </a:lnTo>
                  <a:cubicBezTo>
                    <a:pt x="213" y="7101"/>
                    <a:pt x="156" y="7123"/>
                    <a:pt x="111" y="7154"/>
                  </a:cubicBezTo>
                  <a:cubicBezTo>
                    <a:pt x="45" y="7203"/>
                    <a:pt x="5" y="7283"/>
                    <a:pt x="5" y="7371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5" y="7953"/>
                    <a:pt x="10" y="7967"/>
                  </a:cubicBezTo>
                  <a:cubicBezTo>
                    <a:pt x="19" y="8020"/>
                    <a:pt x="41" y="8064"/>
                    <a:pt x="76" y="8100"/>
                  </a:cubicBezTo>
                  <a:cubicBezTo>
                    <a:pt x="80" y="8104"/>
                    <a:pt x="85" y="8109"/>
                    <a:pt x="90" y="8113"/>
                  </a:cubicBezTo>
                  <a:cubicBezTo>
                    <a:pt x="54" y="8078"/>
                    <a:pt x="31" y="8033"/>
                    <a:pt x="19" y="7980"/>
                  </a:cubicBezTo>
                  <a:cubicBezTo>
                    <a:pt x="19" y="7963"/>
                    <a:pt x="14" y="7944"/>
                    <a:pt x="14" y="7926"/>
                  </a:cubicBezTo>
                  <a:lnTo>
                    <a:pt x="14" y="7505"/>
                  </a:lnTo>
                  <a:lnTo>
                    <a:pt x="14" y="7385"/>
                  </a:lnTo>
                  <a:cubicBezTo>
                    <a:pt x="14" y="7297"/>
                    <a:pt x="58" y="7217"/>
                    <a:pt x="125" y="7168"/>
                  </a:cubicBezTo>
                  <a:cubicBezTo>
                    <a:pt x="170" y="7137"/>
                    <a:pt x="227" y="7115"/>
                    <a:pt x="285" y="7115"/>
                  </a:cubicBezTo>
                  <a:lnTo>
                    <a:pt x="937" y="7115"/>
                  </a:lnTo>
                  <a:lnTo>
                    <a:pt x="1762" y="3972"/>
                  </a:lnTo>
                  <a:lnTo>
                    <a:pt x="1954" y="3249"/>
                  </a:lnTo>
                  <a:lnTo>
                    <a:pt x="2114" y="2637"/>
                  </a:lnTo>
                  <a:lnTo>
                    <a:pt x="2300" y="1912"/>
                  </a:lnTo>
                  <a:lnTo>
                    <a:pt x="2602" y="767"/>
                  </a:lnTo>
                  <a:lnTo>
                    <a:pt x="2690" y="435"/>
                  </a:lnTo>
                  <a:cubicBezTo>
                    <a:pt x="2735" y="266"/>
                    <a:pt x="2854" y="133"/>
                    <a:pt x="3005" y="62"/>
                  </a:cubicBezTo>
                  <a:cubicBezTo>
                    <a:pt x="3077" y="31"/>
                    <a:pt x="3157" y="13"/>
                    <a:pt x="3241" y="13"/>
                  </a:cubicBezTo>
                  <a:lnTo>
                    <a:pt x="3569" y="13"/>
                  </a:lnTo>
                  <a:cubicBezTo>
                    <a:pt x="3720" y="13"/>
                    <a:pt x="3862" y="75"/>
                    <a:pt x="3964" y="173"/>
                  </a:cubicBezTo>
                  <a:cubicBezTo>
                    <a:pt x="3960" y="168"/>
                    <a:pt x="3956" y="164"/>
                    <a:pt x="3951" y="160"/>
                  </a:cubicBezTo>
                  <a:cubicBezTo>
                    <a:pt x="3849" y="62"/>
                    <a:pt x="3706" y="0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7"/>
            <p:cNvSpPr/>
            <p:nvPr/>
          </p:nvSpPr>
          <p:spPr>
            <a:xfrm>
              <a:off x="5416217" y="894471"/>
              <a:ext cx="1425355" cy="2917931"/>
            </a:xfrm>
            <a:custGeom>
              <a:avLst/>
              <a:gdLst/>
              <a:ahLst/>
              <a:cxnLst/>
              <a:rect l="l" t="t" r="r" b="b"/>
              <a:pathLst>
                <a:path w="3964" h="8115" extrusionOk="0">
                  <a:moveTo>
                    <a:pt x="3227" y="1"/>
                  </a:moveTo>
                  <a:cubicBezTo>
                    <a:pt x="3143" y="1"/>
                    <a:pt x="3063" y="19"/>
                    <a:pt x="2991" y="50"/>
                  </a:cubicBezTo>
                  <a:cubicBezTo>
                    <a:pt x="2840" y="121"/>
                    <a:pt x="2721" y="254"/>
                    <a:pt x="2676" y="423"/>
                  </a:cubicBezTo>
                  <a:lnTo>
                    <a:pt x="2588" y="755"/>
                  </a:lnTo>
                  <a:lnTo>
                    <a:pt x="2286" y="1900"/>
                  </a:lnTo>
                  <a:lnTo>
                    <a:pt x="2100" y="2625"/>
                  </a:lnTo>
                  <a:lnTo>
                    <a:pt x="1940" y="3237"/>
                  </a:lnTo>
                  <a:lnTo>
                    <a:pt x="1748" y="3960"/>
                  </a:lnTo>
                  <a:lnTo>
                    <a:pt x="923" y="7103"/>
                  </a:lnTo>
                  <a:lnTo>
                    <a:pt x="271" y="7103"/>
                  </a:lnTo>
                  <a:cubicBezTo>
                    <a:pt x="213" y="7103"/>
                    <a:pt x="156" y="7125"/>
                    <a:pt x="111" y="7156"/>
                  </a:cubicBezTo>
                  <a:cubicBezTo>
                    <a:pt x="44" y="7205"/>
                    <a:pt x="0" y="7285"/>
                    <a:pt x="0" y="7373"/>
                  </a:cubicBezTo>
                  <a:lnTo>
                    <a:pt x="0" y="7493"/>
                  </a:lnTo>
                  <a:lnTo>
                    <a:pt x="0" y="7914"/>
                  </a:lnTo>
                  <a:cubicBezTo>
                    <a:pt x="0" y="7932"/>
                    <a:pt x="5" y="7951"/>
                    <a:pt x="5" y="7968"/>
                  </a:cubicBezTo>
                  <a:cubicBezTo>
                    <a:pt x="17" y="8021"/>
                    <a:pt x="40" y="8066"/>
                    <a:pt x="76" y="8101"/>
                  </a:cubicBezTo>
                  <a:cubicBezTo>
                    <a:pt x="77" y="8101"/>
                    <a:pt x="77" y="8102"/>
                    <a:pt x="78" y="8103"/>
                  </a:cubicBezTo>
                  <a:lnTo>
                    <a:pt x="78" y="8103"/>
                  </a:lnTo>
                  <a:cubicBezTo>
                    <a:pt x="48" y="8068"/>
                    <a:pt x="26" y="8025"/>
                    <a:pt x="17" y="7981"/>
                  </a:cubicBezTo>
                  <a:cubicBezTo>
                    <a:pt x="17" y="7963"/>
                    <a:pt x="13" y="7945"/>
                    <a:pt x="13" y="7928"/>
                  </a:cubicBezTo>
                  <a:lnTo>
                    <a:pt x="13" y="7502"/>
                  </a:lnTo>
                  <a:lnTo>
                    <a:pt x="13" y="7382"/>
                  </a:lnTo>
                  <a:cubicBezTo>
                    <a:pt x="13" y="7293"/>
                    <a:pt x="58" y="7218"/>
                    <a:pt x="124" y="7169"/>
                  </a:cubicBezTo>
                  <a:cubicBezTo>
                    <a:pt x="169" y="7134"/>
                    <a:pt x="226" y="7115"/>
                    <a:pt x="284" y="7115"/>
                  </a:cubicBezTo>
                  <a:lnTo>
                    <a:pt x="688" y="7115"/>
                  </a:lnTo>
                  <a:lnTo>
                    <a:pt x="937" y="7111"/>
                  </a:lnTo>
                  <a:lnTo>
                    <a:pt x="1762" y="3973"/>
                  </a:lnTo>
                  <a:lnTo>
                    <a:pt x="1953" y="3246"/>
                  </a:lnTo>
                  <a:lnTo>
                    <a:pt x="2113" y="2637"/>
                  </a:lnTo>
                  <a:lnTo>
                    <a:pt x="2299" y="1914"/>
                  </a:lnTo>
                  <a:lnTo>
                    <a:pt x="2600" y="769"/>
                  </a:lnTo>
                  <a:lnTo>
                    <a:pt x="2690" y="431"/>
                  </a:lnTo>
                  <a:cubicBezTo>
                    <a:pt x="2734" y="267"/>
                    <a:pt x="2854" y="134"/>
                    <a:pt x="3005" y="63"/>
                  </a:cubicBezTo>
                  <a:cubicBezTo>
                    <a:pt x="3076" y="32"/>
                    <a:pt x="3155" y="15"/>
                    <a:pt x="3240" y="15"/>
                  </a:cubicBezTo>
                  <a:lnTo>
                    <a:pt x="3569" y="15"/>
                  </a:lnTo>
                  <a:cubicBezTo>
                    <a:pt x="3719" y="15"/>
                    <a:pt x="3862" y="72"/>
                    <a:pt x="3964" y="175"/>
                  </a:cubicBezTo>
                  <a:cubicBezTo>
                    <a:pt x="3959" y="169"/>
                    <a:pt x="3954" y="165"/>
                    <a:pt x="3950" y="161"/>
                  </a:cubicBezTo>
                  <a:cubicBezTo>
                    <a:pt x="3848" y="63"/>
                    <a:pt x="3706" y="1"/>
                    <a:pt x="3555" y="1"/>
                  </a:cubicBezTo>
                  <a:close/>
                  <a:moveTo>
                    <a:pt x="78" y="8103"/>
                  </a:moveTo>
                  <a:lnTo>
                    <a:pt x="78" y="8103"/>
                  </a:lnTo>
                  <a:cubicBezTo>
                    <a:pt x="81" y="8106"/>
                    <a:pt x="83" y="8109"/>
                    <a:pt x="86" y="8112"/>
                  </a:cubicBezTo>
                  <a:lnTo>
                    <a:pt x="86" y="8112"/>
                  </a:lnTo>
                  <a:cubicBezTo>
                    <a:pt x="83" y="8109"/>
                    <a:pt x="81" y="8106"/>
                    <a:pt x="78" y="8103"/>
                  </a:cubicBezTo>
                  <a:close/>
                  <a:moveTo>
                    <a:pt x="86" y="8112"/>
                  </a:moveTo>
                  <a:cubicBezTo>
                    <a:pt x="87" y="8113"/>
                    <a:pt x="88" y="8114"/>
                    <a:pt x="89" y="8115"/>
                  </a:cubicBezTo>
                  <a:cubicBezTo>
                    <a:pt x="88" y="8114"/>
                    <a:pt x="87" y="8113"/>
                    <a:pt x="86" y="8112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7"/>
            <p:cNvSpPr/>
            <p:nvPr/>
          </p:nvSpPr>
          <p:spPr>
            <a:xfrm>
              <a:off x="5420891" y="899505"/>
              <a:ext cx="1425355" cy="2917571"/>
            </a:xfrm>
            <a:custGeom>
              <a:avLst/>
              <a:gdLst/>
              <a:ahLst/>
              <a:cxnLst/>
              <a:rect l="l" t="t" r="r" b="b"/>
              <a:pathLst>
                <a:path w="3964" h="8114" extrusionOk="0">
                  <a:moveTo>
                    <a:pt x="3227" y="1"/>
                  </a:moveTo>
                  <a:cubicBezTo>
                    <a:pt x="3142" y="1"/>
                    <a:pt x="3063" y="18"/>
                    <a:pt x="2992" y="49"/>
                  </a:cubicBezTo>
                  <a:cubicBezTo>
                    <a:pt x="2841" y="120"/>
                    <a:pt x="2721" y="253"/>
                    <a:pt x="2677" y="417"/>
                  </a:cubicBezTo>
                  <a:lnTo>
                    <a:pt x="2587" y="755"/>
                  </a:lnTo>
                  <a:lnTo>
                    <a:pt x="2286" y="1900"/>
                  </a:lnTo>
                  <a:lnTo>
                    <a:pt x="2100" y="2623"/>
                  </a:lnTo>
                  <a:lnTo>
                    <a:pt x="1940" y="3232"/>
                  </a:lnTo>
                  <a:lnTo>
                    <a:pt x="1749" y="3959"/>
                  </a:lnTo>
                  <a:lnTo>
                    <a:pt x="924" y="7097"/>
                  </a:lnTo>
                  <a:lnTo>
                    <a:pt x="675" y="7101"/>
                  </a:lnTo>
                  <a:lnTo>
                    <a:pt x="271" y="7101"/>
                  </a:lnTo>
                  <a:cubicBezTo>
                    <a:pt x="213" y="7101"/>
                    <a:pt x="156" y="7120"/>
                    <a:pt x="111" y="7155"/>
                  </a:cubicBezTo>
                  <a:cubicBezTo>
                    <a:pt x="45" y="7204"/>
                    <a:pt x="0" y="7279"/>
                    <a:pt x="0" y="7368"/>
                  </a:cubicBezTo>
                  <a:lnTo>
                    <a:pt x="0" y="7488"/>
                  </a:lnTo>
                  <a:lnTo>
                    <a:pt x="0" y="7914"/>
                  </a:lnTo>
                  <a:cubicBezTo>
                    <a:pt x="0" y="7931"/>
                    <a:pt x="4" y="7949"/>
                    <a:pt x="4" y="7967"/>
                  </a:cubicBezTo>
                  <a:cubicBezTo>
                    <a:pt x="13" y="8014"/>
                    <a:pt x="38" y="8060"/>
                    <a:pt x="71" y="8095"/>
                  </a:cubicBezTo>
                  <a:lnTo>
                    <a:pt x="71" y="8095"/>
                  </a:lnTo>
                  <a:cubicBezTo>
                    <a:pt x="46" y="8060"/>
                    <a:pt x="25" y="8022"/>
                    <a:pt x="18" y="7980"/>
                  </a:cubicBezTo>
                  <a:cubicBezTo>
                    <a:pt x="14" y="7963"/>
                    <a:pt x="14" y="7945"/>
                    <a:pt x="14" y="7927"/>
                  </a:cubicBezTo>
                  <a:lnTo>
                    <a:pt x="14" y="7501"/>
                  </a:lnTo>
                  <a:lnTo>
                    <a:pt x="14" y="7382"/>
                  </a:lnTo>
                  <a:cubicBezTo>
                    <a:pt x="14" y="7292"/>
                    <a:pt x="58" y="7218"/>
                    <a:pt x="125" y="7169"/>
                  </a:cubicBezTo>
                  <a:cubicBezTo>
                    <a:pt x="169" y="7132"/>
                    <a:pt x="227" y="7115"/>
                    <a:pt x="284" y="7115"/>
                  </a:cubicBezTo>
                  <a:lnTo>
                    <a:pt x="688" y="7115"/>
                  </a:lnTo>
                  <a:lnTo>
                    <a:pt x="936" y="7111"/>
                  </a:lnTo>
                  <a:lnTo>
                    <a:pt x="1762" y="3969"/>
                  </a:lnTo>
                  <a:lnTo>
                    <a:pt x="1948" y="3244"/>
                  </a:lnTo>
                  <a:lnTo>
                    <a:pt x="2108" y="2637"/>
                  </a:lnTo>
                  <a:lnTo>
                    <a:pt x="2300" y="1913"/>
                  </a:lnTo>
                  <a:lnTo>
                    <a:pt x="2601" y="763"/>
                  </a:lnTo>
                  <a:lnTo>
                    <a:pt x="2690" y="431"/>
                  </a:lnTo>
                  <a:cubicBezTo>
                    <a:pt x="2734" y="262"/>
                    <a:pt x="2854" y="129"/>
                    <a:pt x="3005" y="63"/>
                  </a:cubicBezTo>
                  <a:cubicBezTo>
                    <a:pt x="3076" y="32"/>
                    <a:pt x="3156" y="9"/>
                    <a:pt x="3240" y="9"/>
                  </a:cubicBezTo>
                  <a:lnTo>
                    <a:pt x="3369" y="9"/>
                  </a:lnTo>
                  <a:lnTo>
                    <a:pt x="3569" y="14"/>
                  </a:lnTo>
                  <a:cubicBezTo>
                    <a:pt x="3720" y="14"/>
                    <a:pt x="3857" y="71"/>
                    <a:pt x="3964" y="173"/>
                  </a:cubicBezTo>
                  <a:cubicBezTo>
                    <a:pt x="3959" y="169"/>
                    <a:pt x="3955" y="165"/>
                    <a:pt x="3951" y="161"/>
                  </a:cubicBezTo>
                  <a:cubicBezTo>
                    <a:pt x="3849" y="58"/>
                    <a:pt x="3706" y="1"/>
                    <a:pt x="3556" y="1"/>
                  </a:cubicBezTo>
                  <a:close/>
                  <a:moveTo>
                    <a:pt x="71" y="8095"/>
                  </a:moveTo>
                  <a:cubicBezTo>
                    <a:pt x="72" y="8098"/>
                    <a:pt x="74" y="8100"/>
                    <a:pt x="76" y="8103"/>
                  </a:cubicBezTo>
                  <a:lnTo>
                    <a:pt x="76" y="8103"/>
                  </a:lnTo>
                  <a:cubicBezTo>
                    <a:pt x="76" y="8102"/>
                    <a:pt x="76" y="8101"/>
                    <a:pt x="76" y="8101"/>
                  </a:cubicBezTo>
                  <a:cubicBezTo>
                    <a:pt x="74" y="8099"/>
                    <a:pt x="72" y="8097"/>
                    <a:pt x="71" y="8095"/>
                  </a:cubicBezTo>
                  <a:close/>
                  <a:moveTo>
                    <a:pt x="76" y="8103"/>
                  </a:moveTo>
                  <a:cubicBezTo>
                    <a:pt x="77" y="8106"/>
                    <a:pt x="81" y="8110"/>
                    <a:pt x="84" y="8113"/>
                  </a:cubicBezTo>
                  <a:cubicBezTo>
                    <a:pt x="81" y="8110"/>
                    <a:pt x="79" y="8106"/>
                    <a:pt x="76" y="8103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7"/>
            <p:cNvSpPr/>
            <p:nvPr/>
          </p:nvSpPr>
          <p:spPr>
            <a:xfrm>
              <a:off x="5425566" y="902741"/>
              <a:ext cx="1423917" cy="2917571"/>
            </a:xfrm>
            <a:custGeom>
              <a:avLst/>
              <a:gdLst/>
              <a:ahLst/>
              <a:cxnLst/>
              <a:rect l="l" t="t" r="r" b="b"/>
              <a:pathLst>
                <a:path w="3960" h="8114" extrusionOk="0">
                  <a:moveTo>
                    <a:pt x="3227" y="0"/>
                  </a:moveTo>
                  <a:cubicBezTo>
                    <a:pt x="3143" y="0"/>
                    <a:pt x="3063" y="23"/>
                    <a:pt x="2992" y="54"/>
                  </a:cubicBezTo>
                  <a:cubicBezTo>
                    <a:pt x="2841" y="120"/>
                    <a:pt x="2721" y="253"/>
                    <a:pt x="2677" y="422"/>
                  </a:cubicBezTo>
                  <a:lnTo>
                    <a:pt x="2588" y="754"/>
                  </a:lnTo>
                  <a:lnTo>
                    <a:pt x="2287" y="1904"/>
                  </a:lnTo>
                  <a:lnTo>
                    <a:pt x="2095" y="2628"/>
                  </a:lnTo>
                  <a:lnTo>
                    <a:pt x="1935" y="3235"/>
                  </a:lnTo>
                  <a:lnTo>
                    <a:pt x="1749" y="3960"/>
                  </a:lnTo>
                  <a:lnTo>
                    <a:pt x="923" y="7102"/>
                  </a:lnTo>
                  <a:lnTo>
                    <a:pt x="675" y="7106"/>
                  </a:lnTo>
                  <a:lnTo>
                    <a:pt x="271" y="7106"/>
                  </a:lnTo>
                  <a:cubicBezTo>
                    <a:pt x="214" y="7106"/>
                    <a:pt x="156" y="7123"/>
                    <a:pt x="112" y="7160"/>
                  </a:cubicBezTo>
                  <a:cubicBezTo>
                    <a:pt x="45" y="7209"/>
                    <a:pt x="1" y="7283"/>
                    <a:pt x="1" y="7373"/>
                  </a:cubicBezTo>
                  <a:lnTo>
                    <a:pt x="1" y="7492"/>
                  </a:lnTo>
                  <a:lnTo>
                    <a:pt x="1" y="7918"/>
                  </a:lnTo>
                  <a:cubicBezTo>
                    <a:pt x="1" y="7936"/>
                    <a:pt x="1" y="7954"/>
                    <a:pt x="5" y="7971"/>
                  </a:cubicBezTo>
                  <a:cubicBezTo>
                    <a:pt x="14" y="8020"/>
                    <a:pt x="40" y="8065"/>
                    <a:pt x="71" y="8104"/>
                  </a:cubicBezTo>
                  <a:cubicBezTo>
                    <a:pt x="77" y="8109"/>
                    <a:pt x="81" y="8114"/>
                    <a:pt x="85" y="8114"/>
                  </a:cubicBezTo>
                  <a:cubicBezTo>
                    <a:pt x="54" y="8078"/>
                    <a:pt x="28" y="8034"/>
                    <a:pt x="18" y="7985"/>
                  </a:cubicBezTo>
                  <a:cubicBezTo>
                    <a:pt x="14" y="7967"/>
                    <a:pt x="14" y="7949"/>
                    <a:pt x="14" y="7932"/>
                  </a:cubicBezTo>
                  <a:lnTo>
                    <a:pt x="14" y="7506"/>
                  </a:lnTo>
                  <a:lnTo>
                    <a:pt x="14" y="7385"/>
                  </a:lnTo>
                  <a:cubicBezTo>
                    <a:pt x="14" y="7297"/>
                    <a:pt x="58" y="7217"/>
                    <a:pt x="124" y="7168"/>
                  </a:cubicBezTo>
                  <a:cubicBezTo>
                    <a:pt x="169" y="7137"/>
                    <a:pt x="227" y="7119"/>
                    <a:pt x="284" y="7119"/>
                  </a:cubicBezTo>
                  <a:lnTo>
                    <a:pt x="684" y="7119"/>
                  </a:lnTo>
                  <a:lnTo>
                    <a:pt x="937" y="7115"/>
                  </a:lnTo>
                  <a:lnTo>
                    <a:pt x="1763" y="3972"/>
                  </a:lnTo>
                  <a:lnTo>
                    <a:pt x="1949" y="3249"/>
                  </a:lnTo>
                  <a:lnTo>
                    <a:pt x="2109" y="2637"/>
                  </a:lnTo>
                  <a:lnTo>
                    <a:pt x="2300" y="1913"/>
                  </a:lnTo>
                  <a:lnTo>
                    <a:pt x="2601" y="768"/>
                  </a:lnTo>
                  <a:lnTo>
                    <a:pt x="2691" y="435"/>
                  </a:lnTo>
                  <a:cubicBezTo>
                    <a:pt x="2734" y="267"/>
                    <a:pt x="2855" y="133"/>
                    <a:pt x="3006" y="66"/>
                  </a:cubicBezTo>
                  <a:cubicBezTo>
                    <a:pt x="3076" y="31"/>
                    <a:pt x="3156" y="13"/>
                    <a:pt x="3240" y="13"/>
                  </a:cubicBezTo>
                  <a:lnTo>
                    <a:pt x="3569" y="13"/>
                  </a:lnTo>
                  <a:cubicBezTo>
                    <a:pt x="3720" y="18"/>
                    <a:pt x="3858" y="76"/>
                    <a:pt x="3959" y="178"/>
                  </a:cubicBezTo>
                  <a:cubicBezTo>
                    <a:pt x="3955" y="173"/>
                    <a:pt x="3955" y="169"/>
                    <a:pt x="3951" y="164"/>
                  </a:cubicBezTo>
                  <a:cubicBezTo>
                    <a:pt x="3844" y="62"/>
                    <a:pt x="3707" y="5"/>
                    <a:pt x="3556" y="5"/>
                  </a:cubicBezTo>
                  <a:lnTo>
                    <a:pt x="3356" y="0"/>
                  </a:ln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7"/>
            <p:cNvSpPr/>
            <p:nvPr/>
          </p:nvSpPr>
          <p:spPr>
            <a:xfrm>
              <a:off x="5430240" y="907416"/>
              <a:ext cx="1424277" cy="2917571"/>
            </a:xfrm>
            <a:custGeom>
              <a:avLst/>
              <a:gdLst/>
              <a:ahLst/>
              <a:cxnLst/>
              <a:rect l="l" t="t" r="r" b="b"/>
              <a:pathLst>
                <a:path w="3961" h="8114" extrusionOk="0">
                  <a:moveTo>
                    <a:pt x="3896" y="120"/>
                  </a:moveTo>
                  <a:cubicBezTo>
                    <a:pt x="3913" y="134"/>
                    <a:pt x="3930" y="149"/>
                    <a:pt x="3946" y="165"/>
                  </a:cubicBezTo>
                  <a:cubicBezTo>
                    <a:pt x="3950" y="165"/>
                    <a:pt x="3953" y="167"/>
                    <a:pt x="3955" y="169"/>
                  </a:cubicBezTo>
                  <a:lnTo>
                    <a:pt x="3955" y="169"/>
                  </a:lnTo>
                  <a:cubicBezTo>
                    <a:pt x="3937" y="152"/>
                    <a:pt x="3917" y="135"/>
                    <a:pt x="3896" y="120"/>
                  </a:cubicBezTo>
                  <a:close/>
                  <a:moveTo>
                    <a:pt x="3955" y="169"/>
                  </a:moveTo>
                  <a:lnTo>
                    <a:pt x="3955" y="169"/>
                  </a:lnTo>
                  <a:cubicBezTo>
                    <a:pt x="3957" y="171"/>
                    <a:pt x="3959" y="172"/>
                    <a:pt x="3960" y="174"/>
                  </a:cubicBezTo>
                  <a:cubicBezTo>
                    <a:pt x="3959" y="172"/>
                    <a:pt x="3957" y="171"/>
                    <a:pt x="3955" y="169"/>
                  </a:cubicBezTo>
                  <a:close/>
                  <a:moveTo>
                    <a:pt x="3227" y="0"/>
                  </a:moveTo>
                  <a:cubicBezTo>
                    <a:pt x="3143" y="0"/>
                    <a:pt x="3063" y="18"/>
                    <a:pt x="2993" y="53"/>
                  </a:cubicBezTo>
                  <a:cubicBezTo>
                    <a:pt x="2842" y="120"/>
                    <a:pt x="2721" y="254"/>
                    <a:pt x="2678" y="422"/>
                  </a:cubicBezTo>
                  <a:lnTo>
                    <a:pt x="2588" y="755"/>
                  </a:lnTo>
                  <a:lnTo>
                    <a:pt x="2287" y="1900"/>
                  </a:lnTo>
                  <a:lnTo>
                    <a:pt x="2096" y="2624"/>
                  </a:lnTo>
                  <a:lnTo>
                    <a:pt x="1936" y="3236"/>
                  </a:lnTo>
                  <a:lnTo>
                    <a:pt x="1750" y="3959"/>
                  </a:lnTo>
                  <a:lnTo>
                    <a:pt x="924" y="7102"/>
                  </a:lnTo>
                  <a:lnTo>
                    <a:pt x="671" y="7106"/>
                  </a:lnTo>
                  <a:lnTo>
                    <a:pt x="271" y="7106"/>
                  </a:lnTo>
                  <a:cubicBezTo>
                    <a:pt x="214" y="7106"/>
                    <a:pt x="156" y="7124"/>
                    <a:pt x="111" y="7155"/>
                  </a:cubicBezTo>
                  <a:cubicBezTo>
                    <a:pt x="45" y="7204"/>
                    <a:pt x="1" y="7284"/>
                    <a:pt x="1" y="7372"/>
                  </a:cubicBezTo>
                  <a:lnTo>
                    <a:pt x="1" y="7493"/>
                  </a:lnTo>
                  <a:lnTo>
                    <a:pt x="1" y="7919"/>
                  </a:lnTo>
                  <a:cubicBezTo>
                    <a:pt x="1" y="7936"/>
                    <a:pt x="1" y="7954"/>
                    <a:pt x="5" y="7972"/>
                  </a:cubicBezTo>
                  <a:cubicBezTo>
                    <a:pt x="15" y="8021"/>
                    <a:pt x="41" y="8065"/>
                    <a:pt x="72" y="8101"/>
                  </a:cubicBezTo>
                  <a:cubicBezTo>
                    <a:pt x="76" y="8105"/>
                    <a:pt x="81" y="8110"/>
                    <a:pt x="85" y="8114"/>
                  </a:cubicBezTo>
                  <a:cubicBezTo>
                    <a:pt x="50" y="8079"/>
                    <a:pt x="27" y="8034"/>
                    <a:pt x="19" y="7981"/>
                  </a:cubicBezTo>
                  <a:cubicBezTo>
                    <a:pt x="15" y="7968"/>
                    <a:pt x="15" y="7950"/>
                    <a:pt x="15" y="7932"/>
                  </a:cubicBezTo>
                  <a:lnTo>
                    <a:pt x="15" y="7506"/>
                  </a:lnTo>
                  <a:lnTo>
                    <a:pt x="15" y="7386"/>
                  </a:lnTo>
                  <a:cubicBezTo>
                    <a:pt x="15" y="7297"/>
                    <a:pt x="58" y="7217"/>
                    <a:pt x="125" y="7169"/>
                  </a:cubicBezTo>
                  <a:cubicBezTo>
                    <a:pt x="170" y="7137"/>
                    <a:pt x="228" y="7116"/>
                    <a:pt x="285" y="7116"/>
                  </a:cubicBezTo>
                  <a:lnTo>
                    <a:pt x="685" y="7116"/>
                  </a:lnTo>
                  <a:lnTo>
                    <a:pt x="937" y="7110"/>
                  </a:lnTo>
                  <a:lnTo>
                    <a:pt x="1758" y="3968"/>
                  </a:lnTo>
                  <a:lnTo>
                    <a:pt x="1949" y="3245"/>
                  </a:lnTo>
                  <a:lnTo>
                    <a:pt x="2109" y="2636"/>
                  </a:lnTo>
                  <a:lnTo>
                    <a:pt x="2300" y="1913"/>
                  </a:lnTo>
                  <a:lnTo>
                    <a:pt x="2602" y="768"/>
                  </a:lnTo>
                  <a:cubicBezTo>
                    <a:pt x="2602" y="764"/>
                    <a:pt x="2686" y="436"/>
                    <a:pt x="2690" y="431"/>
                  </a:cubicBezTo>
                  <a:cubicBezTo>
                    <a:pt x="2735" y="266"/>
                    <a:pt x="2850" y="133"/>
                    <a:pt x="3001" y="67"/>
                  </a:cubicBezTo>
                  <a:cubicBezTo>
                    <a:pt x="3077" y="32"/>
                    <a:pt x="3157" y="14"/>
                    <a:pt x="3241" y="14"/>
                  </a:cubicBezTo>
                  <a:lnTo>
                    <a:pt x="3569" y="14"/>
                  </a:lnTo>
                  <a:cubicBezTo>
                    <a:pt x="3691" y="14"/>
                    <a:pt x="3803" y="54"/>
                    <a:pt x="3896" y="120"/>
                  </a:cubicBezTo>
                  <a:lnTo>
                    <a:pt x="3896" y="120"/>
                  </a:lnTo>
                  <a:cubicBezTo>
                    <a:pt x="3801" y="46"/>
                    <a:pt x="3683" y="5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7"/>
            <p:cNvSpPr/>
            <p:nvPr/>
          </p:nvSpPr>
          <p:spPr>
            <a:xfrm>
              <a:off x="5716102" y="872537"/>
              <a:ext cx="1792481" cy="2591799"/>
            </a:xfrm>
            <a:custGeom>
              <a:avLst/>
              <a:gdLst/>
              <a:ahLst/>
              <a:cxnLst/>
              <a:rect l="l" t="t" r="r" b="b"/>
              <a:pathLst>
                <a:path w="4985" h="7208" extrusionOk="0">
                  <a:moveTo>
                    <a:pt x="2326" y="0"/>
                  </a:moveTo>
                  <a:cubicBezTo>
                    <a:pt x="2069" y="0"/>
                    <a:pt x="1842" y="173"/>
                    <a:pt x="1780" y="422"/>
                  </a:cubicBezTo>
                  <a:lnTo>
                    <a:pt x="0" y="7207"/>
                  </a:lnTo>
                  <a:lnTo>
                    <a:pt x="4984" y="7207"/>
                  </a:lnTo>
                  <a:lnTo>
                    <a:pt x="3204" y="422"/>
                  </a:lnTo>
                  <a:cubicBezTo>
                    <a:pt x="3143" y="173"/>
                    <a:pt x="2917" y="0"/>
                    <a:pt x="26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7"/>
            <p:cNvSpPr/>
            <p:nvPr/>
          </p:nvSpPr>
          <p:spPr>
            <a:xfrm>
              <a:off x="5393564" y="3425510"/>
              <a:ext cx="2437559" cy="390136"/>
            </a:xfrm>
            <a:custGeom>
              <a:avLst/>
              <a:gdLst/>
              <a:ahLst/>
              <a:cxnLst/>
              <a:rect l="l" t="t" r="r" b="b"/>
              <a:pathLst>
                <a:path w="6779" h="1085" extrusionOk="0">
                  <a:moveTo>
                    <a:pt x="72" y="1"/>
                  </a:moveTo>
                  <a:cubicBezTo>
                    <a:pt x="32" y="1"/>
                    <a:pt x="0" y="33"/>
                    <a:pt x="0" y="72"/>
                  </a:cubicBezTo>
                  <a:lnTo>
                    <a:pt x="0" y="1013"/>
                  </a:lnTo>
                  <a:cubicBezTo>
                    <a:pt x="0" y="1053"/>
                    <a:pt x="32" y="1084"/>
                    <a:pt x="72" y="1084"/>
                  </a:cubicBezTo>
                  <a:lnTo>
                    <a:pt x="6707" y="1084"/>
                  </a:lnTo>
                  <a:cubicBezTo>
                    <a:pt x="6747" y="1084"/>
                    <a:pt x="6778" y="1053"/>
                    <a:pt x="6778" y="1013"/>
                  </a:cubicBezTo>
                  <a:lnTo>
                    <a:pt x="6778" y="72"/>
                  </a:lnTo>
                  <a:cubicBezTo>
                    <a:pt x="6778" y="33"/>
                    <a:pt x="6747" y="1"/>
                    <a:pt x="67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7"/>
            <p:cNvSpPr/>
            <p:nvPr/>
          </p:nvSpPr>
          <p:spPr>
            <a:xfrm>
              <a:off x="6146873" y="1556806"/>
              <a:ext cx="930940" cy="262488"/>
            </a:xfrm>
            <a:custGeom>
              <a:avLst/>
              <a:gdLst/>
              <a:ahLst/>
              <a:cxnLst/>
              <a:rect l="l" t="t" r="r" b="b"/>
              <a:pathLst>
                <a:path w="2589" h="730" extrusionOk="0">
                  <a:moveTo>
                    <a:pt x="191" y="1"/>
                  </a:moveTo>
                  <a:lnTo>
                    <a:pt x="1" y="729"/>
                  </a:lnTo>
                  <a:lnTo>
                    <a:pt x="2588" y="729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7"/>
            <p:cNvSpPr/>
            <p:nvPr/>
          </p:nvSpPr>
          <p:spPr>
            <a:xfrm>
              <a:off x="6021022" y="2037196"/>
              <a:ext cx="1182642" cy="260690"/>
            </a:xfrm>
            <a:custGeom>
              <a:avLst/>
              <a:gdLst/>
              <a:ahLst/>
              <a:cxnLst/>
              <a:rect l="l" t="t" r="r" b="b"/>
              <a:pathLst>
                <a:path w="3289" h="725" extrusionOk="0">
                  <a:moveTo>
                    <a:pt x="191" y="0"/>
                  </a:moveTo>
                  <a:lnTo>
                    <a:pt x="0" y="725"/>
                  </a:lnTo>
                  <a:lnTo>
                    <a:pt x="3289" y="725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7"/>
            <p:cNvSpPr/>
            <p:nvPr/>
          </p:nvSpPr>
          <p:spPr>
            <a:xfrm>
              <a:off x="6611443" y="2193970"/>
              <a:ext cx="887431" cy="1231895"/>
            </a:xfrm>
            <a:custGeom>
              <a:avLst/>
              <a:gdLst/>
              <a:ahLst/>
              <a:cxnLst/>
              <a:rect l="l" t="t" r="r" b="b"/>
              <a:pathLst>
                <a:path w="2468" h="3426" extrusionOk="0">
                  <a:moveTo>
                    <a:pt x="1572" y="0"/>
                  </a:moveTo>
                  <a:lnTo>
                    <a:pt x="1647" y="289"/>
                  </a:lnTo>
                  <a:lnTo>
                    <a:pt x="1" y="289"/>
                  </a:lnTo>
                  <a:lnTo>
                    <a:pt x="1" y="3426"/>
                  </a:lnTo>
                  <a:lnTo>
                    <a:pt x="2468" y="3426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7"/>
            <p:cNvSpPr/>
            <p:nvPr/>
          </p:nvSpPr>
          <p:spPr>
            <a:xfrm>
              <a:off x="6611443" y="1818935"/>
              <a:ext cx="523541" cy="218620"/>
            </a:xfrm>
            <a:custGeom>
              <a:avLst/>
              <a:gdLst/>
              <a:ahLst/>
              <a:cxnLst/>
              <a:rect l="l" t="t" r="r" b="b"/>
              <a:pathLst>
                <a:path w="1456" h="608" extrusionOk="0">
                  <a:moveTo>
                    <a:pt x="1" y="0"/>
                  </a:moveTo>
                  <a:lnTo>
                    <a:pt x="1" y="607"/>
                  </a:lnTo>
                  <a:lnTo>
                    <a:pt x="1456" y="607"/>
                  </a:lnTo>
                  <a:lnTo>
                    <a:pt x="12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7"/>
            <p:cNvSpPr/>
            <p:nvPr/>
          </p:nvSpPr>
          <p:spPr>
            <a:xfrm>
              <a:off x="6611443" y="872537"/>
              <a:ext cx="426456" cy="791419"/>
            </a:xfrm>
            <a:custGeom>
              <a:avLst/>
              <a:gdLst/>
              <a:ahLst/>
              <a:cxnLst/>
              <a:rect l="l" t="t" r="r" b="b"/>
              <a:pathLst>
                <a:path w="1186" h="2201" extrusionOk="0">
                  <a:moveTo>
                    <a:pt x="1" y="0"/>
                  </a:moveTo>
                  <a:lnTo>
                    <a:pt x="1" y="1904"/>
                  </a:lnTo>
                  <a:lnTo>
                    <a:pt x="1105" y="1904"/>
                  </a:lnTo>
                  <a:lnTo>
                    <a:pt x="1185" y="2201"/>
                  </a:lnTo>
                  <a:lnTo>
                    <a:pt x="714" y="422"/>
                  </a:lnTo>
                  <a:cubicBezTo>
                    <a:pt x="653" y="173"/>
                    <a:pt x="427" y="0"/>
                    <a:pt x="1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7"/>
            <p:cNvSpPr/>
            <p:nvPr/>
          </p:nvSpPr>
          <p:spPr>
            <a:xfrm>
              <a:off x="6611443" y="3425510"/>
              <a:ext cx="1219678" cy="390136"/>
            </a:xfrm>
            <a:custGeom>
              <a:avLst/>
              <a:gdLst/>
              <a:ahLst/>
              <a:cxnLst/>
              <a:rect l="l" t="t" r="r" b="b"/>
              <a:pathLst>
                <a:path w="3392" h="1085" extrusionOk="0">
                  <a:moveTo>
                    <a:pt x="1" y="1"/>
                  </a:moveTo>
                  <a:lnTo>
                    <a:pt x="1" y="1084"/>
                  </a:lnTo>
                  <a:lnTo>
                    <a:pt x="3121" y="1084"/>
                  </a:lnTo>
                  <a:cubicBezTo>
                    <a:pt x="3271" y="1084"/>
                    <a:pt x="3391" y="965"/>
                    <a:pt x="3391" y="814"/>
                  </a:cubicBezTo>
                  <a:lnTo>
                    <a:pt x="3391" y="272"/>
                  </a:lnTo>
                  <a:cubicBezTo>
                    <a:pt x="3391" y="121"/>
                    <a:pt x="3271" y="1"/>
                    <a:pt x="31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7"/>
            <p:cNvSpPr/>
            <p:nvPr/>
          </p:nvSpPr>
          <p:spPr>
            <a:xfrm>
              <a:off x="6611443" y="1556806"/>
              <a:ext cx="466369" cy="262488"/>
            </a:xfrm>
            <a:custGeom>
              <a:avLst/>
              <a:gdLst/>
              <a:ahLst/>
              <a:cxnLst/>
              <a:rect l="l" t="t" r="r" b="b"/>
              <a:pathLst>
                <a:path w="1297" h="730" extrusionOk="0">
                  <a:moveTo>
                    <a:pt x="1" y="1"/>
                  </a:moveTo>
                  <a:lnTo>
                    <a:pt x="1" y="729"/>
                  </a:lnTo>
                  <a:lnTo>
                    <a:pt x="1296" y="729"/>
                  </a:lnTo>
                  <a:lnTo>
                    <a:pt x="1185" y="298"/>
                  </a:lnTo>
                  <a:lnTo>
                    <a:pt x="1105" y="1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7"/>
            <p:cNvSpPr/>
            <p:nvPr/>
          </p:nvSpPr>
          <p:spPr>
            <a:xfrm>
              <a:off x="6611443" y="2037196"/>
              <a:ext cx="592220" cy="260690"/>
            </a:xfrm>
            <a:custGeom>
              <a:avLst/>
              <a:gdLst/>
              <a:ahLst/>
              <a:cxnLst/>
              <a:rect l="l" t="t" r="r" b="b"/>
              <a:pathLst>
                <a:path w="1647" h="725" extrusionOk="0">
                  <a:moveTo>
                    <a:pt x="1" y="0"/>
                  </a:moveTo>
                  <a:lnTo>
                    <a:pt x="1" y="725"/>
                  </a:lnTo>
                  <a:lnTo>
                    <a:pt x="1647" y="725"/>
                  </a:lnTo>
                  <a:lnTo>
                    <a:pt x="1572" y="436"/>
                  </a:lnTo>
                  <a:lnTo>
                    <a:pt x="1456" y="0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673;p34">
            <a:extLst>
              <a:ext uri="{FF2B5EF4-FFF2-40B4-BE49-F238E27FC236}">
                <a16:creationId xmlns:a16="http://schemas.microsoft.com/office/drawing/2014/main" id="{C4A5A780-C9F7-ACBE-E87F-FD68472A8DDF}"/>
              </a:ext>
            </a:extLst>
          </p:cNvPr>
          <p:cNvGrpSpPr/>
          <p:nvPr/>
        </p:nvGrpSpPr>
        <p:grpSpPr>
          <a:xfrm>
            <a:off x="160782" y="364205"/>
            <a:ext cx="1104972" cy="650715"/>
            <a:chOff x="1506675" y="1426838"/>
            <a:chExt cx="1097400" cy="644400"/>
          </a:xfrm>
        </p:grpSpPr>
        <p:sp>
          <p:nvSpPr>
            <p:cNvPr id="8" name="Google Shape;674;p34">
              <a:extLst>
                <a:ext uri="{FF2B5EF4-FFF2-40B4-BE49-F238E27FC236}">
                  <a16:creationId xmlns:a16="http://schemas.microsoft.com/office/drawing/2014/main" id="{CB13D237-5DC3-5D54-2FE8-D0352A95DEEF}"/>
                </a:ext>
              </a:extLst>
            </p:cNvPr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75;p34">
              <a:extLst>
                <a:ext uri="{FF2B5EF4-FFF2-40B4-BE49-F238E27FC236}">
                  <a16:creationId xmlns:a16="http://schemas.microsoft.com/office/drawing/2014/main" id="{CAB133E0-B5CB-475B-865E-D7C3FB7FD835}"/>
                </a:ext>
              </a:extLst>
            </p:cNvPr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AD4593A-0B69-FFBD-5EC7-C25F0301E41D}"/>
              </a:ext>
            </a:extLst>
          </p:cNvPr>
          <p:cNvSpPr txBox="1"/>
          <p:nvPr/>
        </p:nvSpPr>
        <p:spPr>
          <a:xfrm>
            <a:off x="109465" y="335619"/>
            <a:ext cx="12076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Krona One"/>
              <a:buNone/>
              <a:tabLst/>
              <a:defRPr/>
            </a:pPr>
            <a:r>
              <a:rPr kumimoji="0" lang="en" sz="4000" b="0" i="0" u="none" strike="noStrike" kern="0" cap="none" spc="0" normalizeH="0" baseline="0" noProof="0" dirty="0">
                <a:ln>
                  <a:noFill/>
                </a:ln>
                <a:solidFill>
                  <a:srgbClr val="1F424C"/>
                </a:solidFill>
                <a:effectLst/>
                <a:uLnTx/>
                <a:uFillTx/>
                <a:latin typeface="Krona One"/>
                <a:cs typeface="Arial"/>
                <a:sym typeface="Krona One"/>
              </a:rPr>
              <a:t>04</a:t>
            </a:r>
            <a:endParaRPr kumimoji="0" lang="en" sz="3600" b="0" i="0" u="none" strike="noStrike" kern="0" cap="none" spc="0" normalizeH="0" baseline="0" noProof="0" dirty="0">
              <a:ln>
                <a:noFill/>
              </a:ln>
              <a:solidFill>
                <a:srgbClr val="336574"/>
              </a:solidFill>
              <a:effectLst/>
              <a:uLnTx/>
              <a:uFillTx/>
              <a:latin typeface="Krona One"/>
              <a:cs typeface="Arial"/>
              <a:sym typeface="Krona O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iving Center Company Profile by Slidesgo">
  <a:themeElements>
    <a:clrScheme name="Simple Light">
      <a:dk1>
        <a:srgbClr val="1F424C"/>
      </a:dk1>
      <a:lt1>
        <a:srgbClr val="FFFFFF"/>
      </a:lt1>
      <a:dk2>
        <a:srgbClr val="FFFFFF"/>
      </a:dk2>
      <a:lt2>
        <a:srgbClr val="FFFFFF"/>
      </a:lt2>
      <a:accent1>
        <a:srgbClr val="F4D000"/>
      </a:accent1>
      <a:accent2>
        <a:srgbClr val="E83D3D"/>
      </a:accent2>
      <a:accent3>
        <a:srgbClr val="00ABBF"/>
      </a:accent3>
      <a:accent4>
        <a:srgbClr val="336574"/>
      </a:accent4>
      <a:accent5>
        <a:srgbClr val="CEB200"/>
      </a:accent5>
      <a:accent6>
        <a:srgbClr val="B2322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38</Words>
  <Application>Microsoft Office PowerPoint</Application>
  <PresentationFormat>On-screen Show (16:9)</PresentationFormat>
  <Paragraphs>22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Krona One</vt:lpstr>
      <vt:lpstr>Ubuntu</vt:lpstr>
      <vt:lpstr>Driving Center Company Profile by Slidesgo</vt:lpstr>
      <vt:lpstr>Car Pooling</vt:lpstr>
      <vt:lpstr>01</vt:lpstr>
      <vt:lpstr>User Interface</vt:lpstr>
      <vt:lpstr>HashMap</vt:lpstr>
      <vt:lpstr>Lessons Learned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Pooling</dc:title>
  <cp:lastModifiedBy>Rona Elias</cp:lastModifiedBy>
  <cp:revision>4</cp:revision>
  <dcterms:modified xsi:type="dcterms:W3CDTF">2022-12-05T11:33:05Z</dcterms:modified>
</cp:coreProperties>
</file>