
<file path=[Content_Types].xml><?xml version="1.0" encoding="utf-8"?>
<Types xmlns="http://schemas.openxmlformats.org/package/2006/content-types">
  <Default Extension="rels" ContentType="application/vnd.openxmlformats-package.relationships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customXml/itemProps1.xml" ContentType="application/vnd.openxmlformats-officedocument.customXml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59" r:id="rId5"/>
    <p:sldId id="271" r:id="rId6"/>
    <p:sldId id="300" r:id="rId7"/>
    <p:sldId id="301" r:id="rId8"/>
    <p:sldId id="302" r:id="rId9"/>
    <p:sldId id="299" r:id="rId10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34587" autoAdjust="0"/>
    <p:restoredTop sz="70653" autoAdjust="0"/>
  </p:normalViewPr>
  <p:slideViewPr>
    <p:cSldViewPr snapToGrid="0" snapToObjects="1" showGuides="1">
      <p:cViewPr>
        <p:scale>
          <a:sx n="100" d="100"/>
          <a:sy n="100" d="100"/>
        </p:scale>
        <p:origin x="-88" y="7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pPr/>
              <a:t>26.09.2013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pPr/>
              <a:t>26.09.2013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CS Task01 – First Analysis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27.09.13</a:t>
            </a:r>
          </a:p>
          <a:p>
            <a:r>
              <a:rPr lang="de-CH" b="1" dirty="0" smtClean="0"/>
              <a:t>Ivan </a:t>
            </a:r>
            <a:r>
              <a:rPr lang="de-CH" b="1" dirty="0" err="1" smtClean="0"/>
              <a:t>Wissler</a:t>
            </a:r>
            <a:r>
              <a:rPr lang="de-CH" b="1" dirty="0" smtClean="0"/>
              <a:t>, Patrizia </a:t>
            </a:r>
            <a:r>
              <a:rPr lang="de-CH" b="1" dirty="0" err="1" smtClean="0"/>
              <a:t>Zehnder</a:t>
            </a:r>
            <a:r>
              <a:rPr lang="de-CH" b="1" dirty="0" smtClean="0"/>
              <a:t>, </a:t>
            </a:r>
            <a:r>
              <a:rPr lang="de-CH" b="1" dirty="0" err="1" smtClean="0"/>
              <a:t>Faton</a:t>
            </a:r>
            <a:r>
              <a:rPr lang="de-CH" b="1" dirty="0" smtClean="0"/>
              <a:t> </a:t>
            </a:r>
            <a:r>
              <a:rPr lang="de-CH" b="1" dirty="0" err="1" smtClean="0"/>
              <a:t>Shabanaj</a:t>
            </a:r>
            <a:r>
              <a:rPr lang="de-CH" b="1" dirty="0" smtClean="0"/>
              <a:t>, </a:t>
            </a:r>
            <a:r>
              <a:rPr lang="de-DE" b="1" dirty="0" err="1" smtClean="0"/>
              <a:t>Sviatlana</a:t>
            </a:r>
            <a:r>
              <a:rPr lang="de-DE" b="1" dirty="0" smtClean="0"/>
              <a:t> </a:t>
            </a:r>
            <a:r>
              <a:rPr lang="de-DE" b="1" dirty="0" err="1" smtClean="0"/>
              <a:t>Sianko</a:t>
            </a:r>
            <a:r>
              <a:rPr lang="de-DE" b="1" dirty="0" smtClean="0"/>
              <a:t>, </a:t>
            </a:r>
            <a:r>
              <a:rPr lang="de-DE" b="1" dirty="0" err="1" smtClean="0"/>
              <a:t>Ranjit</a:t>
            </a:r>
            <a:r>
              <a:rPr lang="de-DE" b="1" dirty="0" smtClean="0"/>
              <a:t> </a:t>
            </a:r>
            <a:r>
              <a:rPr lang="de-DE" b="1" dirty="0" err="1" smtClean="0"/>
              <a:t>Kalarickamakel</a:t>
            </a:r>
            <a:r>
              <a:rPr lang="de-DE" b="1" dirty="0" smtClean="0"/>
              <a:t> und Michael Heeb</a:t>
            </a:r>
            <a:endParaRPr lang="de-DE" b="1" dirty="0" smtClean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1. Target </a:t>
            </a:r>
            <a:r>
              <a:rPr lang="de-DE" b="1" dirty="0" err="1" smtClean="0"/>
              <a:t>users</a:t>
            </a:r>
            <a:r>
              <a:rPr lang="de-DE" b="1" dirty="0" smtClean="0"/>
              <a:t> </a:t>
            </a:r>
            <a:endParaRPr lang="de-DE" dirty="0" smtClean="0"/>
          </a:p>
          <a:p>
            <a:r>
              <a:rPr lang="de-DE" dirty="0" err="1" smtClean="0"/>
              <a:t>Clinical</a:t>
            </a:r>
            <a:r>
              <a:rPr lang="de-DE" dirty="0" smtClean="0"/>
              <a:t> </a:t>
            </a:r>
            <a:r>
              <a:rPr lang="de-DE" dirty="0" err="1" smtClean="0"/>
              <a:t>staff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 </a:t>
            </a:r>
            <a:r>
              <a:rPr lang="de-DE" dirty="0" err="1" smtClean="0"/>
              <a:t>doctors</a:t>
            </a:r>
            <a:r>
              <a:rPr lang="de-DE" dirty="0" smtClean="0"/>
              <a:t>, </a:t>
            </a:r>
            <a:r>
              <a:rPr lang="de-DE" dirty="0" err="1" smtClean="0"/>
              <a:t>nurses</a:t>
            </a:r>
            <a:r>
              <a:rPr lang="de-DE" dirty="0" smtClean="0"/>
              <a:t>, </a:t>
            </a:r>
            <a:r>
              <a:rPr lang="de-DE" dirty="0" err="1" smtClean="0"/>
              <a:t>health</a:t>
            </a:r>
            <a:r>
              <a:rPr lang="de-DE" dirty="0" smtClean="0"/>
              <a:t> </a:t>
            </a:r>
            <a:r>
              <a:rPr lang="de-DE" dirty="0" err="1" smtClean="0"/>
              <a:t>visitors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Receptionists</a:t>
            </a:r>
            <a:endParaRPr lang="de-DE" dirty="0" smtClean="0"/>
          </a:p>
          <a:p>
            <a:r>
              <a:rPr lang="de-DE" dirty="0" err="1" smtClean="0"/>
              <a:t>Medical</a:t>
            </a:r>
            <a:r>
              <a:rPr lang="de-DE" dirty="0" smtClean="0"/>
              <a:t> </a:t>
            </a:r>
            <a:r>
              <a:rPr lang="de-DE" dirty="0" err="1" smtClean="0"/>
              <a:t>records</a:t>
            </a:r>
            <a:r>
              <a:rPr lang="de-DE" dirty="0" smtClean="0"/>
              <a:t> </a:t>
            </a:r>
            <a:r>
              <a:rPr lang="de-DE" dirty="0" err="1" smtClean="0"/>
              <a:t>staff</a:t>
            </a:r>
            <a:r>
              <a:rPr lang="de-DE" dirty="0" smtClean="0"/>
              <a:t> 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smtClean="0"/>
              <a:t>CS Task01 – First Analysis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214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2. Key </a:t>
            </a:r>
            <a:r>
              <a:rPr lang="de-DE" b="1" dirty="0" err="1" smtClean="0"/>
              <a:t>features</a:t>
            </a:r>
            <a:r>
              <a:rPr lang="de-DE" b="1" dirty="0" smtClean="0"/>
              <a:t> </a:t>
            </a:r>
            <a:endParaRPr lang="de-DE" dirty="0" smtClean="0"/>
          </a:p>
          <a:p>
            <a:r>
              <a:rPr lang="de-DE" i="1" dirty="0" err="1" smtClean="0"/>
              <a:t>Clinical</a:t>
            </a:r>
            <a:r>
              <a:rPr lang="de-DE" i="1" dirty="0" smtClean="0"/>
              <a:t> </a:t>
            </a:r>
            <a:r>
              <a:rPr lang="de-DE" i="1" dirty="0" err="1" smtClean="0"/>
              <a:t>staff</a:t>
            </a:r>
            <a:r>
              <a:rPr lang="de-DE" i="1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to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treatments</a:t>
            </a:r>
            <a:r>
              <a:rPr lang="de-DE" dirty="0" smtClean="0"/>
              <a:t>, </a:t>
            </a:r>
            <a:r>
              <a:rPr lang="de-DE" dirty="0" err="1" smtClean="0"/>
              <a:t>appointments</a:t>
            </a:r>
            <a:r>
              <a:rPr lang="de-DE" dirty="0" smtClean="0"/>
              <a:t>, </a:t>
            </a:r>
            <a:r>
              <a:rPr lang="de-DE" dirty="0" err="1" smtClean="0"/>
              <a:t>prescriptions</a:t>
            </a:r>
            <a:r>
              <a:rPr lang="de-DE" dirty="0" smtClean="0"/>
              <a:t> and </a:t>
            </a:r>
            <a:r>
              <a:rPr lang="de-DE" dirty="0" err="1" smtClean="0"/>
              <a:t>medication</a:t>
            </a:r>
            <a:r>
              <a:rPr lang="de-DE" dirty="0" smtClean="0"/>
              <a:t> </a:t>
            </a:r>
            <a:r>
              <a:rPr lang="de-DE" dirty="0" err="1" smtClean="0"/>
              <a:t>regarding</a:t>
            </a:r>
            <a:r>
              <a:rPr lang="de-DE" dirty="0" smtClean="0"/>
              <a:t> mental </a:t>
            </a:r>
            <a:r>
              <a:rPr lang="de-DE" dirty="0" err="1" smtClean="0"/>
              <a:t>health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 of all </a:t>
            </a:r>
            <a:r>
              <a:rPr lang="de-DE" dirty="0" err="1" smtClean="0"/>
              <a:t>patients</a:t>
            </a:r>
            <a:r>
              <a:rPr lang="de-DE" dirty="0" smtClean="0"/>
              <a:t> and </a:t>
            </a:r>
            <a:r>
              <a:rPr lang="de-DE" dirty="0" err="1" smtClean="0"/>
              <a:t>need</a:t>
            </a:r>
            <a:r>
              <a:rPr lang="de-DE" dirty="0" smtClean="0"/>
              <a:t> to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able</a:t>
            </a:r>
            <a:r>
              <a:rPr lang="de-DE" dirty="0" smtClean="0"/>
              <a:t> to </a:t>
            </a:r>
            <a:r>
              <a:rPr lang="de-DE" dirty="0" err="1" smtClean="0"/>
              <a:t>modify</a:t>
            </a:r>
            <a:r>
              <a:rPr lang="de-DE" dirty="0" smtClean="0"/>
              <a:t> it.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i="1" dirty="0" err="1" smtClean="0"/>
              <a:t>Receptionists</a:t>
            </a:r>
            <a:r>
              <a:rPr lang="de-DE" i="1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to </a:t>
            </a:r>
            <a:r>
              <a:rPr lang="de-DE" dirty="0" err="1" smtClean="0"/>
              <a:t>appointment-data</a:t>
            </a:r>
            <a:r>
              <a:rPr lang="de-DE" dirty="0" smtClean="0"/>
              <a:t> and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able</a:t>
            </a:r>
            <a:r>
              <a:rPr lang="de-DE" dirty="0" smtClean="0"/>
              <a:t> to </a:t>
            </a:r>
            <a:r>
              <a:rPr lang="de-DE" dirty="0" err="1" smtClean="0"/>
              <a:t>change</a:t>
            </a:r>
            <a:r>
              <a:rPr lang="de-DE" dirty="0" smtClean="0"/>
              <a:t> it.</a:t>
            </a:r>
            <a:r>
              <a:rPr lang="de-DE" dirty="0" smtClean="0"/>
              <a:t> </a:t>
            </a:r>
          </a:p>
          <a:p>
            <a:endParaRPr lang="de-DE" i="1" dirty="0" smtClean="0"/>
          </a:p>
          <a:p>
            <a:r>
              <a:rPr lang="de-DE" i="1" dirty="0" err="1" smtClean="0"/>
              <a:t>Medical</a:t>
            </a:r>
            <a:r>
              <a:rPr lang="de-DE" i="1" dirty="0" smtClean="0"/>
              <a:t> </a:t>
            </a:r>
            <a:r>
              <a:rPr lang="de-DE" i="1" dirty="0" err="1" smtClean="0"/>
              <a:t>records</a:t>
            </a:r>
            <a:r>
              <a:rPr lang="de-DE" i="1" dirty="0" smtClean="0"/>
              <a:t> </a:t>
            </a:r>
            <a:r>
              <a:rPr lang="de-DE" i="1" dirty="0" err="1" smtClean="0"/>
              <a:t>staff</a:t>
            </a:r>
            <a:r>
              <a:rPr lang="de-DE" i="1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to </a:t>
            </a:r>
            <a:r>
              <a:rPr lang="de-DE" dirty="0" err="1" smtClean="0"/>
              <a:t>health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managers</a:t>
            </a:r>
            <a:r>
              <a:rPr lang="de-DE" dirty="0" smtClean="0"/>
              <a:t> and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hospital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. 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smtClean="0"/>
              <a:t>CS Task01 – First Analysis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214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3. </a:t>
            </a:r>
            <a:r>
              <a:rPr lang="de-DE" b="1" dirty="0" err="1" smtClean="0"/>
              <a:t>Critical</a:t>
            </a:r>
            <a:r>
              <a:rPr lang="de-DE" b="1" dirty="0" smtClean="0"/>
              <a:t> </a:t>
            </a:r>
            <a:r>
              <a:rPr lang="de-DE" b="1" dirty="0" err="1" smtClean="0"/>
              <a:t>success</a:t>
            </a:r>
            <a:r>
              <a:rPr lang="de-DE" b="1" dirty="0" smtClean="0"/>
              <a:t> </a:t>
            </a:r>
            <a:r>
              <a:rPr lang="de-DE" b="1" dirty="0" err="1" smtClean="0"/>
              <a:t>factors</a:t>
            </a:r>
            <a:r>
              <a:rPr lang="de-DE" b="1" dirty="0" smtClean="0"/>
              <a:t> </a:t>
            </a:r>
            <a:endParaRPr lang="de-DE" dirty="0" smtClean="0"/>
          </a:p>
          <a:p>
            <a:r>
              <a:rPr lang="de-DE" i="1" dirty="0" err="1" smtClean="0"/>
              <a:t>Usability</a:t>
            </a:r>
            <a:r>
              <a:rPr lang="de-DE" dirty="0" smtClean="0"/>
              <a:t>: </a:t>
            </a:r>
            <a:r>
              <a:rPr lang="de-DE" dirty="0" err="1" smtClean="0"/>
              <a:t>Include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in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to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– </a:t>
            </a:r>
            <a:r>
              <a:rPr lang="de-DE" dirty="0" err="1" smtClean="0"/>
              <a:t>friendly</a:t>
            </a:r>
            <a:r>
              <a:rPr lang="de-DE" dirty="0" smtClean="0"/>
              <a:t>; Different </a:t>
            </a:r>
            <a:r>
              <a:rPr lang="de-DE" dirty="0" err="1" smtClean="0"/>
              <a:t>GUI’s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endParaRPr lang="de-DE" dirty="0" smtClean="0"/>
          </a:p>
          <a:p>
            <a:endParaRPr lang="de-DE" i="1" dirty="0" smtClean="0"/>
          </a:p>
          <a:p>
            <a:r>
              <a:rPr lang="de-DE" i="1" dirty="0" err="1" smtClean="0"/>
              <a:t>Privacy</a:t>
            </a:r>
            <a:r>
              <a:rPr lang="de-DE" dirty="0" smtClean="0"/>
              <a:t>: Data </a:t>
            </a:r>
            <a:r>
              <a:rPr lang="de-DE" dirty="0" err="1" smtClean="0"/>
              <a:t>Protection</a:t>
            </a:r>
            <a:r>
              <a:rPr lang="de-DE" dirty="0" smtClean="0"/>
              <a:t> of personal and </a:t>
            </a:r>
            <a:r>
              <a:rPr lang="de-DE" dirty="0" err="1" smtClean="0"/>
              <a:t>medical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 </a:t>
            </a:r>
          </a:p>
          <a:p>
            <a:endParaRPr lang="de-DE" i="1" dirty="0" smtClean="0"/>
          </a:p>
          <a:p>
            <a:r>
              <a:rPr lang="de-DE" i="1" dirty="0" err="1" smtClean="0"/>
              <a:t>Testing</a:t>
            </a:r>
            <a:r>
              <a:rPr lang="de-DE" dirty="0" smtClean="0"/>
              <a:t>: </a:t>
            </a:r>
            <a:r>
              <a:rPr lang="de-DE" dirty="0" err="1" smtClean="0"/>
              <a:t>Regularly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after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smtClean="0"/>
              <a:t>CS Task01 – First Analysis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214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4. Potential </a:t>
            </a:r>
            <a:r>
              <a:rPr lang="de-DE" b="1" dirty="0" err="1" smtClean="0"/>
              <a:t>system</a:t>
            </a:r>
            <a:r>
              <a:rPr lang="de-DE" b="1" dirty="0" smtClean="0"/>
              <a:t> </a:t>
            </a:r>
            <a:r>
              <a:rPr lang="de-DE" b="1" dirty="0" err="1" smtClean="0"/>
              <a:t>components</a:t>
            </a:r>
            <a:r>
              <a:rPr lang="de-DE" b="1" dirty="0" smtClean="0"/>
              <a:t> and </a:t>
            </a:r>
            <a:r>
              <a:rPr lang="de-DE" b="1" dirty="0" err="1" smtClean="0"/>
              <a:t>architecture</a:t>
            </a:r>
            <a:r>
              <a:rPr lang="de-DE" b="1" dirty="0" smtClean="0"/>
              <a:t> </a:t>
            </a:r>
            <a:endParaRPr lang="de-DE" dirty="0" smtClean="0"/>
          </a:p>
          <a:p>
            <a:r>
              <a:rPr lang="de-DE" dirty="0" smtClean="0"/>
              <a:t>One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different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professional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. One </a:t>
            </a:r>
            <a:r>
              <a:rPr lang="de-DE" dirty="0" err="1" smtClean="0"/>
              <a:t>database</a:t>
            </a:r>
            <a:r>
              <a:rPr lang="de-DE" dirty="0" smtClean="0"/>
              <a:t> to </a:t>
            </a:r>
            <a:r>
              <a:rPr lang="de-DE" dirty="0" err="1" smtClean="0"/>
              <a:t>store</a:t>
            </a:r>
            <a:r>
              <a:rPr lang="de-DE" dirty="0" smtClean="0"/>
              <a:t> all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. </a:t>
            </a:r>
            <a:r>
              <a:rPr lang="de-DE" dirty="0" err="1" smtClean="0"/>
              <a:t>Specified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rights</a:t>
            </a:r>
            <a:r>
              <a:rPr lang="de-DE" dirty="0" smtClean="0"/>
              <a:t>. 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smtClean="0"/>
              <a:t>CS Task01 – First Analysis</a:t>
            </a:r>
            <a:endParaRPr lang="de-CH" dirty="0"/>
          </a:p>
        </p:txBody>
      </p:sp>
      <p:pic>
        <p:nvPicPr>
          <p:cNvPr id="5" name="Bild 4" descr="Bildschirmfoto 2013-09-26 um 12.34.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2887658"/>
            <a:ext cx="4578350" cy="285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214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539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197</Words>
  <Application>Microsoft Macintosh PowerPoint</Application>
  <PresentationFormat>Bildschirmpräsentation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BFH_PPT_Vorlage</vt:lpstr>
      <vt:lpstr>CS Task01 – First Analysis </vt:lpstr>
      <vt:lpstr>CS Task01 – First Analysis</vt:lpstr>
      <vt:lpstr>CS Task01 – First Analysis</vt:lpstr>
      <vt:lpstr>CS Task01 – First Analysis</vt:lpstr>
      <vt:lpstr>CS Task01 – First Analysis</vt:lpstr>
      <vt:lpstr>Herzlichen Dank!</vt:lpstr>
    </vt:vector>
  </TitlesOfParts>
  <Company>Berner Fachhochschule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Michael Heeb</cp:lastModifiedBy>
  <cp:revision>36</cp:revision>
  <cp:lastPrinted>2013-06-13T15:31:11Z</cp:lastPrinted>
  <dcterms:created xsi:type="dcterms:W3CDTF">2013-09-26T10:24:53Z</dcterms:created>
  <dcterms:modified xsi:type="dcterms:W3CDTF">2013-09-26T10:36:26Z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