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5" r:id="rId6"/>
    <p:sldId id="270" r:id="rId7"/>
    <p:sldId id="264" r:id="rId8"/>
    <p:sldId id="269" r:id="rId9"/>
    <p:sldId id="266" r:id="rId10"/>
    <p:sldId id="271" r:id="rId11"/>
    <p:sldId id="272" r:id="rId12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0" autoAdjust="0"/>
    <p:restoredTop sz="94673" autoAdjust="0"/>
  </p:normalViewPr>
  <p:slideViewPr>
    <p:cSldViewPr snapToGrid="0" snapToObjects="1" showGuides="1">
      <p:cViewPr>
        <p:scale>
          <a:sx n="130" d="100"/>
          <a:sy n="130" d="100"/>
        </p:scale>
        <p:origin x="-96" y="1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27.11.13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27.11.13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9 &amp; 10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Faton </a:t>
            </a:r>
            <a:r>
              <a:rPr lang="de-CH" dirty="0" err="1" smtClean="0"/>
              <a:t>Shabanaj</a:t>
            </a:r>
            <a:r>
              <a:rPr lang="de-CH" dirty="0" smtClean="0"/>
              <a:t>, Swetlana </a:t>
            </a:r>
            <a:r>
              <a:rPr lang="de-CH" dirty="0" err="1" smtClean="0"/>
              <a:t>Sianko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Package </a:t>
            </a:r>
            <a:r>
              <a:rPr lang="de-DE" dirty="0" err="1" smtClean="0"/>
              <a:t>Diagram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smtClean="0"/>
              <a:t>Organisation</a:t>
            </a:r>
          </a:p>
          <a:p>
            <a:pPr lvl="1"/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Sprint </a:t>
            </a:r>
            <a:r>
              <a:rPr lang="de-DE" dirty="0" err="1" smtClean="0"/>
              <a:t>Backlog</a:t>
            </a:r>
            <a:endParaRPr lang="de-DE" dirty="0" smtClean="0"/>
          </a:p>
          <a:p>
            <a:pPr lvl="1"/>
            <a:r>
              <a:rPr lang="de-DE" dirty="0" err="1" smtClean="0"/>
              <a:t>Burndown</a:t>
            </a:r>
            <a:r>
              <a:rPr lang="de-DE" dirty="0" smtClean="0"/>
              <a:t> Chart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Task9 UML Endfassung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2" r="-11152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Package </a:t>
            </a:r>
            <a:r>
              <a:rPr lang="de-DE" dirty="0" err="1" smtClean="0"/>
              <a:t>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71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Bildschirmfoto 2013-11-27 um 16.27.17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25" b="-8525"/>
          <a:stretch>
            <a:fillRect/>
          </a:stretch>
        </p:blipFill>
        <p:spPr>
          <a:xfrm>
            <a:off x="888067" y="1439999"/>
            <a:ext cx="6976154" cy="4030667"/>
          </a:xfr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Organisation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252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Bildschirmfoto 2013-11-27 um 16.29.08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22" b="-88222"/>
          <a:stretch>
            <a:fillRect/>
          </a:stretch>
        </p:blipFill>
        <p:spPr>
          <a:xfrm>
            <a:off x="468000" y="360000"/>
            <a:ext cx="8100000" cy="4680000"/>
          </a:xfrm>
        </p:spPr>
      </p:pic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502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err="1" smtClean="0"/>
              <a:t>Backlog</a:t>
            </a:r>
            <a:endParaRPr lang="de-DE" dirty="0"/>
          </a:p>
        </p:txBody>
      </p:sp>
      <p:pic>
        <p:nvPicPr>
          <p:cNvPr id="5" name="Inhaltsplatzhalter 4" descr="Bildschirmfoto 2013-11-27 um 16.39.17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96" b="-60796"/>
          <a:stretch>
            <a:fillRect/>
          </a:stretch>
        </p:blipFill>
        <p:spPr>
          <a:xfrm>
            <a:off x="468000" y="775707"/>
            <a:ext cx="8100000" cy="4680000"/>
          </a:xfrm>
        </p:spPr>
      </p:pic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Bildschirmfoto 2013-11-27 um 16.30.0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35" b="-3513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 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84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qm.com/service/download/copy_of_illustrationen/dank.jpg/image_pre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34" r="-28534"/>
          <a:stretch>
            <a:fillRect/>
          </a:stretch>
        </p:blipFill>
        <p:spPr bwMode="auto">
          <a:xfrm>
            <a:off x="468000" y="990625"/>
            <a:ext cx="810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1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 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schemas.microsoft.com/office/2006/metadata/properties"/>
    <ds:schemaRef ds:uri="238ac175-5152-443e-bf42-417a27926292"/>
  </ds:schemaRefs>
</ds:datastoreItem>
</file>

<file path=customXml/itemProps2.xml><?xml version="1.0" encoding="utf-8"?>
<ds:datastoreItem xmlns:ds="http://schemas.openxmlformats.org/officeDocument/2006/customXml" ds:itemID="{0AF5B16C-97C6-4D7D-8031-F05D531E0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9.potx</Template>
  <TotalTime>0</TotalTime>
  <Words>29</Words>
  <Application>Microsoft Macintosh PowerPoint</Application>
  <PresentationFormat>Bildschirmpräsentation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Präsentation 9</vt:lpstr>
      <vt:lpstr>Task 9 &amp; 10</vt:lpstr>
      <vt:lpstr>Inhalt</vt:lpstr>
      <vt:lpstr>Package Diagram</vt:lpstr>
      <vt:lpstr>Organisation</vt:lpstr>
      <vt:lpstr>Product Backlog</vt:lpstr>
      <vt:lpstr>Sprint Backlog</vt:lpstr>
      <vt:lpstr>Burndown Chart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</dc:title>
  <dc:creator>Gloor Manuela</dc:creator>
  <cp:lastModifiedBy>swety</cp:lastModifiedBy>
  <cp:revision>9</cp:revision>
  <cp:lastPrinted>2013-04-25T14:17:09Z</cp:lastPrinted>
  <dcterms:created xsi:type="dcterms:W3CDTF">2013-04-25T13:18:17Z</dcterms:created>
  <dcterms:modified xsi:type="dcterms:W3CDTF">2013-11-27T15:40:24Z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