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3" r:id="rId6"/>
    <p:sldId id="270" r:id="rId7"/>
    <p:sldId id="271" r:id="rId8"/>
    <p:sldId id="300" r:id="rId9"/>
    <p:sldId id="301" r:id="rId10"/>
    <p:sldId id="302" r:id="rId11"/>
    <p:sldId id="303" r:id="rId12"/>
    <p:sldId id="299" r:id="rId13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8837" autoAdjust="0"/>
  </p:normalViewPr>
  <p:slideViewPr>
    <p:cSldViewPr snapToGrid="0" snapToObjects="1" showGuides="1">
      <p:cViewPr>
        <p:scale>
          <a:sx n="100" d="100"/>
          <a:sy n="100" d="100"/>
        </p:scale>
        <p:origin x="-600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27.09.13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27.09.13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CS Task02 – SE </a:t>
            </a:r>
            <a:r>
              <a:rPr lang="de-DE" b="1" dirty="0" err="1"/>
              <a:t>Process</a:t>
            </a:r>
            <a:r>
              <a:rPr lang="de-DE" b="1" dirty="0"/>
              <a:t> </a:t>
            </a:r>
            <a:r>
              <a:rPr lang="de-DE" dirty="0"/>
              <a:t/>
            </a:r>
            <a:br>
              <a:rPr lang="de-DE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 Sept. 2013, Team </a:t>
            </a:r>
            <a:r>
              <a:rPr lang="de-CH" b="1" dirty="0" err="1" smtClean="0"/>
              <a:t>Red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384301"/>
            <a:ext cx="8100000" cy="4735698"/>
          </a:xfrm>
        </p:spPr>
        <p:txBody>
          <a:bodyPr/>
          <a:lstStyle/>
          <a:p>
            <a:r>
              <a:rPr lang="de-DE" sz="2200" b="1" dirty="0"/>
              <a:t>Pro agile </a:t>
            </a:r>
            <a:endParaRPr lang="de-DE" sz="2200" dirty="0"/>
          </a:p>
          <a:p>
            <a:r>
              <a:rPr lang="de-DE" sz="2200" dirty="0" err="1"/>
              <a:t>Since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sufficient</a:t>
            </a:r>
            <a:r>
              <a:rPr lang="de-DE" sz="2200" dirty="0"/>
              <a:t> </a:t>
            </a:r>
            <a:r>
              <a:rPr lang="de-DE" sz="2200" dirty="0" err="1"/>
              <a:t>resources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get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much</a:t>
            </a:r>
            <a:r>
              <a:rPr lang="de-DE" sz="2200" dirty="0"/>
              <a:t> </a:t>
            </a:r>
            <a:r>
              <a:rPr lang="de-DE" sz="2200" dirty="0" err="1"/>
              <a:t>feedback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</a:t>
            </a:r>
          </a:p>
          <a:p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course</a:t>
            </a:r>
            <a:r>
              <a:rPr lang="de-DE" sz="2200" dirty="0"/>
              <a:t> </a:t>
            </a:r>
            <a:r>
              <a:rPr lang="de-DE" sz="2200" dirty="0" err="1"/>
              <a:t>use</a:t>
            </a:r>
            <a:r>
              <a:rPr lang="de-DE" sz="2200" dirty="0"/>
              <a:t> </a:t>
            </a:r>
            <a:r>
              <a:rPr lang="de-DE" sz="2200" dirty="0" err="1"/>
              <a:t>good</a:t>
            </a:r>
            <a:r>
              <a:rPr lang="de-DE" sz="2200" dirty="0"/>
              <a:t> </a:t>
            </a:r>
            <a:r>
              <a:rPr lang="de-DE" sz="2200" dirty="0" err="1"/>
              <a:t>tools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support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. </a:t>
            </a:r>
          </a:p>
          <a:p>
            <a:r>
              <a:rPr lang="de-DE" sz="2200" dirty="0"/>
              <a:t>Medium – </a:t>
            </a:r>
            <a:r>
              <a:rPr lang="de-DE" sz="2200" dirty="0" err="1"/>
              <a:t>size</a:t>
            </a:r>
            <a:r>
              <a:rPr lang="de-DE" sz="2200" dirty="0"/>
              <a:t> </a:t>
            </a:r>
            <a:r>
              <a:rPr lang="de-DE" sz="2200" dirty="0" err="1"/>
              <a:t>software</a:t>
            </a:r>
            <a:r>
              <a:rPr lang="de-DE" sz="2200" dirty="0"/>
              <a:t> </a:t>
            </a:r>
            <a:r>
              <a:rPr lang="de-DE" sz="2200" dirty="0" err="1"/>
              <a:t>project</a:t>
            </a:r>
            <a:r>
              <a:rPr lang="de-DE" sz="2200" dirty="0"/>
              <a:t>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small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able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communicate</a:t>
            </a:r>
            <a:r>
              <a:rPr lang="de-DE" sz="2200" dirty="0"/>
              <a:t> </a:t>
            </a:r>
            <a:r>
              <a:rPr lang="de-DE" sz="2200" dirty="0" err="1"/>
              <a:t>well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easy. 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/>
              <a:t>1. </a:t>
            </a:r>
            <a:r>
              <a:rPr lang="de-DE" sz="2200" b="1" dirty="0" err="1"/>
              <a:t>Decide</a:t>
            </a:r>
            <a:r>
              <a:rPr lang="de-DE" sz="2200" b="1" dirty="0"/>
              <a:t> </a:t>
            </a:r>
            <a:r>
              <a:rPr lang="de-DE" sz="2200" b="1" dirty="0" err="1"/>
              <a:t>whether</a:t>
            </a:r>
            <a:r>
              <a:rPr lang="de-DE" sz="2200" b="1" dirty="0"/>
              <a:t> </a:t>
            </a:r>
            <a:r>
              <a:rPr lang="de-DE" sz="2200" b="1" dirty="0" err="1"/>
              <a:t>your</a:t>
            </a:r>
            <a:r>
              <a:rPr lang="de-DE" sz="2200" b="1" dirty="0"/>
              <a:t> SE </a:t>
            </a:r>
            <a:r>
              <a:rPr lang="de-DE" sz="2200" b="1" dirty="0" err="1"/>
              <a:t>Process</a:t>
            </a:r>
            <a:r>
              <a:rPr lang="de-DE" sz="2200" b="1" dirty="0"/>
              <a:t> </a:t>
            </a:r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implementing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MHC- PMS </a:t>
            </a:r>
            <a:r>
              <a:rPr lang="de-DE" sz="2200" b="1" dirty="0" err="1"/>
              <a:t>should</a:t>
            </a:r>
            <a:r>
              <a:rPr lang="de-DE" sz="2200" b="1" dirty="0"/>
              <a:t> </a:t>
            </a:r>
            <a:r>
              <a:rPr lang="de-DE" sz="2200" b="1" dirty="0" err="1"/>
              <a:t>be</a:t>
            </a:r>
            <a:r>
              <a:rPr lang="de-DE" sz="2200" b="1" dirty="0"/>
              <a:t> </a:t>
            </a:r>
            <a:r>
              <a:rPr lang="de-DE" sz="2200" b="1" dirty="0" err="1"/>
              <a:t>rather</a:t>
            </a:r>
            <a:r>
              <a:rPr lang="de-DE" sz="2200" b="1" dirty="0"/>
              <a:t> plan-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r>
              <a:rPr lang="de-DE" sz="2200" b="1" dirty="0" err="1"/>
              <a:t>or</a:t>
            </a:r>
            <a:r>
              <a:rPr lang="de-DE" sz="2200" b="1" dirty="0"/>
              <a:t> agile </a:t>
            </a:r>
            <a:r>
              <a:rPr lang="de-DE" sz="2200" dirty="0"/>
              <a:t/>
            </a:r>
            <a:br>
              <a:rPr lang="de-DE" sz="2200" dirty="0"/>
            </a:b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b="1" dirty="0"/>
              <a:t>Pro plan –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endParaRPr lang="de-DE" sz="2200" dirty="0"/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project</a:t>
            </a:r>
            <a:r>
              <a:rPr lang="de-DE" sz="2200" dirty="0"/>
              <a:t> </a:t>
            </a:r>
            <a:r>
              <a:rPr lang="de-DE" sz="2200" dirty="0" err="1"/>
              <a:t>requires</a:t>
            </a:r>
            <a:r>
              <a:rPr lang="de-DE" sz="2200" dirty="0"/>
              <a:t> </a:t>
            </a:r>
            <a:r>
              <a:rPr lang="de-DE" sz="2200" dirty="0" err="1"/>
              <a:t>quite</a:t>
            </a:r>
            <a:r>
              <a:rPr lang="de-DE" sz="2200" dirty="0"/>
              <a:t> </a:t>
            </a:r>
            <a:r>
              <a:rPr lang="de-DE" sz="2200" dirty="0" err="1"/>
              <a:t>detailed</a:t>
            </a:r>
            <a:r>
              <a:rPr lang="de-DE" sz="2200" dirty="0"/>
              <a:t> </a:t>
            </a:r>
            <a:r>
              <a:rPr lang="de-DE" sz="2200" dirty="0" err="1"/>
              <a:t>specification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design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</a:p>
          <a:p>
            <a:pPr lvl="1"/>
            <a:r>
              <a:rPr lang="de-DE" sz="2200" dirty="0" err="1"/>
              <a:t>implementation</a:t>
            </a:r>
            <a:r>
              <a:rPr lang="de-DE" sz="2200" dirty="0"/>
              <a:t>. </a:t>
            </a:r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expected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/>
              <a:t>lifetime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</a:p>
          <a:p>
            <a:pPr lvl="1"/>
            <a:r>
              <a:rPr lang="de-DE" sz="2200" dirty="0"/>
              <a:t>All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members</a:t>
            </a:r>
            <a:r>
              <a:rPr lang="de-DE" sz="2200" dirty="0"/>
              <a:t> </a:t>
            </a:r>
            <a:r>
              <a:rPr lang="de-DE" sz="2200" dirty="0" err="1"/>
              <a:t>aren’t</a:t>
            </a:r>
            <a:r>
              <a:rPr lang="de-DE" sz="2200" dirty="0"/>
              <a:t> </a:t>
            </a:r>
            <a:r>
              <a:rPr lang="de-DE" sz="2200" dirty="0" err="1"/>
              <a:t>highly</a:t>
            </a:r>
            <a:r>
              <a:rPr lang="de-DE" sz="2200" dirty="0"/>
              <a:t> </a:t>
            </a:r>
            <a:r>
              <a:rPr lang="de-DE" sz="2200" dirty="0" err="1"/>
              <a:t>skilled</a:t>
            </a:r>
            <a:r>
              <a:rPr lang="de-DE" sz="2200" dirty="0"/>
              <a:t> </a:t>
            </a:r>
            <a:r>
              <a:rPr lang="de-DE" sz="2200" dirty="0" err="1"/>
              <a:t>programmers</a:t>
            </a:r>
            <a:r>
              <a:rPr lang="de-DE" sz="2200" dirty="0"/>
              <a:t> </a:t>
            </a:r>
          </a:p>
          <a:p>
            <a:pPr lvl="1"/>
            <a:r>
              <a:rPr lang="de-DE" sz="2200" dirty="0" err="1"/>
              <a:t>Safety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</a:p>
          <a:p>
            <a:pPr lvl="1"/>
            <a:endParaRPr lang="de-DE" sz="2200" dirty="0"/>
          </a:p>
          <a:p>
            <a:pPr marL="114300" indent="0">
              <a:buNone/>
            </a:pPr>
            <a:r>
              <a:rPr lang="de-DE" sz="2200" dirty="0" err="1"/>
              <a:t>Because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these</a:t>
            </a:r>
            <a:r>
              <a:rPr lang="de-DE" sz="2200" dirty="0"/>
              <a:t> </a:t>
            </a:r>
            <a:r>
              <a:rPr lang="de-DE" sz="2200" dirty="0" err="1"/>
              <a:t>points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decided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take</a:t>
            </a:r>
            <a:r>
              <a:rPr lang="de-DE" sz="2200" dirty="0"/>
              <a:t> a </a:t>
            </a:r>
            <a:r>
              <a:rPr lang="de-DE" sz="2200" b="1" dirty="0" err="1"/>
              <a:t>combo</a:t>
            </a:r>
            <a:r>
              <a:rPr lang="de-DE" sz="2200" b="1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plan – </a:t>
            </a:r>
            <a:r>
              <a:rPr lang="de-DE" sz="2200" dirty="0" err="1"/>
              <a:t>driven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agile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our</a:t>
            </a:r>
            <a:r>
              <a:rPr lang="de-DE" sz="2200" dirty="0"/>
              <a:t> </a:t>
            </a:r>
            <a:r>
              <a:rPr lang="de-DE" sz="2200" dirty="0" err="1"/>
              <a:t>project</a:t>
            </a:r>
            <a:r>
              <a:rPr lang="de-DE" dirty="0"/>
              <a:t>. </a:t>
            </a:r>
          </a:p>
          <a:p>
            <a:endParaRPr lang="de-CH" sz="15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/>
              <a:t>1. </a:t>
            </a:r>
            <a:r>
              <a:rPr lang="de-DE" sz="2200" b="1" dirty="0" err="1"/>
              <a:t>Decide</a:t>
            </a:r>
            <a:r>
              <a:rPr lang="de-DE" sz="2200" b="1" dirty="0"/>
              <a:t> </a:t>
            </a:r>
            <a:r>
              <a:rPr lang="de-DE" sz="2200" b="1" dirty="0" err="1"/>
              <a:t>whether</a:t>
            </a:r>
            <a:r>
              <a:rPr lang="de-DE" sz="2200" b="1" dirty="0"/>
              <a:t> </a:t>
            </a:r>
            <a:r>
              <a:rPr lang="de-DE" sz="2200" b="1" dirty="0" err="1"/>
              <a:t>your</a:t>
            </a:r>
            <a:r>
              <a:rPr lang="de-DE" sz="2200" b="1" dirty="0"/>
              <a:t> SE </a:t>
            </a:r>
            <a:r>
              <a:rPr lang="de-DE" sz="2200" b="1" dirty="0" err="1"/>
              <a:t>Process</a:t>
            </a:r>
            <a:r>
              <a:rPr lang="de-DE" sz="2200" b="1" dirty="0"/>
              <a:t> </a:t>
            </a:r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implementing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MHC- PMS </a:t>
            </a:r>
            <a:r>
              <a:rPr lang="de-DE" sz="2200" b="1" dirty="0" err="1"/>
              <a:t>should</a:t>
            </a:r>
            <a:r>
              <a:rPr lang="de-DE" sz="2200" b="1" dirty="0"/>
              <a:t> </a:t>
            </a:r>
            <a:r>
              <a:rPr lang="de-DE" sz="2200" b="1" dirty="0" err="1"/>
              <a:t>be</a:t>
            </a:r>
            <a:r>
              <a:rPr lang="de-DE" sz="2200" b="1" dirty="0"/>
              <a:t> </a:t>
            </a:r>
            <a:r>
              <a:rPr lang="de-DE" sz="2200" b="1" dirty="0" err="1"/>
              <a:t>rather</a:t>
            </a:r>
            <a:r>
              <a:rPr lang="de-DE" sz="2200" b="1" dirty="0"/>
              <a:t> plan-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r>
              <a:rPr lang="de-DE" sz="2800" b="1" dirty="0" err="1"/>
              <a:t>or</a:t>
            </a:r>
            <a:r>
              <a:rPr lang="de-DE" sz="2800" b="1" dirty="0"/>
              <a:t> agile </a:t>
            </a:r>
            <a:r>
              <a:rPr lang="de-DE" sz="2800" dirty="0"/>
              <a:t/>
            </a:r>
            <a:br>
              <a:rPr lang="de-DE" sz="28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/>
              <a:t>A </a:t>
            </a:r>
            <a:r>
              <a:rPr lang="de-DE" sz="2200" b="1" dirty="0" err="1"/>
              <a:t>process</a:t>
            </a:r>
            <a:r>
              <a:rPr lang="de-DE" sz="2200" b="1" dirty="0"/>
              <a:t> </a:t>
            </a:r>
            <a:r>
              <a:rPr lang="de-DE" sz="2200" b="1" dirty="0" err="1"/>
              <a:t>model</a:t>
            </a:r>
            <a:r>
              <a:rPr lang="de-DE" sz="2200" b="1" dirty="0"/>
              <a:t> </a:t>
            </a:r>
            <a:endParaRPr lang="de-CH" sz="2200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342900" y="900000"/>
            <a:ext cx="8531817" cy="45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each</a:t>
            </a:r>
            <a:r>
              <a:rPr lang="de-DE" sz="2200" b="1" dirty="0"/>
              <a:t> </a:t>
            </a:r>
            <a:r>
              <a:rPr lang="de-DE" sz="2200" b="1" dirty="0" err="1"/>
              <a:t>activity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goals</a:t>
            </a:r>
            <a:r>
              <a:rPr lang="de-DE" sz="2200" b="1" dirty="0"/>
              <a:t>, </a:t>
            </a:r>
            <a:r>
              <a:rPr lang="de-DE" sz="2200" b="1" dirty="0" err="1"/>
              <a:t>tasks</a:t>
            </a:r>
            <a:r>
              <a:rPr lang="de-DE" sz="2200" b="1" dirty="0"/>
              <a:t> </a:t>
            </a:r>
            <a:r>
              <a:rPr lang="de-DE" sz="2200" b="1" dirty="0" err="1"/>
              <a:t>and</a:t>
            </a:r>
            <a:r>
              <a:rPr lang="de-DE" sz="2200" b="1" dirty="0"/>
              <a:t> potential </a:t>
            </a:r>
            <a:r>
              <a:rPr lang="de-DE" sz="2200" b="1" dirty="0" err="1"/>
              <a:t>output</a:t>
            </a:r>
            <a:r>
              <a:rPr lang="de-DE" sz="2200" b="1" dirty="0"/>
              <a:t>(</a:t>
            </a:r>
            <a:r>
              <a:rPr lang="de-DE" sz="2200" b="1" dirty="0" smtClean="0"/>
              <a:t>s)</a:t>
            </a:r>
            <a:endParaRPr lang="de-DE" sz="2200" dirty="0"/>
          </a:p>
        </p:txBody>
      </p:sp>
      <p:pic>
        <p:nvPicPr>
          <p:cNvPr id="4" name="Inhaltsplatzhalter 3" descr="Bildschirmfoto 2013-09-27 um 08.33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5" r="-14495"/>
          <a:stretch>
            <a:fillRect/>
          </a:stretch>
        </p:blipFill>
        <p:spPr>
          <a:xfrm>
            <a:off x="0" y="1092200"/>
            <a:ext cx="9053267" cy="4811295"/>
          </a:xfrm>
        </p:spPr>
      </p:pic>
    </p:spTree>
    <p:extLst>
      <p:ext uri="{BB962C8B-B14F-4D97-AF65-F5344CB8AC3E}">
        <p14:creationId xmlns:p14="http://schemas.microsoft.com/office/powerpoint/2010/main" val="302219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dirty="0"/>
              <a:t>The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written</a:t>
            </a:r>
            <a:r>
              <a:rPr lang="de-DE" sz="2200" dirty="0"/>
              <a:t> down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specification</a:t>
            </a:r>
            <a:r>
              <a:rPr lang="de-DE" sz="2200" dirty="0"/>
              <a:t>. This </a:t>
            </a:r>
            <a:r>
              <a:rPr lang="de-DE" sz="2200" dirty="0" err="1"/>
              <a:t>document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required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start</a:t>
            </a:r>
            <a:r>
              <a:rPr lang="de-DE" sz="2200" dirty="0"/>
              <a:t> </a:t>
            </a:r>
            <a:r>
              <a:rPr lang="de-DE" sz="2200" dirty="0" err="1"/>
              <a:t>developing</a:t>
            </a:r>
            <a:r>
              <a:rPr lang="de-DE" sz="2200" dirty="0"/>
              <a:t> a </a:t>
            </a:r>
            <a:r>
              <a:rPr lang="de-DE" sz="2200" dirty="0" err="1"/>
              <a:t>product</a:t>
            </a:r>
            <a:r>
              <a:rPr lang="de-DE" sz="2200" dirty="0"/>
              <a:t>. After </a:t>
            </a:r>
            <a:r>
              <a:rPr lang="de-DE" sz="2200" dirty="0" err="1"/>
              <a:t>development</a:t>
            </a:r>
            <a:r>
              <a:rPr lang="de-DE" sz="2200" dirty="0"/>
              <a:t> but still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, Validation </a:t>
            </a:r>
            <a:r>
              <a:rPr lang="de-DE" sz="2200" dirty="0" err="1"/>
              <a:t>takes</a:t>
            </a:r>
            <a:r>
              <a:rPr lang="de-DE" sz="2200" dirty="0"/>
              <a:t> </a:t>
            </a:r>
            <a:r>
              <a:rPr lang="de-DE" sz="2200" dirty="0" err="1"/>
              <a:t>place</a:t>
            </a:r>
            <a:r>
              <a:rPr lang="de-DE" sz="2200" dirty="0"/>
              <a:t>. This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sure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all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implemented</a:t>
            </a:r>
            <a:r>
              <a:rPr lang="de-DE" sz="2200" dirty="0"/>
              <a:t>. After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initial</a:t>
            </a:r>
            <a:r>
              <a:rPr lang="de-DE" sz="2200" dirty="0"/>
              <a:t>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errors</a:t>
            </a:r>
            <a:r>
              <a:rPr lang="de-DE" sz="2200" dirty="0"/>
              <a:t> </a:t>
            </a:r>
            <a:r>
              <a:rPr lang="de-DE" sz="2200" dirty="0" err="1"/>
              <a:t>get</a:t>
            </a:r>
            <a:r>
              <a:rPr lang="de-DE" sz="2200" dirty="0"/>
              <a:t> </a:t>
            </a:r>
            <a:r>
              <a:rPr lang="de-DE" sz="2200" dirty="0" err="1"/>
              <a:t>fixed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missing</a:t>
            </a:r>
            <a:r>
              <a:rPr lang="de-DE" sz="2200" dirty="0"/>
              <a:t> </a:t>
            </a:r>
            <a:r>
              <a:rPr lang="de-DE" sz="2200" dirty="0" err="1"/>
              <a:t>demands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added.The</a:t>
            </a:r>
            <a:r>
              <a:rPr lang="de-DE" sz="2200" dirty="0"/>
              <a:t> final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has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fulfil</a:t>
            </a:r>
            <a:r>
              <a:rPr lang="de-DE" sz="2200" dirty="0"/>
              <a:t> all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needs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client</a:t>
            </a:r>
            <a:r>
              <a:rPr lang="de-DE" sz="2200" dirty="0"/>
              <a:t>.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smtClean="0"/>
              <a:t>Relation </a:t>
            </a:r>
            <a:r>
              <a:rPr lang="de-DE" sz="2200" b="1" dirty="0" err="1"/>
              <a:t>among</a:t>
            </a:r>
            <a:r>
              <a:rPr lang="de-DE" sz="2200" b="1" dirty="0"/>
              <a:t> </a:t>
            </a:r>
            <a:r>
              <a:rPr lang="de-DE" sz="2200" b="1" dirty="0" err="1"/>
              <a:t>outputs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different </a:t>
            </a:r>
            <a:r>
              <a:rPr lang="de-DE" sz="2200" b="1" dirty="0" err="1"/>
              <a:t>activitie</a:t>
            </a:r>
            <a:r>
              <a:rPr lang="de-DE" b="1" dirty="0" err="1"/>
              <a:t>s</a:t>
            </a:r>
            <a:r>
              <a:rPr lang="de-DE" b="1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23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dirty="0"/>
              <a:t>The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gets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give</a:t>
            </a:r>
            <a:r>
              <a:rPr lang="de-DE" sz="2200" dirty="0"/>
              <a:t> </a:t>
            </a:r>
            <a:r>
              <a:rPr lang="de-DE" sz="2200" dirty="0" err="1"/>
              <a:t>details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concrete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.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gets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hand</a:t>
            </a:r>
            <a:r>
              <a:rPr lang="de-DE" sz="2200" dirty="0"/>
              <a:t> </a:t>
            </a:r>
            <a:r>
              <a:rPr lang="de-DE" sz="2200" dirty="0" err="1"/>
              <a:t>over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wishes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plans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.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during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client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talk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his</a:t>
            </a:r>
            <a:r>
              <a:rPr lang="de-DE" sz="2200" dirty="0"/>
              <a:t> </a:t>
            </a:r>
            <a:r>
              <a:rPr lang="de-DE" sz="2200" dirty="0" err="1"/>
              <a:t>presented</a:t>
            </a:r>
            <a:r>
              <a:rPr lang="de-DE" sz="2200" dirty="0"/>
              <a:t> </a:t>
            </a:r>
            <a:r>
              <a:rPr lang="de-DE" sz="2200" dirty="0" err="1"/>
              <a:t>challenges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also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users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context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feedback</a:t>
            </a:r>
            <a:r>
              <a:rPr lang="de-DE" sz="2200" dirty="0"/>
              <a:t>.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pPr algn="ctr"/>
            <a:r>
              <a:rPr lang="de-DE" sz="2200" b="1" dirty="0" err="1"/>
              <a:t>Involvement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stakeholders</a:t>
            </a:r>
            <a:r>
              <a:rPr lang="de-DE" sz="2200" b="1" dirty="0"/>
              <a:t> 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1435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Involvement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stakeholders</a:t>
            </a:r>
            <a:r>
              <a:rPr lang="de-DE" sz="2800" b="1" dirty="0"/>
              <a:t> </a:t>
            </a:r>
            <a:endParaRPr lang="de-DE" dirty="0"/>
          </a:p>
        </p:txBody>
      </p:sp>
      <p:pic>
        <p:nvPicPr>
          <p:cNvPr id="4" name="Inhaltsplatzhalter 3" descr="Bildschirmfoto 2013-09-27 um 08.35.5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7" b="-7147"/>
          <a:stretch>
            <a:fillRect/>
          </a:stretch>
        </p:blipFill>
        <p:spPr>
          <a:xfrm>
            <a:off x="468000" y="1185999"/>
            <a:ext cx="8100000" cy="4680000"/>
          </a:xfrm>
        </p:spPr>
      </p:pic>
    </p:spTree>
    <p:extLst>
      <p:ext uri="{BB962C8B-B14F-4D97-AF65-F5344CB8AC3E}">
        <p14:creationId xmlns:p14="http://schemas.microsoft.com/office/powerpoint/2010/main" val="170456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316</Words>
  <Application>Microsoft Macintosh PowerPoint</Application>
  <PresentationFormat>Bildschirmpräsentation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BFH_PPT_Vorlage</vt:lpstr>
      <vt:lpstr>CS Task02 – SE Process  </vt:lpstr>
      <vt:lpstr>1. Decide whether your SE Process for implementing the MHC- PMS should be rather plan- driven or agile  </vt:lpstr>
      <vt:lpstr>1. Decide whether your SE Process for implementing the MHC- PMS should be rather plan- driven or agile  </vt:lpstr>
      <vt:lpstr>A process model </vt:lpstr>
      <vt:lpstr>For each activity the goals, tasks and potential output(s)</vt:lpstr>
      <vt:lpstr>Relation among outputs of different activities </vt:lpstr>
      <vt:lpstr>Involvement of stakeholders </vt:lpstr>
      <vt:lpstr>Involvement of stakeholders 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Faton Shabanaj</cp:lastModifiedBy>
  <cp:revision>28</cp:revision>
  <cp:lastPrinted>2013-06-13T15:31:11Z</cp:lastPrinted>
  <dcterms:created xsi:type="dcterms:W3CDTF">2013-06-07T09:55:15Z</dcterms:created>
  <dcterms:modified xsi:type="dcterms:W3CDTF">2013-09-27T06:55:12Z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