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7ae4e4a6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7ae4e4a6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7ae4e4a6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7ae4e4a6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7ae4e4a6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7ae4e4a6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7ae4e4a6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7ae4e4a6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7ae4e4a6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7ae4e4a6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7ae4e4a6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7ae4e4a6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7ae4e4a6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7ae4e4a6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7ae4e4a6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7ae4e4a6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7ae4e4a6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7ae4e4a6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7ae4e4a6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7ae4e4a6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7ae4e4a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7ae4e4a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7ae4e4a6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7ae4e4a6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7ae4e4a6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7ae4e4a6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7ae4e4a6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7ae4e4a6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7ae4e4a6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7ae4e4a6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7ae4e4a6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7ae4e4a6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7ae4e4a6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97ae4e4a6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7ae4e4a6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97ae4e4a6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7ae4e4a6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97ae4e4a6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97ae4e4a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97ae4e4a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7ae4e4a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97ae4e4a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7ae4e4a6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7ae4e4a6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97ae4e4a6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97ae4e4a6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7ae4e4a6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7ae4e4a6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7ae4e4a68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97ae4e4a68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97ae4e4a6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97ae4e4a6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7ae4e4a6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97ae4e4a6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7ae4e4a6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7ae4e4a6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7ae4e4a6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7ae4e4a6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7ae4e4a6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7ae4e4a6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7ae4e4a6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7ae4e4a6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7ae4e4a6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7ae4e4a6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7ae4e4a6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7ae4e4a6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virtualbox.org/wiki/Download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li.org/get-kali/#kali-platforms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Kali/Ubuntu linux installation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32250"/>
            <a:ext cx="8520600" cy="44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Now choose the </a:t>
            </a:r>
            <a:r>
              <a:rPr lang="ar"/>
              <a:t>machine you made and click on settings: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557213"/>
            <a:ext cx="7924800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235125" y="102875"/>
            <a:ext cx="8788200" cy="45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Now choose display and set </a:t>
            </a:r>
            <a:r>
              <a:rPr lang="ar"/>
              <a:t>video</a:t>
            </a:r>
            <a:r>
              <a:rPr lang="ar"/>
              <a:t> memory for maximum: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549" y="264625"/>
            <a:ext cx="6245225" cy="46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220425"/>
            <a:ext cx="8520600" cy="43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Configure the network now set </a:t>
            </a:r>
            <a:r>
              <a:rPr lang="ar" u="sng"/>
              <a:t>Adapter 1</a:t>
            </a:r>
            <a:r>
              <a:rPr lang="ar"/>
              <a:t> as shown ( Attached to -&gt; Bridged adapter) keep the Name at default: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700" y="606575"/>
            <a:ext cx="6259899" cy="462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/>
          <p:nvPr/>
        </p:nvSpPr>
        <p:spPr>
          <a:xfrm>
            <a:off x="3321250" y="2028000"/>
            <a:ext cx="426300" cy="35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7575"/>
            <a:ext cx="8520600" cy="44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Go to storage click on (Controller :IDE ) and choose empty and click on the disk(shown by the red arrow) then click on (Choose/Create virtual optical disk):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610" y="499650"/>
            <a:ext cx="70027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/>
          <p:nvPr/>
        </p:nvSpPr>
        <p:spPr>
          <a:xfrm>
            <a:off x="7553500" y="1631225"/>
            <a:ext cx="519900" cy="396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46950"/>
            <a:ext cx="8520600" cy="4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Click on add and choose your ( .iso ) file that you have downloaded before then click on choose: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575" y="396775"/>
            <a:ext cx="5746850" cy="48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46950"/>
            <a:ext cx="8520600" cy="4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Click on ok then start the machine: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610" y="308625"/>
            <a:ext cx="700278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46950"/>
            <a:ext cx="8520600" cy="4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Choose graphical install: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102" y="338000"/>
            <a:ext cx="566379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32250"/>
            <a:ext cx="8520600" cy="44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Choose the language and location and keyboard or you can keep it on default: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50" y="580837"/>
            <a:ext cx="8664301" cy="39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584"/>
            <a:ext cx="9144000" cy="4936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584"/>
            <a:ext cx="9144000" cy="4936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First we download VM Virtual box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Go to this link : </a:t>
            </a:r>
            <a:r>
              <a:rPr lang="ar" u="sng">
                <a:solidFill>
                  <a:schemeClr val="hlink"/>
                </a:solidFill>
                <a:hlinkClick r:id="rId3"/>
              </a:rPr>
              <a:t>https://www.virtualbox.org/wiki/Downloads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r"/>
              <a:t>Then click on </a:t>
            </a:r>
            <a:r>
              <a:rPr b="1" lang="ar"/>
              <a:t>(Windows hosts)</a:t>
            </a:r>
            <a:r>
              <a:rPr lang="ar"/>
              <a:t> to start downloading for windows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ar"/>
              <a:t>Set up: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ar"/>
              <a:t>Set up is easy just click next until you finish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205750" y="73475"/>
            <a:ext cx="8626500" cy="4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Now choose a name for your machine:</a:t>
            </a: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25" y="493774"/>
            <a:ext cx="8203475" cy="44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76350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Set the full name also it not </a:t>
            </a:r>
            <a:r>
              <a:rPr lang="ar"/>
              <a:t>necessary</a:t>
            </a:r>
            <a:r>
              <a:rPr lang="ar"/>
              <a:t> to set your real name:</a:t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275" y="734775"/>
            <a:ext cx="7811450" cy="421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73475"/>
            <a:ext cx="8520600" cy="4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Set what ever username you want (it must be less than 32 </a:t>
            </a:r>
            <a:r>
              <a:rPr lang="ar"/>
              <a:t>characters</a:t>
            </a:r>
            <a:r>
              <a:rPr lang="ar"/>
              <a:t>)</a:t>
            </a:r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00" y="617225"/>
            <a:ext cx="8192525" cy="442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311700" y="73475"/>
            <a:ext cx="8520600" cy="4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Set your password:</a:t>
            </a:r>
            <a:endParaRPr/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325" y="751799"/>
            <a:ext cx="7997725" cy="43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311700" y="73475"/>
            <a:ext cx="8520600" cy="4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This is for clock configuration it is not necessary keep it on default:</a:t>
            </a:r>
            <a:endParaRPr/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25" y="749474"/>
            <a:ext cx="7947549" cy="42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311700" y="73475"/>
            <a:ext cx="8520600" cy="4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Disk partitioning (dividing the disk into parts) keep it on default for now:</a:t>
            </a:r>
            <a:endParaRPr/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25" y="627199"/>
            <a:ext cx="8174074" cy="441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311700" y="73475"/>
            <a:ext cx="8520600" cy="4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Continue:</a:t>
            </a:r>
            <a:endParaRPr/>
          </a:p>
        </p:txBody>
      </p:sp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225" y="539000"/>
            <a:ext cx="8174074" cy="44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idx="1" type="body"/>
          </p:nvPr>
        </p:nvSpPr>
        <p:spPr>
          <a:xfrm>
            <a:off x="311700" y="73475"/>
            <a:ext cx="8520600" cy="4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keep this on default you can partition your disk as you want after you get more </a:t>
            </a:r>
            <a:r>
              <a:rPr lang="ar"/>
              <a:t>familiar</a:t>
            </a:r>
            <a:r>
              <a:rPr lang="ar"/>
              <a:t> with linux:</a:t>
            </a:r>
            <a:endParaRPr/>
          </a:p>
        </p:txBody>
      </p:sp>
      <p:pic>
        <p:nvPicPr>
          <p:cNvPr id="222" name="Google Shape;2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50" y="940525"/>
            <a:ext cx="8138099" cy="41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idx="1" type="body"/>
          </p:nvPr>
        </p:nvSpPr>
        <p:spPr>
          <a:xfrm>
            <a:off x="311700" y="73475"/>
            <a:ext cx="8520600" cy="4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Click on (Finish partitioning …)</a:t>
            </a:r>
            <a:endParaRPr/>
          </a:p>
        </p:txBody>
      </p:sp>
      <p:pic>
        <p:nvPicPr>
          <p:cNvPr id="228" name="Google Shape;2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75" y="597400"/>
            <a:ext cx="8071226" cy="43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idx="1" type="body"/>
          </p:nvPr>
        </p:nvSpPr>
        <p:spPr>
          <a:xfrm>
            <a:off x="311700" y="73475"/>
            <a:ext cx="8520600" cy="4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Click on yes to save the changes then continue:</a:t>
            </a:r>
            <a:endParaRPr/>
          </a:p>
        </p:txBody>
      </p:sp>
      <p:pic>
        <p:nvPicPr>
          <p:cNvPr id="234" name="Google Shape;2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88" y="639774"/>
            <a:ext cx="8041824" cy="434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25" y="445025"/>
            <a:ext cx="8846826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idx="1" type="body"/>
          </p:nvPr>
        </p:nvSpPr>
        <p:spPr>
          <a:xfrm>
            <a:off x="311700" y="73475"/>
            <a:ext cx="8520600" cy="4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Wait for it until it finishes the base system installation:</a:t>
            </a:r>
            <a:endParaRPr/>
          </a:p>
        </p:txBody>
      </p:sp>
      <p:pic>
        <p:nvPicPr>
          <p:cNvPr id="240" name="Google Shape;2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13" y="635124"/>
            <a:ext cx="8159376" cy="44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idx="1" type="body"/>
          </p:nvPr>
        </p:nvSpPr>
        <p:spPr>
          <a:xfrm>
            <a:off x="311700" y="73475"/>
            <a:ext cx="8520600" cy="4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Unselect (Xfce) it is chosen by default and select GNOME (For better interface) then continue:</a:t>
            </a:r>
            <a:endParaRPr/>
          </a:p>
        </p:txBody>
      </p:sp>
      <p:pic>
        <p:nvPicPr>
          <p:cNvPr id="246" name="Google Shape;2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000" y="969925"/>
            <a:ext cx="8218176" cy="40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idx="1" type="body"/>
          </p:nvPr>
        </p:nvSpPr>
        <p:spPr>
          <a:xfrm>
            <a:off x="194150" y="0"/>
            <a:ext cx="8520600" cy="4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This is the interface after you complete the download now press (Enter):</a:t>
            </a:r>
            <a:endParaRPr/>
          </a:p>
        </p:txBody>
      </p:sp>
      <p:pic>
        <p:nvPicPr>
          <p:cNvPr id="252" name="Google Shape;25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50" y="515700"/>
            <a:ext cx="7992000" cy="4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idx="1" type="body"/>
          </p:nvPr>
        </p:nvSpPr>
        <p:spPr>
          <a:xfrm>
            <a:off x="194150" y="0"/>
            <a:ext cx="8520600" cy="4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Enter your password (the password you used in the set up) and welcome </a:t>
            </a:r>
            <a:r>
              <a:rPr lang="ar"/>
              <a:t>soldier</a:t>
            </a:r>
            <a:r>
              <a:rPr lang="ar"/>
              <a:t> you are now Linux user :)</a:t>
            </a:r>
            <a:endParaRPr/>
          </a:p>
        </p:txBody>
      </p:sp>
      <p:pic>
        <p:nvPicPr>
          <p:cNvPr id="258" name="Google Shape;25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887" y="760500"/>
            <a:ext cx="7191126" cy="40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>
            <p:ph idx="1" type="body"/>
          </p:nvPr>
        </p:nvSpPr>
        <p:spPr>
          <a:xfrm>
            <a:off x="194150" y="0"/>
            <a:ext cx="8520600" cy="4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This is the first thing you will see you can change your linux background like I did:</a:t>
            </a:r>
            <a:endParaRPr/>
          </a:p>
        </p:txBody>
      </p:sp>
      <p:pic>
        <p:nvPicPr>
          <p:cNvPr id="264" name="Google Shape;26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00" y="661300"/>
            <a:ext cx="7680976" cy="432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Kali linux iso file installation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Go to this link : </a:t>
            </a:r>
            <a:r>
              <a:rPr lang="ar" u="sng">
                <a:solidFill>
                  <a:schemeClr val="hlink"/>
                </a:solidFill>
                <a:hlinkClick r:id="rId3"/>
              </a:rPr>
              <a:t>https://www.kali.org/get-kali/#kali-platforms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r"/>
              <a:t>then choose installer image as shown 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248" y="1616523"/>
            <a:ext cx="3721675" cy="32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1634300" y="-74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91050"/>
            <a:ext cx="8520600" cy="43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Then choose installer and start downloading: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516" y="806524"/>
            <a:ext cx="6490969" cy="35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Setting up kali linux on your device 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First click on new at the top: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763" y="1953488"/>
            <a:ext cx="5848450" cy="18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220425"/>
            <a:ext cx="8520600" cy="43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Then name your machine name (whatever name you want) and choose type for (Linux) and Version for (Debian 64-bit)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875" y="793550"/>
            <a:ext cx="7914949" cy="44675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/>
          <p:nvPr/>
        </p:nvSpPr>
        <p:spPr>
          <a:xfrm>
            <a:off x="2145600" y="3247750"/>
            <a:ext cx="455700" cy="36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2145600" y="2297975"/>
            <a:ext cx="455700" cy="36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2083000" y="3552550"/>
            <a:ext cx="455700" cy="36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02875"/>
            <a:ext cx="8520600" cy="44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After you press next now customize your hardware specifications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r"/>
              <a:t>It is recommended to use at least 4096MB for 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025" y="683200"/>
            <a:ext cx="7635749" cy="46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88175"/>
            <a:ext cx="8520600" cy="44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It would be good to choose 50GB as </a:t>
            </a:r>
            <a:r>
              <a:rPr lang="ar"/>
              <a:t>beginning</a:t>
            </a:r>
            <a:r>
              <a:rPr lang="ar"/>
              <a:t> for your hard disk size: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91" y="191062"/>
            <a:ext cx="8246810" cy="50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