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7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6397-1F35-DF17-B528-6E469A800D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4350" y="1995312"/>
            <a:ext cx="5829300" cy="4244626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DD61D-A2EB-16A5-9852-047C4CACFA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7250" y="6403625"/>
            <a:ext cx="5143499" cy="2943572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92F9-969B-EE8E-5B24-46A4E2AF7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41CCDC-066E-4476-85F4-865E983C8861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F536-7489-8A71-CF86-99A37E1ABB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5554-5386-6130-BBEC-1A687C2967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9EFD45-0612-4085-B8A5-D5BC996917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00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2989-5DBF-2431-43EC-14C75900B0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60067-60D9-69C7-D864-F98C22436A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B309-4789-01E8-79C6-B8CB0F1515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58EB55-B93F-42FA-A5FD-E0F37A6A40E3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1CDB-CDC4-4D27-6546-10BD7F14D9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AC7A-8CC7-84CA-E2F1-7C6A801C62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88287-4600-4612-B3E7-A474F54EE7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EF8D9-BE59-8329-6A83-962259481E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4907758" y="649114"/>
            <a:ext cx="1478758" cy="1033215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C8BBE-AC60-C593-FEB2-FE6AF6AAEB0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71492" y="649114"/>
            <a:ext cx="4350541" cy="1033215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5F94-2C6C-D40F-CBB5-8E89AF760E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4FB008-1029-4897-8F32-7B8BD9C5418B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53BC-3E19-4117-F801-C3ACADFEB7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BC29E-9E87-0BE0-81FC-06CA42726C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326A1-C8A1-482C-A265-3F718FD3AE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49B-02CB-6A9B-3C9F-78682B97C8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1C9A-1CE7-525A-D39A-42A73EF62B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C3C4-E0EC-7E31-4859-DC150DBC96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13765C-412C-445D-8054-63BB827C5194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8172-ACFA-506C-5F8D-42B47057F3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CF11-3DA7-0640-BFE8-FF4AC508AF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30820-62A4-4631-95B7-9D44A52CD2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073-DD14-5942-AEB0-A7175193B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916" y="3039538"/>
            <a:ext cx="5915025" cy="5071527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981D-AFFE-A151-FC5A-1958B99F42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7916" y="8159044"/>
            <a:ext cx="5915025" cy="266700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B513-692C-F2AD-8338-5D0ADDE866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0EFDBB-8D8C-42A5-AABE-8A8D300C5AD1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55A4-82C2-CB65-2D0B-FB8F7FD089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659E-A413-4D9D-008B-FA74EA8E22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D56814-3947-4381-8411-2E9012E1CA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12DC-D7C3-101E-B0AE-62FE9415C9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0E9C-10A1-086D-B441-F756607790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92" y="3245553"/>
            <a:ext cx="2914650" cy="77357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D3109-BF35-9948-535C-B606176BCAB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3471867" y="3245553"/>
            <a:ext cx="2914650" cy="77357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3E29-4386-E271-54D7-9673DD1259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222E1B-A0F5-444F-B587-72589BDACF51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EB09-FFFD-FD36-C286-2DD96F4179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9C1EE-65A4-AA92-2326-B51A93CD97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66543F-64DF-4561-BCA6-DBDBEB0200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71ED-E886-424B-C290-64231E548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379" y="649114"/>
            <a:ext cx="5915025" cy="23565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362C-8363-BD2B-4C60-58465F8314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379" y="2988734"/>
            <a:ext cx="2901254" cy="1464731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FF42-7718-A663-939F-6F875A377CD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72379" y="4453466"/>
            <a:ext cx="2901254" cy="65503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ADF37-96B8-3A8E-BF5D-FE17A8CC56C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471867" y="2988734"/>
            <a:ext cx="2915546" cy="1464731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D402A-A9CB-FB45-3B00-53FAD407FA5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3471867" y="4453466"/>
            <a:ext cx="2915546" cy="65503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FB8CD-4A41-8554-49E3-6B3831A74C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80E77E-2408-437B-889A-D744175F5928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9B20C-3AAD-1F54-4FBE-4AB6CB653D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21CCC-7225-6BBC-24EA-2DA3D60347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0B6AA8-4880-44ED-B5F0-9FA5363B0E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DD24-7303-7988-1B03-B3B575220A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2D32-6BAC-9A6E-69C4-DC3AEF6CC9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F40C7-BB7C-4BD2-886D-DA8DE00EC8CC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D6CF6-2A8E-7BAF-5C37-F64766A919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85DF-0D57-FA88-B1DF-BBC247D347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586D91-5640-45FA-A357-C6E7823226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F747A-C2BB-78A0-32C9-99D4C00106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B2538B-96F4-4DBF-9403-27748C38705F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ECB19-364C-F28A-F05E-268D1A4456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2A31-42CC-785E-3D12-922B84E8B4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DF2231-E928-40E6-8CD3-0D682F3B6C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BAAA-2A13-2983-A5C5-BBCDE94F5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379" y="812801"/>
            <a:ext cx="2211887" cy="2844798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04DC-1F50-A7E3-9C12-1A4FB8DDC5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15546" y="1755428"/>
            <a:ext cx="3471867" cy="86642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B437-0179-74EA-D914-05C50B08BE7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379" y="3657600"/>
            <a:ext cx="2211887" cy="677615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E2DDB-4F06-BC95-ED17-A114230D1E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B94991-4F3C-467D-961C-4E0B32769D2A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C47F-5597-07FB-00DE-1DFFB468ED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8AEB0-4CE6-FFA6-E5E7-69C7A02511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0BC98A-660C-44D6-972A-B5F5F37669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940-69BD-101A-3B50-255054220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379" y="812801"/>
            <a:ext cx="2211887" cy="2844798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42B1B-9103-87DC-0218-B9FB8805338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915546" y="1755428"/>
            <a:ext cx="3471867" cy="866422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CF36-3385-3675-71B3-1C4BABE482C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379" y="3657600"/>
            <a:ext cx="2211887" cy="677615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0963-6588-F36F-4F43-72ECC43CC6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30FB49-047B-4B79-A3F1-35F42C9995AC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2BFCD-E4AB-624C-36C2-E150B7B24B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B2CC6-6F1C-DD86-4004-6F97DD43C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A7A62A-A9A1-494A-B1E9-49EDAB3C2E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54EFE-A279-4E00-3131-1760A9AB34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92" y="649114"/>
            <a:ext cx="5915025" cy="2356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5F7D1-FC5A-E83C-9C32-6E6EEB67EE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492" y="3245553"/>
            <a:ext cx="5915025" cy="77357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8F2E-652A-DF51-E242-DF3E89ACECB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71492" y="11300182"/>
            <a:ext cx="1543050" cy="6491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251646F0-CE62-475D-9EC7-7C6AA42AC2BA}" type="datetime1">
              <a:rPr lang="en-US"/>
              <a:pPr lvl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DFB7-8C92-431C-4817-7D4862F10B0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271717" y="11300182"/>
            <a:ext cx="2314574" cy="6491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7BA9-E3F5-5EB2-3F4E-7BA2D1B8056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4843467" y="11300182"/>
            <a:ext cx="1543050" cy="6491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EA65C72C-1A9F-4FF8-9C79-87C9EBFA691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0" baseline="0">
          <a:solidFill>
            <a:srgbClr val="FFFFFF"/>
          </a:solidFill>
          <a:uFillTx/>
          <a:latin typeface="Calibri Light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en-US" sz="21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Calibri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500" b="0" i="0" u="none" strike="noStrike" kern="1200" cap="none" spc="0" baseline="0">
          <a:solidFill>
            <a:srgbClr val="FFFFFF"/>
          </a:solidFill>
          <a:uFillTx/>
          <a:latin typeface="Calibri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FFFFFF"/>
          </a:solidFill>
          <a:uFillTx/>
          <a:latin typeface="Calibri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3B96888-7E5C-65B5-7E62-D3D10A8282F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1219087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4CAF884-C21E-7137-1EFB-1B8A972468B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7844591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A2F845E-02DA-FE79-3ED5-A635D2A4859E}"/>
              </a:ext>
            </a:extLst>
          </p:cNvPr>
          <p:cNvSpPr>
            <a:spLocks noMove="1" noResize="1"/>
          </p:cNvSpPr>
          <p:nvPr/>
        </p:nvSpPr>
        <p:spPr>
          <a:xfrm>
            <a:off x="335511" y="981260"/>
            <a:ext cx="6186976" cy="8210754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  <a:effectLst>
            <a:outerShdw dist="127001" dir="5400000" algn="tl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CB4FCC-640D-2198-59BE-15344D5488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7250" y="9802761"/>
            <a:ext cx="5143499" cy="1158947"/>
          </a:xfrm>
        </p:spPr>
        <p:txBody>
          <a:bodyPr anchor="ctr"/>
          <a:lstStyle/>
          <a:p>
            <a:pPr lvl="0"/>
            <a:r>
              <a:rPr lang="en-US"/>
              <a:t>LOG IN / SIGN UP</a:t>
            </a:r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934DD3DA-2658-2AE2-2BC6-563A37B10698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335511" y="11297256"/>
            <a:ext cx="6187626" cy="0"/>
          </a:xfrm>
          <a:prstGeom prst="straightConnector1">
            <a:avLst/>
          </a:prstGeom>
          <a:noFill/>
          <a:ln w="101598" cap="flat">
            <a:solidFill>
              <a:srgbClr val="FFC000"/>
            </a:solidFill>
            <a:prstDash val="solid"/>
            <a:miter/>
          </a:ln>
        </p:spPr>
      </p:cxnSp>
      <p:pic>
        <p:nvPicPr>
          <p:cNvPr id="7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833E73-697D-E7DA-BE29-248F7F4F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461513"/>
            <a:ext cx="5143499" cy="14744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6B02328-C4D0-FF4B-8FCB-6497C423627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1219087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C4CCF3C-2336-38A3-764E-9FDF16EFF30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7844591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10F7EB2-4A43-D651-4CFB-8D8DD7CED87F}"/>
              </a:ext>
            </a:extLst>
          </p:cNvPr>
          <p:cNvSpPr>
            <a:spLocks noMove="1" noResize="1"/>
          </p:cNvSpPr>
          <p:nvPr/>
        </p:nvSpPr>
        <p:spPr>
          <a:xfrm>
            <a:off x="335511" y="981260"/>
            <a:ext cx="6186976" cy="8210754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  <a:effectLst>
            <a:outerShdw dist="127001" dir="5400000" algn="tl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CCFB827D-0532-D55E-95A2-358CDB553134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335511" y="11297256"/>
            <a:ext cx="6187626" cy="0"/>
          </a:xfrm>
          <a:prstGeom prst="straightConnector1">
            <a:avLst/>
          </a:prstGeom>
          <a:noFill/>
          <a:ln w="101598" cap="flat">
            <a:solidFill>
              <a:srgbClr val="FFC000"/>
            </a:solidFill>
            <a:prstDash val="solid"/>
            <a:miter/>
          </a:ln>
        </p:spPr>
      </p:cxn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9DF652-D171-6E35-7FF1-4A2C27EE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56" y="199293"/>
            <a:ext cx="2016087" cy="577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A406BFB7-C723-8E51-D2B2-3507F0245EE3}"/>
              </a:ext>
            </a:extLst>
          </p:cNvPr>
          <p:cNvSpPr/>
          <p:nvPr/>
        </p:nvSpPr>
        <p:spPr>
          <a:xfrm>
            <a:off x="472443" y="199293"/>
            <a:ext cx="962662" cy="5779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: Rounded Corners 10">
            <a:extLst>
              <a:ext uri="{FF2B5EF4-FFF2-40B4-BE49-F238E27FC236}">
                <a16:creationId xmlns:a16="http://schemas.microsoft.com/office/drawing/2014/main" id="{4502663D-0223-8B3A-9439-114D93FDBF8D}"/>
              </a:ext>
            </a:extLst>
          </p:cNvPr>
          <p:cNvSpPr/>
          <p:nvPr/>
        </p:nvSpPr>
        <p:spPr>
          <a:xfrm>
            <a:off x="590546" y="298451"/>
            <a:ext cx="698501" cy="1047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id="{81C4EAD8-FB7C-DE4A-2AF4-A9B1A5528B83}"/>
              </a:ext>
            </a:extLst>
          </p:cNvPr>
          <p:cNvSpPr/>
          <p:nvPr/>
        </p:nvSpPr>
        <p:spPr>
          <a:xfrm>
            <a:off x="590546" y="433068"/>
            <a:ext cx="698501" cy="1047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5C9882D2-D45B-095D-271F-9C452E12068A}"/>
              </a:ext>
            </a:extLst>
          </p:cNvPr>
          <p:cNvSpPr/>
          <p:nvPr/>
        </p:nvSpPr>
        <p:spPr>
          <a:xfrm>
            <a:off x="590546" y="567686"/>
            <a:ext cx="698501" cy="1047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1FD1AE29-E2B0-B331-37D5-E51D41EA3C81}"/>
              </a:ext>
            </a:extLst>
          </p:cNvPr>
          <p:cNvSpPr/>
          <p:nvPr/>
        </p:nvSpPr>
        <p:spPr>
          <a:xfrm>
            <a:off x="731520" y="1280160"/>
            <a:ext cx="5394960" cy="944879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15A5E9F-66AD-8EAE-288A-6C4A4093471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1219087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21B0BF8-98F6-FCDF-D0DC-AA0A60F5D4A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7844591"/>
          </a:xfrm>
          <a:prstGeom prst="rect">
            <a:avLst/>
          </a:pr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AC3BF7C-E80C-70E4-53ED-DD698B3CC4B3}"/>
              </a:ext>
            </a:extLst>
          </p:cNvPr>
          <p:cNvSpPr>
            <a:spLocks noMove="1" noResize="1"/>
          </p:cNvSpPr>
          <p:nvPr/>
        </p:nvSpPr>
        <p:spPr>
          <a:xfrm>
            <a:off x="335511" y="981260"/>
            <a:ext cx="6186976" cy="8210754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  <a:effectLst>
            <a:outerShdw dist="127001" dir="5400000" algn="tl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C2284FE5-A483-A409-0B2F-6DBF02D2F2F7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335511" y="11297256"/>
            <a:ext cx="6187626" cy="0"/>
          </a:xfrm>
          <a:prstGeom prst="straightConnector1">
            <a:avLst/>
          </a:prstGeom>
          <a:noFill/>
          <a:ln w="101598" cap="flat">
            <a:solidFill>
              <a:srgbClr val="FFC000"/>
            </a:solidFill>
            <a:prstDash val="solid"/>
            <a:miter/>
          </a:ln>
        </p:spPr>
      </p:cxn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5D6EDCC-5E80-6977-1986-6A18206F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56" y="199293"/>
            <a:ext cx="2016087" cy="577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985FE3E-6183-57FE-4B3C-EB9B200E1BAA}"/>
              </a:ext>
            </a:extLst>
          </p:cNvPr>
          <p:cNvSpPr/>
          <p:nvPr/>
        </p:nvSpPr>
        <p:spPr>
          <a:xfrm>
            <a:off x="731520" y="1280160"/>
            <a:ext cx="5394960" cy="944879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02EC2B-A4E6-B76F-7AC5-907D2AEDB727}"/>
              </a:ext>
            </a:extLst>
          </p:cNvPr>
          <p:cNvSpPr/>
          <p:nvPr/>
        </p:nvSpPr>
        <p:spPr>
          <a:xfrm>
            <a:off x="-17446" y="0"/>
            <a:ext cx="2016087" cy="11117750"/>
          </a:xfrm>
          <a:prstGeom prst="rect">
            <a:avLst/>
          </a:pr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B799AA-BFE2-B177-68FB-A651744C3406}"/>
              </a:ext>
            </a:extLst>
          </p:cNvPr>
          <p:cNvSpPr/>
          <p:nvPr/>
        </p:nvSpPr>
        <p:spPr>
          <a:xfrm>
            <a:off x="472443" y="199293"/>
            <a:ext cx="962662" cy="5779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47EA1682-352C-4A08-22FA-F4F21BE2A656}"/>
              </a:ext>
            </a:extLst>
          </p:cNvPr>
          <p:cNvSpPr/>
          <p:nvPr/>
        </p:nvSpPr>
        <p:spPr>
          <a:xfrm>
            <a:off x="590546" y="433068"/>
            <a:ext cx="698501" cy="1047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8F6E8B-5059-6F64-836F-F1C1FB3871B4}"/>
              </a:ext>
            </a:extLst>
          </p:cNvPr>
          <p:cNvSpPr/>
          <p:nvPr/>
        </p:nvSpPr>
        <p:spPr>
          <a:xfrm>
            <a:off x="590546" y="298451"/>
            <a:ext cx="698501" cy="1047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3BF3E073-64FF-EE00-8954-5B4F9E5B7B3F}"/>
              </a:ext>
            </a:extLst>
          </p:cNvPr>
          <p:cNvSpPr/>
          <p:nvPr/>
        </p:nvSpPr>
        <p:spPr>
          <a:xfrm>
            <a:off x="590546" y="567686"/>
            <a:ext cx="698501" cy="1047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EA3B4-1403-811D-264B-C8DAE0A6DF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4488" y="1074255"/>
            <a:ext cx="1324608" cy="1158947"/>
          </a:xfrm>
        </p:spPr>
        <p:txBody>
          <a:bodyPr anchor="ctr" anchorCtr="0"/>
          <a:lstStyle/>
          <a:p>
            <a:pPr lvl="0" algn="l"/>
            <a:r>
              <a:rPr lang="en-US" sz="2000"/>
              <a:t>HOME</a:t>
            </a:r>
          </a:p>
          <a:p>
            <a:pPr lvl="0" algn="l"/>
            <a:r>
              <a:rPr lang="en-US" sz="2000"/>
              <a:t>ABOUT</a:t>
            </a:r>
          </a:p>
          <a:p>
            <a:pPr lvl="0" algn="l"/>
            <a:r>
              <a:rPr lang="en-US" sz="2000"/>
              <a:t>CONTACTS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57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NINETYONE</dc:creator>
  <cp:lastModifiedBy>STUDENT NINETYONE</cp:lastModifiedBy>
  <cp:revision>1</cp:revision>
  <dcterms:created xsi:type="dcterms:W3CDTF">2022-10-06T23:36:39Z</dcterms:created>
  <dcterms:modified xsi:type="dcterms:W3CDTF">2022-10-07T03:37:50Z</dcterms:modified>
</cp:coreProperties>
</file>