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59" r:id="rId4"/>
    <p:sldId id="256" r:id="rId5"/>
    <p:sldId id="262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0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8823-7052-EC43-AF29-E8B281508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3BF6-3C0E-4C4E-8586-AB685C500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C9D8-4B68-EE45-9C4E-B6CCEDD7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1A1A-227A-D34B-88C6-35E8C246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521E-F753-8745-AC4F-9367CE2A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0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7686-5D39-1647-B436-683B132A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6BE1E-C625-F24A-AEB2-2B57B66E5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F636-47DE-884A-A6DC-65D22E13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42CD-4F8C-F64E-9F93-B2B3616D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2D0C-F1A0-8747-A0CC-BBEFAD47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B6E25-6D63-7F4D-BB8A-5FDB4D423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8B74E-2629-654D-AA85-E9BFFDA5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10D8-F93A-294F-99CA-11EFE095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6AA9-4E79-4947-8246-51DABB4E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8538-5107-6644-A9F0-7F9A7F6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9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EDF6-A8F3-534A-8D9D-72287CDA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B303-DAF5-0248-A5CC-ADBD291A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A6CD-B36E-094F-B71F-3DD7500F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3A77-F657-354F-8E8F-C6F88F2D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C584-A956-694C-A066-C19A4B1C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6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2991-A458-104A-A73E-DF44AFA0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52E1-4AEB-A945-8356-F2CFFA0F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967B-29CC-B047-A852-C1026E56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09A9-B280-9749-8DFA-32DF4BB0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8F38-AB22-B04D-8206-0096B19E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4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E042-F8C9-D849-BF77-5CD758B8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387D-7695-AE43-B1B1-BF481B062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815B5-AD8C-7F40-B6AC-F478430B8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B18C-B5F3-B24E-B0C0-3736393A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E28BA-FC51-8B48-827F-D007F03D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55F4-E4C3-E94A-8817-8EAC80BE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5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F99E-70A9-A84D-8D64-450832D5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CD71-7E8B-1C42-8C48-E06A5E3A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E6533-EF2F-4544-A20C-6010A879B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9937F-5B33-3840-9CCF-93B68793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18897-4F26-ED4D-83A8-32B8CC1B2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63EE2-49D7-D64E-A750-E90333DC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E9C28-4218-0047-9E55-30D261E8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DB36-6F42-BB46-8B90-060E2A96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C69B-D8B2-A34A-97DC-57120AA6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5D707-24A1-8F45-9A7B-733C591A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536BC-8595-B34F-A102-3BFB4CC3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5314A-AEBD-F44B-89C5-D948A803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630A-CD5E-0745-AF89-F57154CC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DF3D3-688A-E547-8F0E-D77D5753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76460-064C-9841-B1A5-E60A071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BDEF-4F22-FE40-986A-F448CE2E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5815-70CF-6247-9756-99EB1046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30489-A3F7-D142-B5E5-F3D96038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B601-C751-7B49-BD00-7F0A81EF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387AB-C035-534D-B5C8-1FB5C7FD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2F9D5-830A-6C45-B48A-1B1B2053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F918-3C4C-3143-A0CC-ACA10207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67991-8731-FF42-AA2C-9FA478E39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92C6-FB0F-804E-9AB5-25A4BE67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4870-C8CD-A648-847E-ABB1B0A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EBB30-DD30-1242-A4E7-64349276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6A4C2-708E-BF4F-9322-1B15F6E0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BB7BB-B5B9-2D41-80F4-967BF0BB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EDA5-9A18-EA4B-B345-F3E971F8F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56BF-EA2C-7343-95A6-053BD6ED8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F6DF-C638-644E-8C24-C1009D30D9E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7715-86B2-564E-BC13-D2E0165DD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C3BB-FDC0-BB4F-B5A8-A791915B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E622-E1E9-3F48-9E0B-20BEA306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0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0E4B7-4D98-C944-B653-3AB39FA99CC7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Inheritance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EC462E-739D-6247-9BAA-00833241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2570934"/>
            <a:ext cx="6775657" cy="399763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7C59E24-55DD-864F-B216-5E52A13061DF}"/>
              </a:ext>
            </a:extLst>
          </p:cNvPr>
          <p:cNvGrpSpPr/>
          <p:nvPr/>
        </p:nvGrpSpPr>
        <p:grpSpPr>
          <a:xfrm>
            <a:off x="797058" y="577982"/>
            <a:ext cx="1412742" cy="1214401"/>
            <a:chOff x="7300216" y="129483"/>
            <a:chExt cx="1412742" cy="12144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61E81D-C671-424F-B5BA-325AB6F4C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0216" y="129483"/>
              <a:ext cx="1412742" cy="12144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1BEED-A0FF-BE4A-B114-AEB1C0A15ADA}"/>
                </a:ext>
              </a:extLst>
            </p:cNvPr>
            <p:cNvSpPr txBox="1"/>
            <p:nvPr/>
          </p:nvSpPr>
          <p:spPr>
            <a:xfrm>
              <a:off x="7300216" y="12948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v1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0ECB0D-5E5B-584F-A58C-5B18311CC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378" y="2366303"/>
            <a:ext cx="2476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345547-B402-B74C-B1E6-5BF49425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880"/>
            <a:ext cx="12192000" cy="55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E02A3-30D4-CF47-9BE0-D394A785FC7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Inheritance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513FD-A72B-4347-BF30-BE13CF8B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84265"/>
            <a:ext cx="5455917" cy="36827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97953-D1EA-3F44-A627-B8AB5766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72923"/>
            <a:ext cx="5455917" cy="350542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70BF648-6347-834F-9044-1543A246085B}"/>
              </a:ext>
            </a:extLst>
          </p:cNvPr>
          <p:cNvGrpSpPr/>
          <p:nvPr/>
        </p:nvGrpSpPr>
        <p:grpSpPr>
          <a:xfrm>
            <a:off x="817336" y="500765"/>
            <a:ext cx="1412742" cy="1214401"/>
            <a:chOff x="7300216" y="129483"/>
            <a:chExt cx="1412742" cy="12144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A652F5-80BD-0E45-A315-6E5CB94AF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0216" y="129483"/>
              <a:ext cx="1412742" cy="121440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AA12A1-EF44-384D-A38C-2556C99BE98A}"/>
                </a:ext>
              </a:extLst>
            </p:cNvPr>
            <p:cNvSpPr txBox="1"/>
            <p:nvPr/>
          </p:nvSpPr>
          <p:spPr>
            <a:xfrm>
              <a:off x="7300216" y="12948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DFFA2C-F503-B846-AE22-602BBF04FC83}"/>
              </a:ext>
            </a:extLst>
          </p:cNvPr>
          <p:cNvSpPr txBox="1"/>
          <p:nvPr/>
        </p:nvSpPr>
        <p:spPr>
          <a:xfrm>
            <a:off x="4142232" y="46817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16079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CF7AC18-8615-894F-B44F-CCFA2AB3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1" y="149559"/>
            <a:ext cx="5370513" cy="3279441"/>
          </a:xfrm>
          <a:prstGeom prst="rect">
            <a:avLst/>
          </a:prstGeom>
        </p:spPr>
      </p:pic>
      <p:pic>
        <p:nvPicPr>
          <p:cNvPr id="7" name="Picture 6" descr="A picture containing bottle&#10;&#10;Description automatically generated">
            <a:extLst>
              <a:ext uri="{FF2B5EF4-FFF2-40B4-BE49-F238E27FC236}">
                <a16:creationId xmlns:a16="http://schemas.microsoft.com/office/drawing/2014/main" id="{72735A98-60FD-0749-A326-BF3998D4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82" y="5765192"/>
            <a:ext cx="3861863" cy="91122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817F3-13C6-0842-9C15-51B9AA628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532" y="2368085"/>
            <a:ext cx="6007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0C257E-BD6A-3841-B217-1F8C274A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914400"/>
            <a:ext cx="8509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4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E02A3-30D4-CF47-9BE0-D394A785FC7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Inheritance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F47395-257A-404B-A618-6D8F6044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31058"/>
            <a:ext cx="5952955" cy="352081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D674F5-2B56-7140-BC18-43EB0871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34" y="2822435"/>
            <a:ext cx="5961366" cy="37551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2387226-5555-CA44-9F4D-529AFA9437A7}"/>
              </a:ext>
            </a:extLst>
          </p:cNvPr>
          <p:cNvGrpSpPr/>
          <p:nvPr/>
        </p:nvGrpSpPr>
        <p:grpSpPr>
          <a:xfrm>
            <a:off x="776780" y="595301"/>
            <a:ext cx="1412742" cy="1214401"/>
            <a:chOff x="7300216" y="129483"/>
            <a:chExt cx="1412742" cy="12144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23D45D-6D87-514F-9F9A-83B882AC8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0216" y="129483"/>
              <a:ext cx="1412742" cy="1214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43CD08-B371-2541-8853-EDB06F76E675}"/>
                </a:ext>
              </a:extLst>
            </p:cNvPr>
            <p:cNvSpPr txBox="1"/>
            <p:nvPr/>
          </p:nvSpPr>
          <p:spPr>
            <a:xfrm>
              <a:off x="7300216" y="12948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9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0C498-2DA9-2E4C-A024-4FEB106B6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46"/>
          <a:stretch/>
        </p:blipFill>
        <p:spPr>
          <a:xfrm>
            <a:off x="334772" y="2055933"/>
            <a:ext cx="4902200" cy="24595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50F54E-882C-E24D-A62E-3708E839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24" y="1905170"/>
            <a:ext cx="4032505" cy="2325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BB0B5-2B48-3D44-916A-7EA5EA2C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70" y="4515526"/>
            <a:ext cx="4032504" cy="2123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B52F0B-A1F9-DB45-A5CC-2D0BCF56C1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27" t="55163" r="20846"/>
          <a:stretch/>
        </p:blipFill>
        <p:spPr>
          <a:xfrm>
            <a:off x="5414370" y="378754"/>
            <a:ext cx="4176564" cy="1241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C984F769-7752-A542-ABA5-13F60BD86BEC}"/>
              </a:ext>
            </a:extLst>
          </p:cNvPr>
          <p:cNvSpPr/>
          <p:nvPr/>
        </p:nvSpPr>
        <p:spPr>
          <a:xfrm>
            <a:off x="1325880" y="1905170"/>
            <a:ext cx="2029968" cy="1295230"/>
          </a:xfrm>
          <a:prstGeom prst="frame">
            <a:avLst>
              <a:gd name="adj1" fmla="val 4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C42BB843-ED34-7B49-860F-BD44942FF6F1}"/>
              </a:ext>
            </a:extLst>
          </p:cNvPr>
          <p:cNvSpPr/>
          <p:nvPr/>
        </p:nvSpPr>
        <p:spPr>
          <a:xfrm>
            <a:off x="2377440" y="630936"/>
            <a:ext cx="3036930" cy="1274234"/>
          </a:xfrm>
          <a:prstGeom prst="bentArrow">
            <a:avLst>
              <a:gd name="adj1" fmla="val 8495"/>
              <a:gd name="adj2" fmla="val 25000"/>
              <a:gd name="adj3" fmla="val 25000"/>
              <a:gd name="adj4" fmla="val 60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6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A79601-DA1D-7A40-BFE8-65523B4A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219BE-B0D6-1748-964F-CE9D4201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Explore Polymorphism further</a:t>
            </a:r>
          </a:p>
        </p:txBody>
      </p:sp>
    </p:spTree>
    <p:extLst>
      <p:ext uri="{BB962C8B-B14F-4D97-AF65-F5344CB8AC3E}">
        <p14:creationId xmlns:p14="http://schemas.microsoft.com/office/powerpoint/2010/main" val="20727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Colm Dunphy</dc:creator>
  <cp:lastModifiedBy>Colm Dunphy</cp:lastModifiedBy>
  <cp:revision>2</cp:revision>
  <dcterms:created xsi:type="dcterms:W3CDTF">2019-04-10T09:56:07Z</dcterms:created>
  <dcterms:modified xsi:type="dcterms:W3CDTF">2019-04-10T11:18:32Z</dcterms:modified>
</cp:coreProperties>
</file>