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B53-9A92-4112-86F8-1097001B0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81D3-8E6E-48A7-A8DE-1ECE5E29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9F1C-1BFE-4F10-BBF4-B4333003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8CA4-122D-440C-8592-3D596DB2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3B43-6966-4D73-8877-7BBF5694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9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7FB8-7667-450D-BC21-3CE7A2D5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4C1D0-4AC1-405D-ABFD-B01E250C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F3BE-B94D-4CFC-84B4-DD8EBFAE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F5-4B95-4C95-8646-BED3D11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0AEE-9E9E-49AE-9BE1-427BD4FB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89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AB7F5-EFFA-4CDF-9FF6-CC0452C11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FEAA-A2CD-4E5C-A1FD-0E286B83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6E02-560F-4830-84D7-3F35590F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5FA2-ED15-40BA-9981-DF42911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E2A3-BED2-45F9-B6AE-B0E49D1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7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DFA5-99A9-407B-B318-39CBFA9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694C-5954-4473-B3FD-DE7CE54B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4BC0-1E3A-4643-917C-59C57C07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2294-0E1A-4204-9302-35C6E53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BA63-2FF8-4069-8963-F8364D43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59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E5D-46BA-4CF2-817B-B1750CF3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42BF-EFB9-4029-B62C-151DAFD0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A02D-44C7-4C2F-9635-C11344A6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DC41-A8D2-484E-AB17-F18402D7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7CFA-36E2-4657-B5B7-250E7988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88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5DE-B55A-40AC-92CE-C2D7DBC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FB83-D56E-4EA2-B30D-798D6A926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82FA-5A54-416A-9868-2A7AA232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5755-9B89-4B2D-967A-0F3C7C2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F678-2066-4BE3-9F8F-36DBDFBD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845F-0ADA-4CA2-BFE3-FD14C4D7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2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FB93-6F33-4F59-940A-882ACDE5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F18B-BBEC-4BE1-8969-BD35F342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147D-EAC0-4E4D-90A0-923AB0A0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688D0-CF37-4FCA-9E80-08A0F184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1F671-E2F6-4ABE-B332-ED9915641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7BAD2-5702-43DF-B5FB-326E569D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905FC-07C2-492B-BA14-CFD65F2C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E0CB0-7F33-479C-B1D5-2B51066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7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A400-F6F5-426A-AFCA-B5E1FABA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5E136-02C2-4A92-A3D2-BC522D6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65B6-682B-4F09-B1E2-D93D82BE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3C06-508F-43B3-9CBE-327C7E93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0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6B726-5FE4-4181-8C85-69F04A15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3A27D-4B9D-498F-BCC1-92D14F40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C7EE0-6698-418A-B442-ADAEA29C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98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7AA9-328B-49F1-A3FA-39DA726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80AC-22E0-4150-AA87-CF3CB9A4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6C9A-984C-4E2B-8771-55216BB1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9A91-61B8-4864-96BD-E31B034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4B8B-1CDA-43F9-88AB-AE9667B6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D2FE-9715-46A6-9491-356E2103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7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60C-DA41-4AE9-A026-2FA13522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08F19-29B0-4837-802C-CF612820E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E34F1-C7BD-4310-A691-BFE49999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B6A6-6195-4455-A22D-08DC8D22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D223-1A32-4662-8383-09BDD217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B06F-44E9-4F8E-891B-8E553584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672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5FCFB-B4C0-497B-9B46-7F18D232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69C9-887E-498F-A378-617BE388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DA2C-0A9B-46BA-8D70-1E91298B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9C02-16BE-49C5-A25F-5D1DB9CEF0E7}" type="datetimeFigureOut">
              <a:rPr lang="en-IE" smtClean="0"/>
              <a:t>17/01/2018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89D-D512-40EF-8313-E4BDB58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3C07-B258-4F9E-8109-1C6C62A5B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0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CE2-4F40-4242-9812-9B712AB8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Computer Systems &amp; Networks</a:t>
            </a:r>
            <a:br>
              <a:rPr lang="en-IE" dirty="0"/>
            </a:br>
            <a:r>
              <a:rPr lang="en-IE" dirty="0"/>
              <a:t>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0648-16E5-4839-898A-4A50EB76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8479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87C0-83F1-4612-BC43-B97B373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5198-3082-4CAA-8CFE-CA00031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Main Topics</a:t>
            </a:r>
          </a:p>
          <a:p>
            <a:pPr lvl="1"/>
            <a:r>
              <a:rPr lang="en-IE" dirty="0"/>
              <a:t>Computer Systems &amp; Architecture</a:t>
            </a:r>
          </a:p>
          <a:p>
            <a:pPr lvl="1"/>
            <a:r>
              <a:rPr lang="en-IE" dirty="0"/>
              <a:t>Operating Systems</a:t>
            </a:r>
          </a:p>
          <a:p>
            <a:pPr lvl="1"/>
            <a:r>
              <a:rPr lang="en-IE" dirty="0"/>
              <a:t>Communication Networks</a:t>
            </a:r>
          </a:p>
          <a:p>
            <a:pPr lvl="1"/>
            <a:r>
              <a:rPr lang="en-IE" dirty="0"/>
              <a:t>Cloud Platforms</a:t>
            </a:r>
          </a:p>
          <a:p>
            <a:r>
              <a:rPr lang="en-IE" dirty="0"/>
              <a:t>Tools and technologies</a:t>
            </a:r>
          </a:p>
          <a:p>
            <a:r>
              <a:rPr lang="en-IE" dirty="0"/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327404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networking116.wikispaces.com/file/view/computer-network.jpg/323913488/computer-network.jpg">
            <a:extLst>
              <a:ext uri="{FF2B5EF4-FFF2-40B4-BE49-F238E27FC236}">
                <a16:creationId xmlns:a16="http://schemas.microsoft.com/office/drawing/2014/main" id="{35B180A8-8CF4-4B9F-A6A4-460A8D050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6859" y="1313410"/>
            <a:ext cx="2648371" cy="19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omputer Architecture">
            <a:extLst>
              <a:ext uri="{FF2B5EF4-FFF2-40B4-BE49-F238E27FC236}">
                <a16:creationId xmlns:a16="http://schemas.microsoft.com/office/drawing/2014/main" id="{8C3701B5-6F93-458E-AE37-383EB77F0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734" y="2091566"/>
            <a:ext cx="2659472" cy="153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wccftech.com/wp-content/uploads/2014/11/cloud-computing-635x635.jpeg">
            <a:extLst>
              <a:ext uri="{FF2B5EF4-FFF2-40B4-BE49-F238E27FC236}">
                <a16:creationId xmlns:a16="http://schemas.microsoft.com/office/drawing/2014/main" id="{976F48F7-3F0C-40E3-B608-334FB345E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09090" y="983210"/>
            <a:ext cx="2646677" cy="26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Operating System">
            <a:extLst>
              <a:ext uri="{FF2B5EF4-FFF2-40B4-BE49-F238E27FC236}">
                <a16:creationId xmlns:a16="http://schemas.microsoft.com/office/drawing/2014/main" id="{B49D31B1-B7BA-4466-B35E-B36C53989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7347" y="1422654"/>
            <a:ext cx="2648372" cy="17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475413-2713-4274-ACC2-D642D733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Main Topics</a:t>
            </a:r>
          </a:p>
        </p:txBody>
      </p:sp>
      <p:pic>
        <p:nvPicPr>
          <p:cNvPr id="19" name="Picture 6" descr="https://wiki.openwrt.org/_media/media/raspberry_pi_foundation/rpi1bplus.png">
            <a:extLst>
              <a:ext uri="{FF2B5EF4-FFF2-40B4-BE49-F238E27FC236}">
                <a16:creationId xmlns:a16="http://schemas.microsoft.com/office/drawing/2014/main" id="{19473C67-C191-4BBD-8FBE-D7E37001C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538" y="688448"/>
            <a:ext cx="1999877" cy="12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0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tinkerman.cat/wp-content/uploads/2017/02/IMG_20170206_214431x.jpg">
            <a:extLst>
              <a:ext uri="{FF2B5EF4-FFF2-40B4-BE49-F238E27FC236}">
                <a16:creationId xmlns:a16="http://schemas.microsoft.com/office/drawing/2014/main" id="{95C20731-C8B7-4563-B7A9-30C82CA2C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705" y="1313408"/>
            <a:ext cx="2648372" cy="198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s://wiki.openwrt.org/_media/media/raspberry_pi_foundation/rpi1bplus.png">
            <a:extLst>
              <a:ext uri="{FF2B5EF4-FFF2-40B4-BE49-F238E27FC236}">
                <a16:creationId xmlns:a16="http://schemas.microsoft.com/office/drawing/2014/main" id="{4EAF62E4-698C-4557-AAAD-D08FA619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2586" y="1313408"/>
            <a:ext cx="2659472" cy="16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linuxscrew.com/wp-content/uploads/2007/09/linux-logo.jpg">
            <a:extLst>
              <a:ext uri="{FF2B5EF4-FFF2-40B4-BE49-F238E27FC236}">
                <a16:creationId xmlns:a16="http://schemas.microsoft.com/office/drawing/2014/main" id="{08EB2432-4497-4A37-A747-972AC668C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90143" y="512192"/>
            <a:ext cx="2646677" cy="3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http://www.elfiq.com/wp-content/uploads/2016/04/cloud-amazon.png">
            <a:extLst>
              <a:ext uri="{FF2B5EF4-FFF2-40B4-BE49-F238E27FC236}">
                <a16:creationId xmlns:a16="http://schemas.microsoft.com/office/drawing/2014/main" id="{DCAB28BF-1086-4525-97F4-6D06F316F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5229" y="1130495"/>
            <a:ext cx="3182427" cy="21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962ACA-D976-4C8E-8836-ACBBE813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Tools and Technologies (tentative)</a:t>
            </a:r>
          </a:p>
        </p:txBody>
      </p:sp>
    </p:spTree>
    <p:extLst>
      <p:ext uri="{BB962C8B-B14F-4D97-AF65-F5344CB8AC3E}">
        <p14:creationId xmlns:p14="http://schemas.microsoft.com/office/powerpoint/2010/main" val="8915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dailydesignidea.files.wordpress.com/2011/02/albertoantoniazzi_threadlesslovesinnovation.png">
            <a:extLst>
              <a:ext uri="{FF2B5EF4-FFF2-40B4-BE49-F238E27FC236}">
                <a16:creationId xmlns:a16="http://schemas.microsoft.com/office/drawing/2014/main" id="{D18BEA2C-D333-432A-A9A5-E54877008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r="2" b="7468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B2732-889A-4592-9D3E-3A0B061F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Ethos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9E78-69E7-4D91-90A3-087CC842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Module will encourage “</a:t>
            </a:r>
            <a:r>
              <a:rPr lang="en-IE" sz="1800" dirty="0" err="1"/>
              <a:t>permissionless</a:t>
            </a:r>
            <a:r>
              <a:rPr lang="en-IE" sz="1800" dirty="0"/>
              <a:t> innovation”</a:t>
            </a:r>
          </a:p>
          <a:p>
            <a:pPr lvl="1"/>
            <a:r>
              <a:rPr lang="en-IE" sz="1800" dirty="0"/>
              <a:t>Encourage the inclusion and experimentation of various devices and technologies</a:t>
            </a:r>
          </a:p>
          <a:p>
            <a:r>
              <a:rPr lang="en-IE" sz="1800" dirty="0"/>
              <a:t>Lab programme will focus on particular devices/platforms</a:t>
            </a:r>
          </a:p>
          <a:p>
            <a:pPr lvl="1"/>
            <a:r>
              <a:rPr lang="en-IE" sz="1800" dirty="0"/>
              <a:t>However feel free to connect and incorporate your own personal devices in assignments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5151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Computer Systems &amp; Networks An overview</vt:lpstr>
      <vt:lpstr>Agenda</vt:lpstr>
      <vt:lpstr>Main Topics</vt:lpstr>
      <vt:lpstr>Tools and Technologies (tentative)</vt:lpstr>
      <vt:lpstr>Ethos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and Systems</dc:title>
  <dc:creator>fxwalsh@wit.ie</dc:creator>
  <cp:lastModifiedBy>fxwalsh@wit.ie</cp:lastModifiedBy>
  <cp:revision>17</cp:revision>
  <dcterms:created xsi:type="dcterms:W3CDTF">2018-01-17T09:56:15Z</dcterms:created>
  <dcterms:modified xsi:type="dcterms:W3CDTF">2018-01-17T16:29:48Z</dcterms:modified>
</cp:coreProperties>
</file>