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83" r:id="rId4"/>
    <p:sldId id="284" r:id="rId5"/>
    <p:sldId id="285" r:id="rId6"/>
    <p:sldId id="295" r:id="rId7"/>
    <p:sldId id="302" r:id="rId8"/>
    <p:sldId id="303" r:id="rId9"/>
    <p:sldId id="306" r:id="rId10"/>
    <p:sldId id="309" r:id="rId11"/>
    <p:sldId id="305" r:id="rId12"/>
    <p:sldId id="308" r:id="rId13"/>
    <p:sldId id="293" r:id="rId14"/>
    <p:sldId id="287" r:id="rId15"/>
    <p:sldId id="288" r:id="rId16"/>
    <p:sldId id="291" r:id="rId17"/>
    <p:sldId id="294" r:id="rId18"/>
    <p:sldId id="258" r:id="rId19"/>
    <p:sldId id="263" r:id="rId20"/>
    <p:sldId id="262" r:id="rId21"/>
    <p:sldId id="259" r:id="rId22"/>
    <p:sldId id="266" r:id="rId23"/>
    <p:sldId id="30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8" autoAdjust="0"/>
    <p:restoredTop sz="90706" autoAdjust="0"/>
  </p:normalViewPr>
  <p:slideViewPr>
    <p:cSldViewPr>
      <p:cViewPr varScale="1">
        <p:scale>
          <a:sx n="90" d="100"/>
          <a:sy n="90" d="100"/>
        </p:scale>
        <p:origin x="87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ie/about_wit/contact_us/staff_directory/diarmuid-oconnor" TargetMode="External"/><Relationship Id="rId2" Type="http://schemas.openxmlformats.org/officeDocument/2006/relationships/hyperlink" Target="mailto:cdunphy@wit.ie" TargetMode="External"/><Relationship Id="rId1" Type="http://schemas.openxmlformats.org/officeDocument/2006/relationships/hyperlink" Target="https://www.wit.ie/about_wit/contact_us/staff_directory/colm_dunphy" TargetMode="External"/><Relationship Id="rId5" Type="http://schemas.openxmlformats.org/officeDocument/2006/relationships/hyperlink" Target="mailto:jbrazil@wit.ie" TargetMode="External"/><Relationship Id="rId4" Type="http://schemas.openxmlformats.org/officeDocument/2006/relationships/hyperlink" Target="mailto:pfelicia@wit.I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ie/about_wit/contact_us/staff_directory/diarmuid-oconnor" TargetMode="External"/><Relationship Id="rId2" Type="http://schemas.openxmlformats.org/officeDocument/2006/relationships/hyperlink" Target="mailto:cdunphy@wit.ie" TargetMode="External"/><Relationship Id="rId1" Type="http://schemas.openxmlformats.org/officeDocument/2006/relationships/hyperlink" Target="https://www.wit.ie/about_wit/contact_us/staff_directory/colm_dunphy" TargetMode="External"/><Relationship Id="rId5" Type="http://schemas.openxmlformats.org/officeDocument/2006/relationships/hyperlink" Target="mailto:jbrazil@wit.ie" TargetMode="External"/><Relationship Id="rId4" Type="http://schemas.openxmlformats.org/officeDocument/2006/relationships/hyperlink" Target="mailto:pfelicia@wit.I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F838F-8C32-454C-A009-6611E045B5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B467B-F0F6-4DDE-B862-5435E49E463E}">
      <dgm:prSet phldrT="[Text]" custT="1"/>
      <dgm:spPr/>
      <dgm:t>
        <a:bodyPr/>
        <a:lstStyle/>
        <a:p>
          <a:pPr>
            <a:buNone/>
          </a:pPr>
          <a:r>
            <a:rPr lang="en-IE" sz="2800" dirty="0"/>
            <a:t>Colm Dunphy</a:t>
          </a:r>
          <a:endParaRPr lang="en-US" sz="1900" dirty="0"/>
        </a:p>
      </dgm:t>
    </dgm:pt>
    <dgm:pt modelId="{005A8E0F-068E-4B4F-90EF-2A654D50D2F2}" type="parTrans" cxnId="{6419DCC3-2806-47FE-A754-7EEF5874197F}">
      <dgm:prSet/>
      <dgm:spPr/>
      <dgm:t>
        <a:bodyPr/>
        <a:lstStyle/>
        <a:p>
          <a:endParaRPr lang="en-US"/>
        </a:p>
      </dgm:t>
    </dgm:pt>
    <dgm:pt modelId="{19EF5D3D-7451-4FA6-8734-3C0BF2A9A13D}" type="sibTrans" cxnId="{6419DCC3-2806-47FE-A754-7EEF5874197F}">
      <dgm:prSet/>
      <dgm:spPr/>
      <dgm:t>
        <a:bodyPr/>
        <a:lstStyle/>
        <a:p>
          <a:endParaRPr lang="en-US"/>
        </a:p>
      </dgm:t>
    </dgm:pt>
    <dgm:pt modelId="{800C748F-759C-437F-A77A-46AF93BCBE24}">
      <dgm:prSet/>
      <dgm:spPr/>
      <dgm:t>
        <a:bodyPr/>
        <a:lstStyle/>
        <a:p>
          <a:r>
            <a:rPr lang="en-IE" dirty="0" err="1"/>
            <a:t>Profile:</a:t>
          </a:r>
          <a:r>
            <a:rPr lang="en-IE" dirty="0" err="1">
              <a:hlinkClick xmlns:r="http://schemas.openxmlformats.org/officeDocument/2006/relationships" r:id="rId1"/>
            </a:rPr>
            <a:t>https</a:t>
          </a:r>
          <a:r>
            <a:rPr lang="en-IE" dirty="0">
              <a:hlinkClick xmlns:r="http://schemas.openxmlformats.org/officeDocument/2006/relationships" r:id="rId1"/>
            </a:rPr>
            <a:t>://www.wit.ie/about_wit/contact_us/staff_directory/colm_dunphy</a:t>
          </a:r>
          <a:r>
            <a:rPr lang="en-IE" dirty="0"/>
            <a:t> </a:t>
          </a:r>
        </a:p>
      </dgm:t>
    </dgm:pt>
    <dgm:pt modelId="{14106CA9-9540-42DA-A909-952FA184F49C}" type="parTrans" cxnId="{644EBD1D-8B32-4BB9-B56D-D1C203FF90E6}">
      <dgm:prSet/>
      <dgm:spPr/>
      <dgm:t>
        <a:bodyPr/>
        <a:lstStyle/>
        <a:p>
          <a:endParaRPr lang="en-US"/>
        </a:p>
      </dgm:t>
    </dgm:pt>
    <dgm:pt modelId="{06372F48-2236-4499-9F39-A95793D19164}" type="sibTrans" cxnId="{644EBD1D-8B32-4BB9-B56D-D1C203FF90E6}">
      <dgm:prSet/>
      <dgm:spPr/>
      <dgm:t>
        <a:bodyPr/>
        <a:lstStyle/>
        <a:p>
          <a:endParaRPr lang="en-US"/>
        </a:p>
      </dgm:t>
    </dgm:pt>
    <dgm:pt modelId="{3CB5E735-2C66-4FBF-8E94-78DF6246C05B}">
      <dgm:prSet/>
      <dgm:spPr/>
      <dgm:t>
        <a:bodyPr/>
        <a:lstStyle/>
        <a:p>
          <a:r>
            <a:rPr lang="en-IE" dirty="0" err="1"/>
            <a:t>Email:</a:t>
          </a:r>
          <a:r>
            <a:rPr lang="en-IE" dirty="0" err="1">
              <a:hlinkClick xmlns:r="http://schemas.openxmlformats.org/officeDocument/2006/relationships" r:id="rId2"/>
            </a:rPr>
            <a:t>cdunphy@wit.ie</a:t>
          </a:r>
          <a:r>
            <a:rPr lang="en-IE" dirty="0"/>
            <a:t> </a:t>
          </a:r>
        </a:p>
      </dgm:t>
    </dgm:pt>
    <dgm:pt modelId="{80F4F911-F5A2-47CB-9FC3-E2B37A216B59}" type="parTrans" cxnId="{2BD23C78-90C7-4EE1-B2EE-59950851C9B4}">
      <dgm:prSet/>
      <dgm:spPr/>
      <dgm:t>
        <a:bodyPr/>
        <a:lstStyle/>
        <a:p>
          <a:endParaRPr lang="en-US"/>
        </a:p>
      </dgm:t>
    </dgm:pt>
    <dgm:pt modelId="{86B13B97-C854-498D-B45E-06D0F44074EE}" type="sibTrans" cxnId="{2BD23C78-90C7-4EE1-B2EE-59950851C9B4}">
      <dgm:prSet/>
      <dgm:spPr/>
      <dgm:t>
        <a:bodyPr/>
        <a:lstStyle/>
        <a:p>
          <a:endParaRPr lang="en-US"/>
        </a:p>
      </dgm:t>
    </dgm:pt>
    <dgm:pt modelId="{8D76A181-87B2-4D15-9E6E-A755035C7FF0}">
      <dgm:prSet custT="1"/>
      <dgm:spPr/>
      <dgm:t>
        <a:bodyPr/>
        <a:lstStyle/>
        <a:p>
          <a:r>
            <a:rPr lang="en-IE" sz="2800" dirty="0"/>
            <a:t>Patrick Felicia</a:t>
          </a:r>
        </a:p>
      </dgm:t>
    </dgm:pt>
    <dgm:pt modelId="{6908435C-94B2-441D-A18A-2C7ACF79D48B}" type="parTrans" cxnId="{BCF79E61-3B2C-464E-8D12-795F6731C5A7}">
      <dgm:prSet/>
      <dgm:spPr/>
      <dgm:t>
        <a:bodyPr/>
        <a:lstStyle/>
        <a:p>
          <a:endParaRPr lang="en-US"/>
        </a:p>
      </dgm:t>
    </dgm:pt>
    <dgm:pt modelId="{65B56A89-4F26-4631-8B84-F3A9D3D78689}" type="sibTrans" cxnId="{BCF79E61-3B2C-464E-8D12-795F6731C5A7}">
      <dgm:prSet/>
      <dgm:spPr/>
      <dgm:t>
        <a:bodyPr/>
        <a:lstStyle/>
        <a:p>
          <a:endParaRPr lang="en-US"/>
        </a:p>
      </dgm:t>
    </dgm:pt>
    <dgm:pt modelId="{3601B6BF-79A2-4F7E-A659-BFB6E622349E}">
      <dgm:prSet custT="1"/>
      <dgm:spPr/>
      <dgm:t>
        <a:bodyPr/>
        <a:lstStyle/>
        <a:p>
          <a:r>
            <a:rPr lang="en-IE" sz="1600" dirty="0"/>
            <a:t>Profile:</a:t>
          </a:r>
          <a:r>
            <a:rPr lang="en-US" sz="1600" dirty="0">
              <a:hlinkClick xmlns:r="http://schemas.openxmlformats.org/officeDocument/2006/relationships" r:id="rId3"/>
            </a:rPr>
            <a:t>https://www.wit.ie/about_wit/contact_us/staff_directory/patrick_felicia</a:t>
          </a:r>
          <a:endParaRPr lang="en-IE" sz="1600" dirty="0"/>
        </a:p>
      </dgm:t>
    </dgm:pt>
    <dgm:pt modelId="{F015161B-CA5A-43D3-89E5-BFE92B0B3FFC}" type="parTrans" cxnId="{09B7860A-3B53-496B-A4C4-F58F410F02FC}">
      <dgm:prSet/>
      <dgm:spPr/>
      <dgm:t>
        <a:bodyPr/>
        <a:lstStyle/>
        <a:p>
          <a:endParaRPr lang="en-US"/>
        </a:p>
      </dgm:t>
    </dgm:pt>
    <dgm:pt modelId="{993BF81A-C875-49AB-8F6C-D62BDD1EABBB}" type="sibTrans" cxnId="{09B7860A-3B53-496B-A4C4-F58F410F02FC}">
      <dgm:prSet/>
      <dgm:spPr/>
      <dgm:t>
        <a:bodyPr/>
        <a:lstStyle/>
        <a:p>
          <a:endParaRPr lang="en-US"/>
        </a:p>
      </dgm:t>
    </dgm:pt>
    <dgm:pt modelId="{B789B113-4D9E-413E-940A-A965752A69E9}">
      <dgm:prSet custT="1"/>
      <dgm:spPr/>
      <dgm:t>
        <a:bodyPr/>
        <a:lstStyle/>
        <a:p>
          <a:r>
            <a:rPr lang="en-IE" sz="1600" dirty="0"/>
            <a:t>Email: </a:t>
          </a:r>
          <a:r>
            <a:rPr lang="en-IE" sz="1600" b="0" i="0" dirty="0">
              <a:hlinkClick xmlns:r="http://schemas.openxmlformats.org/officeDocument/2006/relationships" r:id="rId4"/>
            </a:rPr>
            <a:t>pfelicia@wit.ie</a:t>
          </a:r>
          <a:endParaRPr lang="en-IE" sz="1600" dirty="0"/>
        </a:p>
      </dgm:t>
    </dgm:pt>
    <dgm:pt modelId="{422FF158-1C2D-4FE8-85E9-EC5E179570BF}" type="parTrans" cxnId="{85706D4A-36CD-49A4-ACFD-799F9EFC9A7E}">
      <dgm:prSet/>
      <dgm:spPr/>
      <dgm:t>
        <a:bodyPr/>
        <a:lstStyle/>
        <a:p>
          <a:endParaRPr lang="en-US"/>
        </a:p>
      </dgm:t>
    </dgm:pt>
    <dgm:pt modelId="{35F859F1-BE91-4C39-9905-976B385CB616}" type="sibTrans" cxnId="{85706D4A-36CD-49A4-ACFD-799F9EFC9A7E}">
      <dgm:prSet/>
      <dgm:spPr/>
      <dgm:t>
        <a:bodyPr/>
        <a:lstStyle/>
        <a:p>
          <a:endParaRPr lang="en-US"/>
        </a:p>
      </dgm:t>
    </dgm:pt>
    <dgm:pt modelId="{AFC20372-65AD-D34F-9A65-9E78A3ED0529}">
      <dgm:prSet phldrT="[Text]" custT="1"/>
      <dgm:spPr/>
      <dgm:t>
        <a:bodyPr/>
        <a:lstStyle/>
        <a:p>
          <a:pPr>
            <a:buNone/>
          </a:pPr>
          <a:r>
            <a:rPr lang="en-IE" sz="2800" dirty="0"/>
            <a:t>Jonathan Brazil</a:t>
          </a:r>
        </a:p>
      </dgm:t>
    </dgm:pt>
    <dgm:pt modelId="{C5F6FB9C-2E4B-F34D-9D1B-C4BD46AFA1F6}" type="parTrans" cxnId="{FC952393-4BB9-BE4A-B442-71F184B93A85}">
      <dgm:prSet/>
      <dgm:spPr/>
      <dgm:t>
        <a:bodyPr/>
        <a:lstStyle/>
        <a:p>
          <a:endParaRPr lang="en-US"/>
        </a:p>
      </dgm:t>
    </dgm:pt>
    <dgm:pt modelId="{6D00024D-3D20-3A47-9DF7-643A5AE29C57}" type="sibTrans" cxnId="{FC952393-4BB9-BE4A-B442-71F184B93A85}">
      <dgm:prSet/>
      <dgm:spPr/>
      <dgm:t>
        <a:bodyPr/>
        <a:lstStyle/>
        <a:p>
          <a:endParaRPr lang="en-US"/>
        </a:p>
      </dgm:t>
    </dgm:pt>
    <dgm:pt modelId="{6EAEFF44-1E1D-8D41-9229-C4E26CE44778}">
      <dgm:prSet/>
      <dgm:spPr/>
      <dgm:t>
        <a:bodyPr/>
        <a:lstStyle/>
        <a:p>
          <a:r>
            <a:rPr lang="en-IE" dirty="0" err="1"/>
            <a:t>Profile:</a:t>
          </a:r>
          <a:r>
            <a:rPr lang="en-IE" dirty="0" err="1">
              <a:hlinkClick xmlns:r="http://schemas.openxmlformats.org/officeDocument/2006/relationships" r:id="rId1"/>
            </a:rPr>
            <a:t>https</a:t>
          </a:r>
          <a:r>
            <a:rPr lang="en-IE" dirty="0">
              <a:hlinkClick xmlns:r="http://schemas.openxmlformats.org/officeDocument/2006/relationships" r:id="rId1"/>
            </a:rPr>
            <a:t>://www.wit.ie/about_wit/contact_us/staff_directory/colm_dunphy</a:t>
          </a:r>
          <a:r>
            <a:rPr lang="en-IE" dirty="0"/>
            <a:t> </a:t>
          </a:r>
        </a:p>
      </dgm:t>
    </dgm:pt>
    <dgm:pt modelId="{55FD9BF8-0241-AF46-B258-58FA663ACD55}" type="parTrans" cxnId="{0A57CE84-46E9-934A-818E-6161413F1301}">
      <dgm:prSet/>
      <dgm:spPr/>
      <dgm:t>
        <a:bodyPr/>
        <a:lstStyle/>
        <a:p>
          <a:endParaRPr lang="en-US"/>
        </a:p>
      </dgm:t>
    </dgm:pt>
    <dgm:pt modelId="{A740A64D-746D-E844-9FC8-6CDE415BD34E}" type="sibTrans" cxnId="{0A57CE84-46E9-934A-818E-6161413F1301}">
      <dgm:prSet/>
      <dgm:spPr/>
      <dgm:t>
        <a:bodyPr/>
        <a:lstStyle/>
        <a:p>
          <a:endParaRPr lang="en-US"/>
        </a:p>
      </dgm:t>
    </dgm:pt>
    <dgm:pt modelId="{80967573-EF4A-364F-A7A1-D2CA1B2819D8}">
      <dgm:prSet/>
      <dgm:spPr/>
      <dgm:t>
        <a:bodyPr/>
        <a:lstStyle/>
        <a:p>
          <a:r>
            <a:rPr lang="en-IE" dirty="0"/>
            <a:t>Email: </a:t>
          </a:r>
          <a:r>
            <a:rPr lang="en-IE" b="0" i="0" dirty="0" err="1">
              <a:hlinkClick xmlns:r="http://schemas.openxmlformats.org/officeDocument/2006/relationships" r:id="rId5"/>
            </a:rPr>
            <a:t>jbrazil@wit.ie</a:t>
          </a:r>
          <a:endParaRPr lang="en-US" dirty="0"/>
        </a:p>
      </dgm:t>
    </dgm:pt>
    <dgm:pt modelId="{60997BFE-33F2-EA4E-8777-4430B97A9625}" type="parTrans" cxnId="{65FC025B-73A8-1D49-B050-2DD3D740F5A3}">
      <dgm:prSet/>
      <dgm:spPr/>
      <dgm:t>
        <a:bodyPr/>
        <a:lstStyle/>
        <a:p>
          <a:endParaRPr lang="en-US"/>
        </a:p>
      </dgm:t>
    </dgm:pt>
    <dgm:pt modelId="{593EE5F8-A901-D144-A043-A5D3BA3A6F8E}" type="sibTrans" cxnId="{65FC025B-73A8-1D49-B050-2DD3D740F5A3}">
      <dgm:prSet/>
      <dgm:spPr/>
      <dgm:t>
        <a:bodyPr/>
        <a:lstStyle/>
        <a:p>
          <a:endParaRPr lang="en-US"/>
        </a:p>
      </dgm:t>
    </dgm:pt>
    <dgm:pt modelId="{13077ECC-88E2-EB46-9478-DF4CDCA508EF}">
      <dgm:prSet/>
      <dgm:spPr/>
      <dgm:t>
        <a:bodyPr/>
        <a:lstStyle/>
        <a:p>
          <a:endParaRPr lang="en-IE" dirty="0"/>
        </a:p>
      </dgm:t>
    </dgm:pt>
    <dgm:pt modelId="{3BD98250-C629-8D4F-B70F-7A84863AAEC5}" type="parTrans" cxnId="{7D679BE6-EE08-324B-A52F-0E9C6265B207}">
      <dgm:prSet/>
      <dgm:spPr/>
      <dgm:t>
        <a:bodyPr/>
        <a:lstStyle/>
        <a:p>
          <a:endParaRPr lang="en-US"/>
        </a:p>
      </dgm:t>
    </dgm:pt>
    <dgm:pt modelId="{8730D890-3F02-6F42-A23B-52854D9E9DC4}" type="sibTrans" cxnId="{7D679BE6-EE08-324B-A52F-0E9C6265B207}">
      <dgm:prSet/>
      <dgm:spPr/>
      <dgm:t>
        <a:bodyPr/>
        <a:lstStyle/>
        <a:p>
          <a:endParaRPr lang="en-US"/>
        </a:p>
      </dgm:t>
    </dgm:pt>
    <dgm:pt modelId="{2F54077F-285D-8348-8131-63E5C2F10E0A}">
      <dgm:prSet custT="1"/>
      <dgm:spPr/>
      <dgm:t>
        <a:bodyPr/>
        <a:lstStyle/>
        <a:p>
          <a:endParaRPr lang="en-IE" sz="1600" dirty="0"/>
        </a:p>
      </dgm:t>
    </dgm:pt>
    <dgm:pt modelId="{EF81CB62-9A70-4648-AC09-75AA81ECCDEF}" type="parTrans" cxnId="{CD368D00-D0FB-6147-AAED-BB5B068B7296}">
      <dgm:prSet/>
      <dgm:spPr/>
      <dgm:t>
        <a:bodyPr/>
        <a:lstStyle/>
        <a:p>
          <a:endParaRPr lang="en-US"/>
        </a:p>
      </dgm:t>
    </dgm:pt>
    <dgm:pt modelId="{2B5696A0-6D4D-4042-9796-5446A546621D}" type="sibTrans" cxnId="{CD368D00-D0FB-6147-AAED-BB5B068B7296}">
      <dgm:prSet/>
      <dgm:spPr/>
      <dgm:t>
        <a:bodyPr/>
        <a:lstStyle/>
        <a:p>
          <a:endParaRPr lang="en-US"/>
        </a:p>
      </dgm:t>
    </dgm:pt>
    <dgm:pt modelId="{E8B4207E-6853-DF47-9F54-95DF0BDE8650}">
      <dgm:prSet/>
      <dgm:spPr/>
      <dgm:t>
        <a:bodyPr/>
        <a:lstStyle/>
        <a:p>
          <a:endParaRPr lang="en-US" dirty="0"/>
        </a:p>
      </dgm:t>
    </dgm:pt>
    <dgm:pt modelId="{EC719219-C9CD-F646-B776-160C5DAC4E3A}" type="parTrans" cxnId="{3E8B9962-8459-7F4A-88F9-D6651DADC316}">
      <dgm:prSet/>
      <dgm:spPr/>
      <dgm:t>
        <a:bodyPr/>
        <a:lstStyle/>
        <a:p>
          <a:endParaRPr lang="en-US"/>
        </a:p>
      </dgm:t>
    </dgm:pt>
    <dgm:pt modelId="{035F24A9-7803-B94D-A216-054364A69223}" type="sibTrans" cxnId="{3E8B9962-8459-7F4A-88F9-D6651DADC316}">
      <dgm:prSet/>
      <dgm:spPr/>
      <dgm:t>
        <a:bodyPr/>
        <a:lstStyle/>
        <a:p>
          <a:endParaRPr lang="en-US"/>
        </a:p>
      </dgm:t>
    </dgm:pt>
    <dgm:pt modelId="{40CB01BD-E39E-4C58-B7B7-338368EE6A0F}" type="pres">
      <dgm:prSet presAssocID="{D62F838F-8C32-454C-A009-6611E045B501}" presName="linear" presStyleCnt="0">
        <dgm:presLayoutVars>
          <dgm:dir/>
          <dgm:animLvl val="lvl"/>
          <dgm:resizeHandles val="exact"/>
        </dgm:presLayoutVars>
      </dgm:prSet>
      <dgm:spPr/>
    </dgm:pt>
    <dgm:pt modelId="{E79E6B18-E084-49C3-B349-2AFC70390787}" type="pres">
      <dgm:prSet presAssocID="{5F0B467B-F0F6-4DDE-B862-5435E49E463E}" presName="parentLin" presStyleCnt="0"/>
      <dgm:spPr/>
    </dgm:pt>
    <dgm:pt modelId="{5C86C17F-39D4-4D10-A298-2BA1F700D177}" type="pres">
      <dgm:prSet presAssocID="{5F0B467B-F0F6-4DDE-B862-5435E49E463E}" presName="parentLeftMargin" presStyleLbl="node1" presStyleIdx="0" presStyleCnt="3"/>
      <dgm:spPr/>
    </dgm:pt>
    <dgm:pt modelId="{90478F0A-4166-4912-A626-F4FF9026B294}" type="pres">
      <dgm:prSet presAssocID="{5F0B467B-F0F6-4DDE-B862-5435E49E46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F1710A-272B-4609-AC52-A211B93EF71D}" type="pres">
      <dgm:prSet presAssocID="{5F0B467B-F0F6-4DDE-B862-5435E49E463E}" presName="negativeSpace" presStyleCnt="0"/>
      <dgm:spPr/>
    </dgm:pt>
    <dgm:pt modelId="{2DFC4765-63D2-4CBA-AB85-CEE79ECD2ED7}" type="pres">
      <dgm:prSet presAssocID="{5F0B467B-F0F6-4DDE-B862-5435E49E463E}" presName="childText" presStyleLbl="conFgAcc1" presStyleIdx="0" presStyleCnt="3">
        <dgm:presLayoutVars>
          <dgm:bulletEnabled val="1"/>
        </dgm:presLayoutVars>
      </dgm:prSet>
      <dgm:spPr/>
    </dgm:pt>
    <dgm:pt modelId="{585E01A8-392F-411B-8979-D6C28ED2ECFF}" type="pres">
      <dgm:prSet presAssocID="{19EF5D3D-7451-4FA6-8734-3C0BF2A9A13D}" presName="spaceBetweenRectangles" presStyleCnt="0"/>
      <dgm:spPr/>
    </dgm:pt>
    <dgm:pt modelId="{5E513F16-3D15-4610-AF15-E76EBA500245}" type="pres">
      <dgm:prSet presAssocID="{8D76A181-87B2-4D15-9E6E-A755035C7FF0}" presName="parentLin" presStyleCnt="0"/>
      <dgm:spPr/>
    </dgm:pt>
    <dgm:pt modelId="{0FE252FB-03E9-427F-A0B7-2B2E42D4D16B}" type="pres">
      <dgm:prSet presAssocID="{8D76A181-87B2-4D15-9E6E-A755035C7FF0}" presName="parentLeftMargin" presStyleLbl="node1" presStyleIdx="0" presStyleCnt="3"/>
      <dgm:spPr/>
    </dgm:pt>
    <dgm:pt modelId="{C4102802-4075-437B-8BD7-22D24FAB4788}" type="pres">
      <dgm:prSet presAssocID="{8D76A181-87B2-4D15-9E6E-A755035C7F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AC4560-2A1F-4189-8E23-B373BA8F1F92}" type="pres">
      <dgm:prSet presAssocID="{8D76A181-87B2-4D15-9E6E-A755035C7FF0}" presName="negativeSpace" presStyleCnt="0"/>
      <dgm:spPr/>
    </dgm:pt>
    <dgm:pt modelId="{239E2FAF-1211-4CE8-8DAD-5CCE862DCE1D}" type="pres">
      <dgm:prSet presAssocID="{8D76A181-87B2-4D15-9E6E-A755035C7FF0}" presName="childText" presStyleLbl="conFgAcc1" presStyleIdx="1" presStyleCnt="3">
        <dgm:presLayoutVars>
          <dgm:bulletEnabled val="1"/>
        </dgm:presLayoutVars>
      </dgm:prSet>
      <dgm:spPr/>
    </dgm:pt>
    <dgm:pt modelId="{A35C610E-B8F7-6743-A1A6-D2F94618CD02}" type="pres">
      <dgm:prSet presAssocID="{65B56A89-4F26-4631-8B84-F3A9D3D78689}" presName="spaceBetweenRectangles" presStyleCnt="0"/>
      <dgm:spPr/>
    </dgm:pt>
    <dgm:pt modelId="{169419A3-B540-904B-9852-9EDF679222D7}" type="pres">
      <dgm:prSet presAssocID="{AFC20372-65AD-D34F-9A65-9E78A3ED0529}" presName="parentLin" presStyleCnt="0"/>
      <dgm:spPr/>
    </dgm:pt>
    <dgm:pt modelId="{1376759F-CD34-0F44-96C7-9421471AE521}" type="pres">
      <dgm:prSet presAssocID="{AFC20372-65AD-D34F-9A65-9E78A3ED0529}" presName="parentLeftMargin" presStyleLbl="node1" presStyleIdx="1" presStyleCnt="3"/>
      <dgm:spPr/>
    </dgm:pt>
    <dgm:pt modelId="{185A103F-F7C1-634E-9226-EF20E52DFF64}" type="pres">
      <dgm:prSet presAssocID="{AFC20372-65AD-D34F-9A65-9E78A3ED052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A224B3-EF68-2343-B73A-4CC43B651790}" type="pres">
      <dgm:prSet presAssocID="{AFC20372-65AD-D34F-9A65-9E78A3ED0529}" presName="negativeSpace" presStyleCnt="0"/>
      <dgm:spPr/>
    </dgm:pt>
    <dgm:pt modelId="{58E438D8-36B1-C14A-BC08-3D630B55E927}" type="pres">
      <dgm:prSet presAssocID="{AFC20372-65AD-D34F-9A65-9E78A3ED052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D368D00-D0FB-6147-AAED-BB5B068B7296}" srcId="{8D76A181-87B2-4D15-9E6E-A755035C7FF0}" destId="{2F54077F-285D-8348-8131-63E5C2F10E0A}" srcOrd="2" destOrd="0" parTransId="{EF81CB62-9A70-4648-AC09-75AA81ECCDEF}" sibTransId="{2B5696A0-6D4D-4042-9796-5446A546621D}"/>
    <dgm:cxn modelId="{09B7860A-3B53-496B-A4C4-F58F410F02FC}" srcId="{8D76A181-87B2-4D15-9E6E-A755035C7FF0}" destId="{3601B6BF-79A2-4F7E-A659-BFB6E622349E}" srcOrd="0" destOrd="0" parTransId="{F015161B-CA5A-43D3-89E5-BFE92B0B3FFC}" sibTransId="{993BF81A-C875-49AB-8F6C-D62BDD1EABBB}"/>
    <dgm:cxn modelId="{644EBD1D-8B32-4BB9-B56D-D1C203FF90E6}" srcId="{5F0B467B-F0F6-4DDE-B862-5435E49E463E}" destId="{800C748F-759C-437F-A77A-46AF93BCBE24}" srcOrd="0" destOrd="0" parTransId="{14106CA9-9540-42DA-A909-952FA184F49C}" sibTransId="{06372F48-2236-4499-9F39-A95793D19164}"/>
    <dgm:cxn modelId="{385B6629-1294-4014-9192-C51BD51BF1F3}" type="presOf" srcId="{8D76A181-87B2-4D15-9E6E-A755035C7FF0}" destId="{0FE252FB-03E9-427F-A0B7-2B2E42D4D16B}" srcOrd="0" destOrd="0" presId="urn:microsoft.com/office/officeart/2005/8/layout/list1"/>
    <dgm:cxn modelId="{E0D17137-A297-464A-9617-A37972B2D72C}" type="presOf" srcId="{80967573-EF4A-364F-A7A1-D2CA1B2819D8}" destId="{58E438D8-36B1-C14A-BC08-3D630B55E927}" srcOrd="0" destOrd="1" presId="urn:microsoft.com/office/officeart/2005/8/layout/list1"/>
    <dgm:cxn modelId="{85706D4A-36CD-49A4-ACFD-799F9EFC9A7E}" srcId="{8D76A181-87B2-4D15-9E6E-A755035C7FF0}" destId="{B789B113-4D9E-413E-940A-A965752A69E9}" srcOrd="1" destOrd="0" parTransId="{422FF158-1C2D-4FE8-85E9-EC5E179570BF}" sibTransId="{35F859F1-BE91-4C39-9905-976B385CB616}"/>
    <dgm:cxn modelId="{65FC025B-73A8-1D49-B050-2DD3D740F5A3}" srcId="{AFC20372-65AD-D34F-9A65-9E78A3ED0529}" destId="{80967573-EF4A-364F-A7A1-D2CA1B2819D8}" srcOrd="1" destOrd="0" parTransId="{60997BFE-33F2-EA4E-8777-4430B97A9625}" sibTransId="{593EE5F8-A901-D144-A043-A5D3BA3A6F8E}"/>
    <dgm:cxn modelId="{BCF79E61-3B2C-464E-8D12-795F6731C5A7}" srcId="{D62F838F-8C32-454C-A009-6611E045B501}" destId="{8D76A181-87B2-4D15-9E6E-A755035C7FF0}" srcOrd="1" destOrd="0" parTransId="{6908435C-94B2-441D-A18A-2C7ACF79D48B}" sibTransId="{65B56A89-4F26-4631-8B84-F3A9D3D78689}"/>
    <dgm:cxn modelId="{3E8B9962-8459-7F4A-88F9-D6651DADC316}" srcId="{AFC20372-65AD-D34F-9A65-9E78A3ED0529}" destId="{E8B4207E-6853-DF47-9F54-95DF0BDE8650}" srcOrd="2" destOrd="0" parTransId="{EC719219-C9CD-F646-B776-160C5DAC4E3A}" sibTransId="{035F24A9-7803-B94D-A216-054364A69223}"/>
    <dgm:cxn modelId="{401AFE72-3C44-4710-AF9D-46D71E308FBE}" type="presOf" srcId="{8D76A181-87B2-4D15-9E6E-A755035C7FF0}" destId="{C4102802-4075-437B-8BD7-22D24FAB4788}" srcOrd="1" destOrd="0" presId="urn:microsoft.com/office/officeart/2005/8/layout/list1"/>
    <dgm:cxn modelId="{2BD23C78-90C7-4EE1-B2EE-59950851C9B4}" srcId="{5F0B467B-F0F6-4DDE-B862-5435E49E463E}" destId="{3CB5E735-2C66-4FBF-8E94-78DF6246C05B}" srcOrd="1" destOrd="0" parTransId="{80F4F911-F5A2-47CB-9FC3-E2B37A216B59}" sibTransId="{86B13B97-C854-498D-B45E-06D0F44074EE}"/>
    <dgm:cxn modelId="{0A57CE84-46E9-934A-818E-6161413F1301}" srcId="{AFC20372-65AD-D34F-9A65-9E78A3ED0529}" destId="{6EAEFF44-1E1D-8D41-9229-C4E26CE44778}" srcOrd="0" destOrd="0" parTransId="{55FD9BF8-0241-AF46-B258-58FA663ACD55}" sibTransId="{A740A64D-746D-E844-9FC8-6CDE415BD34E}"/>
    <dgm:cxn modelId="{26C7D885-A61B-544E-B8E0-D640D90EFF95}" type="presOf" srcId="{6EAEFF44-1E1D-8D41-9229-C4E26CE44778}" destId="{58E438D8-36B1-C14A-BC08-3D630B55E927}" srcOrd="0" destOrd="0" presId="urn:microsoft.com/office/officeart/2005/8/layout/list1"/>
    <dgm:cxn modelId="{FC952393-4BB9-BE4A-B442-71F184B93A85}" srcId="{D62F838F-8C32-454C-A009-6611E045B501}" destId="{AFC20372-65AD-D34F-9A65-9E78A3ED0529}" srcOrd="2" destOrd="0" parTransId="{C5F6FB9C-2E4B-F34D-9D1B-C4BD46AFA1F6}" sibTransId="{6D00024D-3D20-3A47-9DF7-643A5AE29C57}"/>
    <dgm:cxn modelId="{CE83C29B-E25A-4E46-AD9E-D5F34047D827}" type="presOf" srcId="{D62F838F-8C32-454C-A009-6611E045B501}" destId="{40CB01BD-E39E-4C58-B7B7-338368EE6A0F}" srcOrd="0" destOrd="0" presId="urn:microsoft.com/office/officeart/2005/8/layout/list1"/>
    <dgm:cxn modelId="{8B250EA0-B4E3-254B-82F4-ABE603F35F6B}" type="presOf" srcId="{AFC20372-65AD-D34F-9A65-9E78A3ED0529}" destId="{185A103F-F7C1-634E-9226-EF20E52DFF64}" srcOrd="1" destOrd="0" presId="urn:microsoft.com/office/officeart/2005/8/layout/list1"/>
    <dgm:cxn modelId="{51A53EA2-B987-9842-9429-AFCD238E6964}" type="presOf" srcId="{B789B113-4D9E-413E-940A-A965752A69E9}" destId="{239E2FAF-1211-4CE8-8DAD-5CCE862DCE1D}" srcOrd="0" destOrd="1" presId="urn:microsoft.com/office/officeart/2005/8/layout/list1"/>
    <dgm:cxn modelId="{F22DF5AF-8307-43C1-8BD9-6E5FBBB2B3F8}" type="presOf" srcId="{5F0B467B-F0F6-4DDE-B862-5435E49E463E}" destId="{5C86C17F-39D4-4D10-A298-2BA1F700D177}" srcOrd="0" destOrd="0" presId="urn:microsoft.com/office/officeart/2005/8/layout/list1"/>
    <dgm:cxn modelId="{27A091B2-6013-7A41-95EA-FA970F002A9D}" type="presOf" srcId="{E8B4207E-6853-DF47-9F54-95DF0BDE8650}" destId="{58E438D8-36B1-C14A-BC08-3D630B55E927}" srcOrd="0" destOrd="2" presId="urn:microsoft.com/office/officeart/2005/8/layout/list1"/>
    <dgm:cxn modelId="{9E841CB4-CF6F-754B-A1E8-864AFAAF236E}" type="presOf" srcId="{3601B6BF-79A2-4F7E-A659-BFB6E622349E}" destId="{239E2FAF-1211-4CE8-8DAD-5CCE862DCE1D}" srcOrd="0" destOrd="0" presId="urn:microsoft.com/office/officeart/2005/8/layout/list1"/>
    <dgm:cxn modelId="{3D284DBF-ECC0-0042-84A4-DE7F9B817A97}" type="presOf" srcId="{800C748F-759C-437F-A77A-46AF93BCBE24}" destId="{2DFC4765-63D2-4CBA-AB85-CEE79ECD2ED7}" srcOrd="0" destOrd="0" presId="urn:microsoft.com/office/officeart/2005/8/layout/list1"/>
    <dgm:cxn modelId="{6419DCC3-2806-47FE-A754-7EEF5874197F}" srcId="{D62F838F-8C32-454C-A009-6611E045B501}" destId="{5F0B467B-F0F6-4DDE-B862-5435E49E463E}" srcOrd="0" destOrd="0" parTransId="{005A8E0F-068E-4B4F-90EF-2A654D50D2F2}" sibTransId="{19EF5D3D-7451-4FA6-8734-3C0BF2A9A13D}"/>
    <dgm:cxn modelId="{3D986DC8-820F-2448-9898-5BE250C7C242}" type="presOf" srcId="{13077ECC-88E2-EB46-9478-DF4CDCA508EF}" destId="{2DFC4765-63D2-4CBA-AB85-CEE79ECD2ED7}" srcOrd="0" destOrd="2" presId="urn:microsoft.com/office/officeart/2005/8/layout/list1"/>
    <dgm:cxn modelId="{151F95CA-9282-42E1-B2C4-86D03B0F6A53}" type="presOf" srcId="{5F0B467B-F0F6-4DDE-B862-5435E49E463E}" destId="{90478F0A-4166-4912-A626-F4FF9026B294}" srcOrd="1" destOrd="0" presId="urn:microsoft.com/office/officeart/2005/8/layout/list1"/>
    <dgm:cxn modelId="{79DF84E2-5660-DA4D-8D64-BB94159DAFBB}" type="presOf" srcId="{2F54077F-285D-8348-8131-63E5C2F10E0A}" destId="{239E2FAF-1211-4CE8-8DAD-5CCE862DCE1D}" srcOrd="0" destOrd="2" presId="urn:microsoft.com/office/officeart/2005/8/layout/list1"/>
    <dgm:cxn modelId="{7D679BE6-EE08-324B-A52F-0E9C6265B207}" srcId="{5F0B467B-F0F6-4DDE-B862-5435E49E463E}" destId="{13077ECC-88E2-EB46-9478-DF4CDCA508EF}" srcOrd="2" destOrd="0" parTransId="{3BD98250-C629-8D4F-B70F-7A84863AAEC5}" sibTransId="{8730D890-3F02-6F42-A23B-52854D9E9DC4}"/>
    <dgm:cxn modelId="{F900A7EB-F9D3-B843-8692-787BB242459B}" type="presOf" srcId="{3CB5E735-2C66-4FBF-8E94-78DF6246C05B}" destId="{2DFC4765-63D2-4CBA-AB85-CEE79ECD2ED7}" srcOrd="0" destOrd="1" presId="urn:microsoft.com/office/officeart/2005/8/layout/list1"/>
    <dgm:cxn modelId="{F6E1C4F4-B475-7A42-8A1D-39232993DD41}" type="presOf" srcId="{AFC20372-65AD-D34F-9A65-9E78A3ED0529}" destId="{1376759F-CD34-0F44-96C7-9421471AE521}" srcOrd="0" destOrd="0" presId="urn:microsoft.com/office/officeart/2005/8/layout/list1"/>
    <dgm:cxn modelId="{3F3C0710-68D6-416D-B65F-3B46F7F79DD9}" type="presParOf" srcId="{40CB01BD-E39E-4C58-B7B7-338368EE6A0F}" destId="{E79E6B18-E084-49C3-B349-2AFC70390787}" srcOrd="0" destOrd="0" presId="urn:microsoft.com/office/officeart/2005/8/layout/list1"/>
    <dgm:cxn modelId="{D11CBE3A-E85D-48DB-8338-E9ECEE7BCEE8}" type="presParOf" srcId="{E79E6B18-E084-49C3-B349-2AFC70390787}" destId="{5C86C17F-39D4-4D10-A298-2BA1F700D177}" srcOrd="0" destOrd="0" presId="urn:microsoft.com/office/officeart/2005/8/layout/list1"/>
    <dgm:cxn modelId="{FA1D69C5-16D5-4B1E-B50E-1BA3606EDB2A}" type="presParOf" srcId="{E79E6B18-E084-49C3-B349-2AFC70390787}" destId="{90478F0A-4166-4912-A626-F4FF9026B294}" srcOrd="1" destOrd="0" presId="urn:microsoft.com/office/officeart/2005/8/layout/list1"/>
    <dgm:cxn modelId="{FB052F1C-E2BC-4D16-9303-B19337EBB6BF}" type="presParOf" srcId="{40CB01BD-E39E-4C58-B7B7-338368EE6A0F}" destId="{8CF1710A-272B-4609-AC52-A211B93EF71D}" srcOrd="1" destOrd="0" presId="urn:microsoft.com/office/officeart/2005/8/layout/list1"/>
    <dgm:cxn modelId="{F72019AA-98C1-40D6-9D81-9AB4CD133854}" type="presParOf" srcId="{40CB01BD-E39E-4C58-B7B7-338368EE6A0F}" destId="{2DFC4765-63D2-4CBA-AB85-CEE79ECD2ED7}" srcOrd="2" destOrd="0" presId="urn:microsoft.com/office/officeart/2005/8/layout/list1"/>
    <dgm:cxn modelId="{84CD2EAF-3A51-4163-BCD8-2441C138E06B}" type="presParOf" srcId="{40CB01BD-E39E-4C58-B7B7-338368EE6A0F}" destId="{585E01A8-392F-411B-8979-D6C28ED2ECFF}" srcOrd="3" destOrd="0" presId="urn:microsoft.com/office/officeart/2005/8/layout/list1"/>
    <dgm:cxn modelId="{32CFF45B-7940-487D-86A4-71594DB19702}" type="presParOf" srcId="{40CB01BD-E39E-4C58-B7B7-338368EE6A0F}" destId="{5E513F16-3D15-4610-AF15-E76EBA500245}" srcOrd="4" destOrd="0" presId="urn:microsoft.com/office/officeart/2005/8/layout/list1"/>
    <dgm:cxn modelId="{0EE2AD46-9C80-476C-A81E-6405681243E9}" type="presParOf" srcId="{5E513F16-3D15-4610-AF15-E76EBA500245}" destId="{0FE252FB-03E9-427F-A0B7-2B2E42D4D16B}" srcOrd="0" destOrd="0" presId="urn:microsoft.com/office/officeart/2005/8/layout/list1"/>
    <dgm:cxn modelId="{1D60C6DB-EA28-447E-A11C-DF2EACC98C67}" type="presParOf" srcId="{5E513F16-3D15-4610-AF15-E76EBA500245}" destId="{C4102802-4075-437B-8BD7-22D24FAB4788}" srcOrd="1" destOrd="0" presId="urn:microsoft.com/office/officeart/2005/8/layout/list1"/>
    <dgm:cxn modelId="{8CF4DCFE-6776-44E6-A064-2F92E8F30482}" type="presParOf" srcId="{40CB01BD-E39E-4C58-B7B7-338368EE6A0F}" destId="{48AC4560-2A1F-4189-8E23-B373BA8F1F92}" srcOrd="5" destOrd="0" presId="urn:microsoft.com/office/officeart/2005/8/layout/list1"/>
    <dgm:cxn modelId="{37A27C7C-EDFA-4FDC-A41A-58EC5DAA39E8}" type="presParOf" srcId="{40CB01BD-E39E-4C58-B7B7-338368EE6A0F}" destId="{239E2FAF-1211-4CE8-8DAD-5CCE862DCE1D}" srcOrd="6" destOrd="0" presId="urn:microsoft.com/office/officeart/2005/8/layout/list1"/>
    <dgm:cxn modelId="{C102C61B-B9D5-AD4C-9B27-972769D8A780}" type="presParOf" srcId="{40CB01BD-E39E-4C58-B7B7-338368EE6A0F}" destId="{A35C610E-B8F7-6743-A1A6-D2F94618CD02}" srcOrd="7" destOrd="0" presId="urn:microsoft.com/office/officeart/2005/8/layout/list1"/>
    <dgm:cxn modelId="{2AE436F0-DB86-6645-B50F-38D6C943A9FF}" type="presParOf" srcId="{40CB01BD-E39E-4C58-B7B7-338368EE6A0F}" destId="{169419A3-B540-904B-9852-9EDF679222D7}" srcOrd="8" destOrd="0" presId="urn:microsoft.com/office/officeart/2005/8/layout/list1"/>
    <dgm:cxn modelId="{F13C0A68-8BEB-E944-B39F-8B31B60A30F9}" type="presParOf" srcId="{169419A3-B540-904B-9852-9EDF679222D7}" destId="{1376759F-CD34-0F44-96C7-9421471AE521}" srcOrd="0" destOrd="0" presId="urn:microsoft.com/office/officeart/2005/8/layout/list1"/>
    <dgm:cxn modelId="{5C57F516-C862-7D4F-9AF5-DE7064F259AF}" type="presParOf" srcId="{169419A3-B540-904B-9852-9EDF679222D7}" destId="{185A103F-F7C1-634E-9226-EF20E52DFF64}" srcOrd="1" destOrd="0" presId="urn:microsoft.com/office/officeart/2005/8/layout/list1"/>
    <dgm:cxn modelId="{141DEE0A-491F-8449-95C2-866DA6E3AE13}" type="presParOf" srcId="{40CB01BD-E39E-4C58-B7B7-338368EE6A0F}" destId="{7FA224B3-EF68-2343-B73A-4CC43B651790}" srcOrd="9" destOrd="0" presId="urn:microsoft.com/office/officeart/2005/8/layout/list1"/>
    <dgm:cxn modelId="{E132A9EB-3E6C-3649-86DA-125FB4482721}" type="presParOf" srcId="{40CB01BD-E39E-4C58-B7B7-338368EE6A0F}" destId="{58E438D8-36B1-C14A-BC08-3D630B55E92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F6AD9-527A-4F8D-AF7E-E3077882F044}" type="doc">
      <dgm:prSet loTypeId="urn:microsoft.com/office/officeart/2005/8/layout/hierarchy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038BDC-F1D8-42DD-88FD-CBD1197E400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12 weeks of delivery</a:t>
          </a:r>
        </a:p>
      </dgm:t>
    </dgm:pt>
    <dgm:pt modelId="{5C998AE2-0A30-41CA-88B7-4212E3E978E1}" type="parTrans" cxnId="{9F97F4EC-4DDC-4CF4-99CC-DE4B7488EB5F}">
      <dgm:prSet/>
      <dgm:spPr/>
      <dgm:t>
        <a:bodyPr/>
        <a:lstStyle/>
        <a:p>
          <a:endParaRPr lang="en-US"/>
        </a:p>
      </dgm:t>
    </dgm:pt>
    <dgm:pt modelId="{CE31E938-B3F6-4FE0-84C5-2E8663510311}" type="sibTrans" cxnId="{9F97F4EC-4DDC-4CF4-99CC-DE4B7488EB5F}">
      <dgm:prSet/>
      <dgm:spPr/>
      <dgm:t>
        <a:bodyPr/>
        <a:lstStyle/>
        <a:p>
          <a:endParaRPr lang="en-US"/>
        </a:p>
      </dgm:t>
    </dgm:pt>
    <dgm:pt modelId="{B6E7C124-DA93-48D0-A9CD-B5D0FB80C76B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200" dirty="0"/>
            <a:t>2 *Lectures / Talks</a:t>
          </a:r>
          <a:br>
            <a:rPr lang="en-US" sz="3200" dirty="0"/>
          </a:br>
          <a:r>
            <a:rPr lang="en-US" sz="3200" dirty="0"/>
            <a:t>(webinar/video)</a:t>
          </a:r>
        </a:p>
      </dgm:t>
    </dgm:pt>
    <dgm:pt modelId="{5E50AEEB-BB71-4594-BB3E-1BB751B77BF8}" type="parTrans" cxnId="{3527B691-9C1D-4270-9269-C49712B14B86}">
      <dgm:prSet/>
      <dgm:spPr/>
      <dgm:t>
        <a:bodyPr/>
        <a:lstStyle/>
        <a:p>
          <a:endParaRPr lang="en-US"/>
        </a:p>
      </dgm:t>
    </dgm:pt>
    <dgm:pt modelId="{B286D0B1-168E-4C07-8957-C64E1F53F92F}" type="sibTrans" cxnId="{3527B691-9C1D-4270-9269-C49712B14B86}">
      <dgm:prSet/>
      <dgm:spPr/>
      <dgm:t>
        <a:bodyPr/>
        <a:lstStyle/>
        <a:p>
          <a:endParaRPr lang="en-US"/>
        </a:p>
      </dgm:t>
    </dgm:pt>
    <dgm:pt modelId="{6DD137A6-6C94-4440-A72B-E32DB352D9FB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200" dirty="0"/>
            <a:t>2 * Labs</a:t>
          </a:r>
        </a:p>
      </dgm:t>
    </dgm:pt>
    <dgm:pt modelId="{E4F736C4-B45A-4DCC-BB61-4E51C64B00F7}" type="parTrans" cxnId="{BF2396C8-6BD6-4C47-BCF0-169F236C02B6}">
      <dgm:prSet/>
      <dgm:spPr/>
      <dgm:t>
        <a:bodyPr/>
        <a:lstStyle/>
        <a:p>
          <a:endParaRPr lang="en-US"/>
        </a:p>
      </dgm:t>
    </dgm:pt>
    <dgm:pt modelId="{51D2BAE9-83DD-4243-BB1F-28B028BDDD80}" type="sibTrans" cxnId="{BF2396C8-6BD6-4C47-BCF0-169F236C02B6}">
      <dgm:prSet/>
      <dgm:spPr/>
      <dgm:t>
        <a:bodyPr/>
        <a:lstStyle/>
        <a:p>
          <a:endParaRPr lang="en-US"/>
        </a:p>
      </dgm:t>
    </dgm:pt>
    <dgm:pt modelId="{82976B96-2EEA-4733-A1F2-076C3C375B9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Mon Tues</a:t>
          </a:r>
        </a:p>
      </dgm:t>
    </dgm:pt>
    <dgm:pt modelId="{39AE8A34-3E37-44D5-921E-EE40ACB1F45F}" type="parTrans" cxnId="{79251419-3924-4222-8ACF-189F75076F63}">
      <dgm:prSet/>
      <dgm:spPr/>
      <dgm:t>
        <a:bodyPr/>
        <a:lstStyle/>
        <a:p>
          <a:endParaRPr lang="en-US"/>
        </a:p>
      </dgm:t>
    </dgm:pt>
    <dgm:pt modelId="{093074A6-24CA-4DE6-8AE5-879CBFE1276B}" type="sibTrans" cxnId="{79251419-3924-4222-8ACF-189F75076F63}">
      <dgm:prSet/>
      <dgm:spPr/>
      <dgm:t>
        <a:bodyPr/>
        <a:lstStyle/>
        <a:p>
          <a:endParaRPr lang="en-US"/>
        </a:p>
      </dgm:t>
    </dgm:pt>
    <dgm:pt modelId="{7F97141B-F9D6-4687-9075-30975D76AC0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Wed Thurs</a:t>
          </a:r>
        </a:p>
      </dgm:t>
    </dgm:pt>
    <dgm:pt modelId="{E8938964-5D8E-4E6F-ABB0-4D1AA0C5E378}" type="parTrans" cxnId="{BB79E556-128E-4366-A541-605A7437DC6A}">
      <dgm:prSet/>
      <dgm:spPr/>
      <dgm:t>
        <a:bodyPr/>
        <a:lstStyle/>
        <a:p>
          <a:endParaRPr lang="en-US"/>
        </a:p>
      </dgm:t>
    </dgm:pt>
    <dgm:pt modelId="{3F9D559B-266B-482E-8B7E-EFCE05FD9DFC}" type="sibTrans" cxnId="{BB79E556-128E-4366-A541-605A7437DC6A}">
      <dgm:prSet/>
      <dgm:spPr/>
      <dgm:t>
        <a:bodyPr/>
        <a:lstStyle/>
        <a:p>
          <a:endParaRPr lang="en-US"/>
        </a:p>
      </dgm:t>
    </dgm:pt>
    <dgm:pt modelId="{46143A0B-1AE7-484D-B29F-9438F5DB13B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Mon </a:t>
          </a:r>
          <a:br>
            <a:rPr lang="en-US" dirty="0"/>
          </a:br>
          <a:r>
            <a:rPr lang="en-US" dirty="0"/>
            <a:t>12:15 – 2:00</a:t>
          </a:r>
        </a:p>
      </dgm:t>
    </dgm:pt>
    <dgm:pt modelId="{16757123-5846-4232-B073-4517D7F9E974}" type="parTrans" cxnId="{03B95E74-B111-4C35-B219-E5F4BEAEE856}">
      <dgm:prSet/>
      <dgm:spPr/>
      <dgm:t>
        <a:bodyPr/>
        <a:lstStyle/>
        <a:p>
          <a:endParaRPr lang="en-US"/>
        </a:p>
      </dgm:t>
    </dgm:pt>
    <dgm:pt modelId="{2EF58CA8-7CF0-4CCC-A883-8C13576D0B99}" type="sibTrans" cxnId="{03B95E74-B111-4C35-B219-E5F4BEAEE856}">
      <dgm:prSet/>
      <dgm:spPr/>
      <dgm:t>
        <a:bodyPr/>
        <a:lstStyle/>
        <a:p>
          <a:endParaRPr lang="en-US"/>
        </a:p>
      </dgm:t>
    </dgm:pt>
    <dgm:pt modelId="{62214E16-29D5-4EEA-B4CF-1BF36B2A92F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Wed</a:t>
          </a:r>
          <a:br>
            <a:rPr lang="en-US" dirty="0"/>
          </a:br>
          <a:r>
            <a:rPr lang="en-US" dirty="0"/>
            <a:t>12:15 – 2:00</a:t>
          </a:r>
        </a:p>
      </dgm:t>
    </dgm:pt>
    <dgm:pt modelId="{CB27391B-AC66-4289-B19A-42135F5CD012}" type="parTrans" cxnId="{87442B01-85C2-4CA7-BA20-FF3AF28A21EB}">
      <dgm:prSet/>
      <dgm:spPr/>
      <dgm:t>
        <a:bodyPr/>
        <a:lstStyle/>
        <a:p>
          <a:endParaRPr lang="en-US"/>
        </a:p>
      </dgm:t>
    </dgm:pt>
    <dgm:pt modelId="{44B91A40-4D95-4B0B-9592-967E00395FB6}" type="sibTrans" cxnId="{87442B01-85C2-4CA7-BA20-FF3AF28A21EB}">
      <dgm:prSet/>
      <dgm:spPr/>
      <dgm:t>
        <a:bodyPr/>
        <a:lstStyle/>
        <a:p>
          <a:endParaRPr lang="en-US"/>
        </a:p>
      </dgm:t>
    </dgm:pt>
    <dgm:pt modelId="{748ADBD2-889C-C545-B982-44CDF839DE17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Lab Support </a:t>
          </a:r>
          <a:br>
            <a:rPr lang="en-US" sz="2400" dirty="0"/>
          </a:br>
          <a:r>
            <a:rPr lang="en-US" sz="2400" dirty="0"/>
            <a:t>on Slack</a:t>
          </a:r>
        </a:p>
      </dgm:t>
    </dgm:pt>
    <dgm:pt modelId="{D04992BA-BD95-4549-8E80-A770E8E421AC}" type="parTrans" cxnId="{58F84967-EDFC-214E-BA98-89C79E967FC7}">
      <dgm:prSet/>
      <dgm:spPr/>
      <dgm:t>
        <a:bodyPr/>
        <a:lstStyle/>
        <a:p>
          <a:endParaRPr lang="en-US"/>
        </a:p>
      </dgm:t>
    </dgm:pt>
    <dgm:pt modelId="{42268771-B19B-2449-82FC-B6D02F1C4E04}" type="sibTrans" cxnId="{58F84967-EDFC-214E-BA98-89C79E967FC7}">
      <dgm:prSet/>
      <dgm:spPr/>
      <dgm:t>
        <a:bodyPr/>
        <a:lstStyle/>
        <a:p>
          <a:endParaRPr lang="en-US"/>
        </a:p>
      </dgm:t>
    </dgm:pt>
    <dgm:pt modelId="{98CF33DB-D499-8049-888B-B41DB48EBDF3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within 24 hours M-F</a:t>
          </a:r>
          <a:endParaRPr lang="en-US" dirty="0"/>
        </a:p>
      </dgm:t>
    </dgm:pt>
    <dgm:pt modelId="{A1F0C1C0-8254-554D-B3B2-66884B04AF2E}" type="parTrans" cxnId="{28E012E4-04CE-B64C-BC5C-50D50D28A431}">
      <dgm:prSet/>
      <dgm:spPr/>
      <dgm:t>
        <a:bodyPr/>
        <a:lstStyle/>
        <a:p>
          <a:endParaRPr lang="en-US"/>
        </a:p>
      </dgm:t>
    </dgm:pt>
    <dgm:pt modelId="{2719ACD6-925A-F549-90DC-BE5D03F4DA91}" type="sibTrans" cxnId="{28E012E4-04CE-B64C-BC5C-50D50D28A431}">
      <dgm:prSet/>
      <dgm:spPr/>
      <dgm:t>
        <a:bodyPr/>
        <a:lstStyle/>
        <a:p>
          <a:endParaRPr lang="en-US"/>
        </a:p>
      </dgm:t>
    </dgm:pt>
    <dgm:pt modelId="{364D635A-CC2A-448A-AB67-D53ADE620298}" type="pres">
      <dgm:prSet presAssocID="{B2AF6AD9-527A-4F8D-AF7E-E3077882F0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DC769D-140E-4653-BB02-06D8D394ADF0}" type="pres">
      <dgm:prSet presAssocID="{92038BDC-F1D8-42DD-88FD-CBD1197E4000}" presName="vertOne" presStyleCnt="0"/>
      <dgm:spPr/>
    </dgm:pt>
    <dgm:pt modelId="{DB12D192-E3AF-4AA8-A234-6F3D92895AA9}" type="pres">
      <dgm:prSet presAssocID="{92038BDC-F1D8-42DD-88FD-CBD1197E4000}" presName="txOne" presStyleLbl="node0" presStyleIdx="0" presStyleCnt="1" custLinFactNeighborX="-11" custLinFactNeighborY="-25092">
        <dgm:presLayoutVars>
          <dgm:chPref val="3"/>
        </dgm:presLayoutVars>
      </dgm:prSet>
      <dgm:spPr/>
    </dgm:pt>
    <dgm:pt modelId="{54D9B05A-6129-4862-85D9-D95AFEE126F6}" type="pres">
      <dgm:prSet presAssocID="{92038BDC-F1D8-42DD-88FD-CBD1197E4000}" presName="parTransOne" presStyleCnt="0"/>
      <dgm:spPr/>
    </dgm:pt>
    <dgm:pt modelId="{77A888C0-9301-47C6-BAD5-A0F350209C45}" type="pres">
      <dgm:prSet presAssocID="{92038BDC-F1D8-42DD-88FD-CBD1197E4000}" presName="horzOne" presStyleCnt="0"/>
      <dgm:spPr/>
    </dgm:pt>
    <dgm:pt modelId="{1982A48F-C621-43D8-8957-321F1F2BB8D2}" type="pres">
      <dgm:prSet presAssocID="{B6E7C124-DA93-48D0-A9CD-B5D0FB80C76B}" presName="vertTwo" presStyleCnt="0"/>
      <dgm:spPr/>
    </dgm:pt>
    <dgm:pt modelId="{CB1B026B-B875-40BB-9D0C-5F72F8CB57D4}" type="pres">
      <dgm:prSet presAssocID="{B6E7C124-DA93-48D0-A9CD-B5D0FB80C76B}" presName="txTwo" presStyleLbl="node2" presStyleIdx="0" presStyleCnt="3" custScaleX="142852" custLinFactNeighborY="9724">
        <dgm:presLayoutVars>
          <dgm:chPref val="3"/>
        </dgm:presLayoutVars>
      </dgm:prSet>
      <dgm:spPr/>
    </dgm:pt>
    <dgm:pt modelId="{CDA46C48-63AF-4BB8-B413-98CBED158054}" type="pres">
      <dgm:prSet presAssocID="{B6E7C124-DA93-48D0-A9CD-B5D0FB80C76B}" presName="parTransTwo" presStyleCnt="0"/>
      <dgm:spPr/>
    </dgm:pt>
    <dgm:pt modelId="{ACB5426C-A60A-4943-9BD4-40C934EDE787}" type="pres">
      <dgm:prSet presAssocID="{B6E7C124-DA93-48D0-A9CD-B5D0FB80C76B}" presName="horzTwo" presStyleCnt="0"/>
      <dgm:spPr/>
    </dgm:pt>
    <dgm:pt modelId="{AA69416E-3EA8-4FED-B1B7-8840C2AFE064}" type="pres">
      <dgm:prSet presAssocID="{46143A0B-1AE7-484D-B29F-9438F5DB13B6}" presName="vertThree" presStyleCnt="0"/>
      <dgm:spPr/>
    </dgm:pt>
    <dgm:pt modelId="{615F2F9F-87AA-460D-B6E9-F46930C95B57}" type="pres">
      <dgm:prSet presAssocID="{46143A0B-1AE7-484D-B29F-9438F5DB13B6}" presName="txThree" presStyleLbl="node3" presStyleIdx="0" presStyleCnt="5">
        <dgm:presLayoutVars>
          <dgm:chPref val="3"/>
        </dgm:presLayoutVars>
      </dgm:prSet>
      <dgm:spPr/>
    </dgm:pt>
    <dgm:pt modelId="{EA2BD6A5-C180-4BB3-BB23-597A45C35E7E}" type="pres">
      <dgm:prSet presAssocID="{46143A0B-1AE7-484D-B29F-9438F5DB13B6}" presName="horzThree" presStyleCnt="0"/>
      <dgm:spPr/>
    </dgm:pt>
    <dgm:pt modelId="{2BFB1E76-882D-4EE6-93C3-761C1090F4E6}" type="pres">
      <dgm:prSet presAssocID="{2EF58CA8-7CF0-4CCC-A883-8C13576D0B99}" presName="sibSpaceThree" presStyleCnt="0"/>
      <dgm:spPr/>
    </dgm:pt>
    <dgm:pt modelId="{9197CEA0-DB78-49EB-82A2-04827B80FE1F}" type="pres">
      <dgm:prSet presAssocID="{62214E16-29D5-4EEA-B4CF-1BF36B2A92F0}" presName="vertThree" presStyleCnt="0"/>
      <dgm:spPr/>
    </dgm:pt>
    <dgm:pt modelId="{8A6FE567-95A0-4B11-A238-A7E8E14CC44B}" type="pres">
      <dgm:prSet presAssocID="{62214E16-29D5-4EEA-B4CF-1BF36B2A92F0}" presName="txThree" presStyleLbl="node3" presStyleIdx="1" presStyleCnt="5">
        <dgm:presLayoutVars>
          <dgm:chPref val="3"/>
        </dgm:presLayoutVars>
      </dgm:prSet>
      <dgm:spPr/>
    </dgm:pt>
    <dgm:pt modelId="{B8F0C0A4-5E91-441D-9BD2-A6C44DD94A95}" type="pres">
      <dgm:prSet presAssocID="{62214E16-29D5-4EEA-B4CF-1BF36B2A92F0}" presName="horzThree" presStyleCnt="0"/>
      <dgm:spPr/>
    </dgm:pt>
    <dgm:pt modelId="{A7A5230C-1FC1-4541-B090-29522D4F934E}" type="pres">
      <dgm:prSet presAssocID="{B286D0B1-168E-4C07-8957-C64E1F53F92F}" presName="sibSpaceTwo" presStyleCnt="0"/>
      <dgm:spPr/>
    </dgm:pt>
    <dgm:pt modelId="{F7BCE680-6952-4F22-B53E-28B02CE7BA29}" type="pres">
      <dgm:prSet presAssocID="{6DD137A6-6C94-4440-A72B-E32DB352D9FB}" presName="vertTwo" presStyleCnt="0"/>
      <dgm:spPr/>
    </dgm:pt>
    <dgm:pt modelId="{B44971DA-F4E4-48A8-9A80-67FCA1382821}" type="pres">
      <dgm:prSet presAssocID="{6DD137A6-6C94-4440-A72B-E32DB352D9FB}" presName="txTwo" presStyleLbl="node2" presStyleIdx="1" presStyleCnt="3">
        <dgm:presLayoutVars>
          <dgm:chPref val="3"/>
        </dgm:presLayoutVars>
      </dgm:prSet>
      <dgm:spPr/>
    </dgm:pt>
    <dgm:pt modelId="{FFE89ADF-22FC-4928-B9A9-08319F46C928}" type="pres">
      <dgm:prSet presAssocID="{6DD137A6-6C94-4440-A72B-E32DB352D9FB}" presName="parTransTwo" presStyleCnt="0"/>
      <dgm:spPr/>
    </dgm:pt>
    <dgm:pt modelId="{DF3F578B-B6B3-426B-93A3-1F07E4781605}" type="pres">
      <dgm:prSet presAssocID="{6DD137A6-6C94-4440-A72B-E32DB352D9FB}" presName="horzTwo" presStyleCnt="0"/>
      <dgm:spPr/>
    </dgm:pt>
    <dgm:pt modelId="{77462B1E-5C6E-4493-935B-96578804619B}" type="pres">
      <dgm:prSet presAssocID="{82976B96-2EEA-4733-A1F2-076C3C375B94}" presName="vertThree" presStyleCnt="0"/>
      <dgm:spPr/>
    </dgm:pt>
    <dgm:pt modelId="{1E75B9D0-C1BE-49D2-9B86-67594F0E7EB1}" type="pres">
      <dgm:prSet presAssocID="{82976B96-2EEA-4733-A1F2-076C3C375B94}" presName="txThree" presStyleLbl="node3" presStyleIdx="2" presStyleCnt="5">
        <dgm:presLayoutVars>
          <dgm:chPref val="3"/>
        </dgm:presLayoutVars>
      </dgm:prSet>
      <dgm:spPr/>
    </dgm:pt>
    <dgm:pt modelId="{B32E4AC2-3CE3-404A-BDCD-0EE9252541EC}" type="pres">
      <dgm:prSet presAssocID="{82976B96-2EEA-4733-A1F2-076C3C375B94}" presName="horzThree" presStyleCnt="0"/>
      <dgm:spPr/>
    </dgm:pt>
    <dgm:pt modelId="{82530D7F-85FA-CF4A-BE78-831A5EA8D677}" type="pres">
      <dgm:prSet presAssocID="{093074A6-24CA-4DE6-8AE5-879CBFE1276B}" presName="sibSpaceThree" presStyleCnt="0"/>
      <dgm:spPr/>
    </dgm:pt>
    <dgm:pt modelId="{3A457E07-A945-A240-A8C8-F7368F073C26}" type="pres">
      <dgm:prSet presAssocID="{7F97141B-F9D6-4687-9075-30975D76AC0C}" presName="vertThree" presStyleCnt="0"/>
      <dgm:spPr/>
    </dgm:pt>
    <dgm:pt modelId="{6D611FA9-01B0-AD4F-947E-AFABDD2820CB}" type="pres">
      <dgm:prSet presAssocID="{7F97141B-F9D6-4687-9075-30975D76AC0C}" presName="txThree" presStyleLbl="node3" presStyleIdx="3" presStyleCnt="5">
        <dgm:presLayoutVars>
          <dgm:chPref val="3"/>
        </dgm:presLayoutVars>
      </dgm:prSet>
      <dgm:spPr/>
    </dgm:pt>
    <dgm:pt modelId="{8893AC7E-0743-624C-9AD9-637E601AFE42}" type="pres">
      <dgm:prSet presAssocID="{7F97141B-F9D6-4687-9075-30975D76AC0C}" presName="horzThree" presStyleCnt="0"/>
      <dgm:spPr/>
    </dgm:pt>
    <dgm:pt modelId="{CFB9EF42-50E3-9A42-8EF3-B8AE23DAEF63}" type="pres">
      <dgm:prSet presAssocID="{51D2BAE9-83DD-4243-BB1F-28B028BDDD80}" presName="sibSpaceTwo" presStyleCnt="0"/>
      <dgm:spPr/>
    </dgm:pt>
    <dgm:pt modelId="{E27428CD-F160-E142-BCDF-2687CDE227EE}" type="pres">
      <dgm:prSet presAssocID="{748ADBD2-889C-C545-B982-44CDF839DE17}" presName="vertTwo" presStyleCnt="0"/>
      <dgm:spPr/>
    </dgm:pt>
    <dgm:pt modelId="{526EF549-9C96-3D49-B170-ED6CBC913AB7}" type="pres">
      <dgm:prSet presAssocID="{748ADBD2-889C-C545-B982-44CDF839DE17}" presName="txTwo" presStyleLbl="node2" presStyleIdx="2" presStyleCnt="3" custScaleX="142534">
        <dgm:presLayoutVars>
          <dgm:chPref val="3"/>
        </dgm:presLayoutVars>
      </dgm:prSet>
      <dgm:spPr/>
    </dgm:pt>
    <dgm:pt modelId="{FC526F3D-87CB-8C4C-BA24-026DE70C2060}" type="pres">
      <dgm:prSet presAssocID="{748ADBD2-889C-C545-B982-44CDF839DE17}" presName="parTransTwo" presStyleCnt="0"/>
      <dgm:spPr/>
    </dgm:pt>
    <dgm:pt modelId="{DB219B50-8690-5544-AD83-779756B5F347}" type="pres">
      <dgm:prSet presAssocID="{748ADBD2-889C-C545-B982-44CDF839DE17}" presName="horzTwo" presStyleCnt="0"/>
      <dgm:spPr/>
    </dgm:pt>
    <dgm:pt modelId="{E651030B-F7DE-8D4C-A887-26E0F5FA6960}" type="pres">
      <dgm:prSet presAssocID="{98CF33DB-D499-8049-888B-B41DB48EBDF3}" presName="vertThree" presStyleCnt="0"/>
      <dgm:spPr/>
    </dgm:pt>
    <dgm:pt modelId="{3007F6CD-3E18-CB4C-9C11-6B5006B22F7B}" type="pres">
      <dgm:prSet presAssocID="{98CF33DB-D499-8049-888B-B41DB48EBDF3}" presName="txThree" presStyleLbl="node3" presStyleIdx="4" presStyleCnt="5" custScaleX="193407">
        <dgm:presLayoutVars>
          <dgm:chPref val="3"/>
        </dgm:presLayoutVars>
      </dgm:prSet>
      <dgm:spPr/>
    </dgm:pt>
    <dgm:pt modelId="{512968A2-B7C5-5C4E-A1DA-721995116C38}" type="pres">
      <dgm:prSet presAssocID="{98CF33DB-D499-8049-888B-B41DB48EBDF3}" presName="horzThree" presStyleCnt="0"/>
      <dgm:spPr/>
    </dgm:pt>
  </dgm:ptLst>
  <dgm:cxnLst>
    <dgm:cxn modelId="{87442B01-85C2-4CA7-BA20-FF3AF28A21EB}" srcId="{B6E7C124-DA93-48D0-A9CD-B5D0FB80C76B}" destId="{62214E16-29D5-4EEA-B4CF-1BF36B2A92F0}" srcOrd="1" destOrd="0" parTransId="{CB27391B-AC66-4289-B19A-42135F5CD012}" sibTransId="{44B91A40-4D95-4B0B-9592-967E00395FB6}"/>
    <dgm:cxn modelId="{96352B10-CDF6-4B37-AFA8-2E2971E6E6F0}" type="presOf" srcId="{82976B96-2EEA-4733-A1F2-076C3C375B94}" destId="{1E75B9D0-C1BE-49D2-9B86-67594F0E7EB1}" srcOrd="0" destOrd="0" presId="urn:microsoft.com/office/officeart/2005/8/layout/hierarchy4"/>
    <dgm:cxn modelId="{79251419-3924-4222-8ACF-189F75076F63}" srcId="{6DD137A6-6C94-4440-A72B-E32DB352D9FB}" destId="{82976B96-2EEA-4733-A1F2-076C3C375B94}" srcOrd="0" destOrd="0" parTransId="{39AE8A34-3E37-44D5-921E-EE40ACB1F45F}" sibTransId="{093074A6-24CA-4DE6-8AE5-879CBFE1276B}"/>
    <dgm:cxn modelId="{07A77339-918C-5542-9AF5-D6840D54AFB0}" type="presOf" srcId="{7F97141B-F9D6-4687-9075-30975D76AC0C}" destId="{6D611FA9-01B0-AD4F-947E-AFABDD2820CB}" srcOrd="0" destOrd="0" presId="urn:microsoft.com/office/officeart/2005/8/layout/hierarchy4"/>
    <dgm:cxn modelId="{BB79E556-128E-4366-A541-605A7437DC6A}" srcId="{6DD137A6-6C94-4440-A72B-E32DB352D9FB}" destId="{7F97141B-F9D6-4687-9075-30975D76AC0C}" srcOrd="1" destOrd="0" parTransId="{E8938964-5D8E-4E6F-ABB0-4D1AA0C5E378}" sibTransId="{3F9D559B-266B-482E-8B7E-EFCE05FD9DFC}"/>
    <dgm:cxn modelId="{58F84967-EDFC-214E-BA98-89C79E967FC7}" srcId="{92038BDC-F1D8-42DD-88FD-CBD1197E4000}" destId="{748ADBD2-889C-C545-B982-44CDF839DE17}" srcOrd="2" destOrd="0" parTransId="{D04992BA-BD95-4549-8E80-A770E8E421AC}" sibTransId="{42268771-B19B-2449-82FC-B6D02F1C4E04}"/>
    <dgm:cxn modelId="{2196BE69-77A1-4D9E-961D-9557D6613A79}" type="presOf" srcId="{62214E16-29D5-4EEA-B4CF-1BF36B2A92F0}" destId="{8A6FE567-95A0-4B11-A238-A7E8E14CC44B}" srcOrd="0" destOrd="0" presId="urn:microsoft.com/office/officeart/2005/8/layout/hierarchy4"/>
    <dgm:cxn modelId="{03B95E74-B111-4C35-B219-E5F4BEAEE856}" srcId="{B6E7C124-DA93-48D0-A9CD-B5D0FB80C76B}" destId="{46143A0B-1AE7-484D-B29F-9438F5DB13B6}" srcOrd="0" destOrd="0" parTransId="{16757123-5846-4232-B073-4517D7F9E974}" sibTransId="{2EF58CA8-7CF0-4CCC-A883-8C13576D0B99}"/>
    <dgm:cxn modelId="{E03FFC8C-1F54-4BE8-813E-E836378A4DD2}" type="presOf" srcId="{92038BDC-F1D8-42DD-88FD-CBD1197E4000}" destId="{DB12D192-E3AF-4AA8-A234-6F3D92895AA9}" srcOrd="0" destOrd="0" presId="urn:microsoft.com/office/officeart/2005/8/layout/hierarchy4"/>
    <dgm:cxn modelId="{3527B691-9C1D-4270-9269-C49712B14B86}" srcId="{92038BDC-F1D8-42DD-88FD-CBD1197E4000}" destId="{B6E7C124-DA93-48D0-A9CD-B5D0FB80C76B}" srcOrd="0" destOrd="0" parTransId="{5E50AEEB-BB71-4594-BB3E-1BB751B77BF8}" sibTransId="{B286D0B1-168E-4C07-8957-C64E1F53F92F}"/>
    <dgm:cxn modelId="{EEFE48A5-907A-4F37-9C9B-EEEA4765959B}" type="presOf" srcId="{B6E7C124-DA93-48D0-A9CD-B5D0FB80C76B}" destId="{CB1B026B-B875-40BB-9D0C-5F72F8CB57D4}" srcOrd="0" destOrd="0" presId="urn:microsoft.com/office/officeart/2005/8/layout/hierarchy4"/>
    <dgm:cxn modelId="{9821D1A9-2B0E-417E-92FF-015A08F961C0}" type="presOf" srcId="{B2AF6AD9-527A-4F8D-AF7E-E3077882F044}" destId="{364D635A-CC2A-448A-AB67-D53ADE620298}" srcOrd="0" destOrd="0" presId="urn:microsoft.com/office/officeart/2005/8/layout/hierarchy4"/>
    <dgm:cxn modelId="{E67C31AA-0E7E-4867-B942-61EC3A3092AA}" type="presOf" srcId="{46143A0B-1AE7-484D-B29F-9438F5DB13B6}" destId="{615F2F9F-87AA-460D-B6E9-F46930C95B57}" srcOrd="0" destOrd="0" presId="urn:microsoft.com/office/officeart/2005/8/layout/hierarchy4"/>
    <dgm:cxn modelId="{BF2396C8-6BD6-4C47-BCF0-169F236C02B6}" srcId="{92038BDC-F1D8-42DD-88FD-CBD1197E4000}" destId="{6DD137A6-6C94-4440-A72B-E32DB352D9FB}" srcOrd="1" destOrd="0" parTransId="{E4F736C4-B45A-4DCC-BB61-4E51C64B00F7}" sibTransId="{51D2BAE9-83DD-4243-BB1F-28B028BDDD80}"/>
    <dgm:cxn modelId="{EFCCF5C8-73EC-364C-9D44-41C1066AD2D5}" type="presOf" srcId="{98CF33DB-D499-8049-888B-B41DB48EBDF3}" destId="{3007F6CD-3E18-CB4C-9C11-6B5006B22F7B}" srcOrd="0" destOrd="0" presId="urn:microsoft.com/office/officeart/2005/8/layout/hierarchy4"/>
    <dgm:cxn modelId="{EFECC0D7-9B71-473A-A87C-F5E03EF2B0B4}" type="presOf" srcId="{6DD137A6-6C94-4440-A72B-E32DB352D9FB}" destId="{B44971DA-F4E4-48A8-9A80-67FCA1382821}" srcOrd="0" destOrd="0" presId="urn:microsoft.com/office/officeart/2005/8/layout/hierarchy4"/>
    <dgm:cxn modelId="{28E012E4-04CE-B64C-BC5C-50D50D28A431}" srcId="{748ADBD2-889C-C545-B982-44CDF839DE17}" destId="{98CF33DB-D499-8049-888B-B41DB48EBDF3}" srcOrd="0" destOrd="0" parTransId="{A1F0C1C0-8254-554D-B3B2-66884B04AF2E}" sibTransId="{2719ACD6-925A-F549-90DC-BE5D03F4DA91}"/>
    <dgm:cxn modelId="{9F97F4EC-4DDC-4CF4-99CC-DE4B7488EB5F}" srcId="{B2AF6AD9-527A-4F8D-AF7E-E3077882F044}" destId="{92038BDC-F1D8-42DD-88FD-CBD1197E4000}" srcOrd="0" destOrd="0" parTransId="{5C998AE2-0A30-41CA-88B7-4212E3E978E1}" sibTransId="{CE31E938-B3F6-4FE0-84C5-2E8663510311}"/>
    <dgm:cxn modelId="{33B1EAF9-A957-1046-B052-B23DCDDB7E8A}" type="presOf" srcId="{748ADBD2-889C-C545-B982-44CDF839DE17}" destId="{526EF549-9C96-3D49-B170-ED6CBC913AB7}" srcOrd="0" destOrd="0" presId="urn:microsoft.com/office/officeart/2005/8/layout/hierarchy4"/>
    <dgm:cxn modelId="{EECEA83F-3B08-41F4-9204-54E8FC5BA6CB}" type="presParOf" srcId="{364D635A-CC2A-448A-AB67-D53ADE620298}" destId="{1BDC769D-140E-4653-BB02-06D8D394ADF0}" srcOrd="0" destOrd="0" presId="urn:microsoft.com/office/officeart/2005/8/layout/hierarchy4"/>
    <dgm:cxn modelId="{56FAB7B1-FB0B-4366-A5EB-D1C3B8EAEAC4}" type="presParOf" srcId="{1BDC769D-140E-4653-BB02-06D8D394ADF0}" destId="{DB12D192-E3AF-4AA8-A234-6F3D92895AA9}" srcOrd="0" destOrd="0" presId="urn:microsoft.com/office/officeart/2005/8/layout/hierarchy4"/>
    <dgm:cxn modelId="{20C2CE7B-ADC5-43C2-8715-EAF31027B10C}" type="presParOf" srcId="{1BDC769D-140E-4653-BB02-06D8D394ADF0}" destId="{54D9B05A-6129-4862-85D9-D95AFEE126F6}" srcOrd="1" destOrd="0" presId="urn:microsoft.com/office/officeart/2005/8/layout/hierarchy4"/>
    <dgm:cxn modelId="{AE03BBCC-B229-48E2-BF4B-5E09006D9203}" type="presParOf" srcId="{1BDC769D-140E-4653-BB02-06D8D394ADF0}" destId="{77A888C0-9301-47C6-BAD5-A0F350209C45}" srcOrd="2" destOrd="0" presId="urn:microsoft.com/office/officeart/2005/8/layout/hierarchy4"/>
    <dgm:cxn modelId="{55B21D94-068B-4E70-8DBD-DA303801ECDD}" type="presParOf" srcId="{77A888C0-9301-47C6-BAD5-A0F350209C45}" destId="{1982A48F-C621-43D8-8957-321F1F2BB8D2}" srcOrd="0" destOrd="0" presId="urn:microsoft.com/office/officeart/2005/8/layout/hierarchy4"/>
    <dgm:cxn modelId="{00AAC89B-F898-468E-AFD9-9F205D64C12D}" type="presParOf" srcId="{1982A48F-C621-43D8-8957-321F1F2BB8D2}" destId="{CB1B026B-B875-40BB-9D0C-5F72F8CB57D4}" srcOrd="0" destOrd="0" presId="urn:microsoft.com/office/officeart/2005/8/layout/hierarchy4"/>
    <dgm:cxn modelId="{C6B2ED07-C025-42E0-8908-478B7F5FFA3A}" type="presParOf" srcId="{1982A48F-C621-43D8-8957-321F1F2BB8D2}" destId="{CDA46C48-63AF-4BB8-B413-98CBED158054}" srcOrd="1" destOrd="0" presId="urn:microsoft.com/office/officeart/2005/8/layout/hierarchy4"/>
    <dgm:cxn modelId="{2A34D3A7-C763-4A5A-85DD-ABA454BC4FF5}" type="presParOf" srcId="{1982A48F-C621-43D8-8957-321F1F2BB8D2}" destId="{ACB5426C-A60A-4943-9BD4-40C934EDE787}" srcOrd="2" destOrd="0" presId="urn:microsoft.com/office/officeart/2005/8/layout/hierarchy4"/>
    <dgm:cxn modelId="{E811C34B-16CC-436A-A778-F6C06E584C8B}" type="presParOf" srcId="{ACB5426C-A60A-4943-9BD4-40C934EDE787}" destId="{AA69416E-3EA8-4FED-B1B7-8840C2AFE064}" srcOrd="0" destOrd="0" presId="urn:microsoft.com/office/officeart/2005/8/layout/hierarchy4"/>
    <dgm:cxn modelId="{121EDA45-3995-46D0-B87B-EC0031A9BFC2}" type="presParOf" srcId="{AA69416E-3EA8-4FED-B1B7-8840C2AFE064}" destId="{615F2F9F-87AA-460D-B6E9-F46930C95B57}" srcOrd="0" destOrd="0" presId="urn:microsoft.com/office/officeart/2005/8/layout/hierarchy4"/>
    <dgm:cxn modelId="{A1FEEF42-43A9-4B02-87DA-22D4FF7493D2}" type="presParOf" srcId="{AA69416E-3EA8-4FED-B1B7-8840C2AFE064}" destId="{EA2BD6A5-C180-4BB3-BB23-597A45C35E7E}" srcOrd="1" destOrd="0" presId="urn:microsoft.com/office/officeart/2005/8/layout/hierarchy4"/>
    <dgm:cxn modelId="{A961CA09-D760-44A1-8F74-A785BB960A8E}" type="presParOf" srcId="{ACB5426C-A60A-4943-9BD4-40C934EDE787}" destId="{2BFB1E76-882D-4EE6-93C3-761C1090F4E6}" srcOrd="1" destOrd="0" presId="urn:microsoft.com/office/officeart/2005/8/layout/hierarchy4"/>
    <dgm:cxn modelId="{74C24DB1-AF28-43C0-AFB9-87355A5569FC}" type="presParOf" srcId="{ACB5426C-A60A-4943-9BD4-40C934EDE787}" destId="{9197CEA0-DB78-49EB-82A2-04827B80FE1F}" srcOrd="2" destOrd="0" presId="urn:microsoft.com/office/officeart/2005/8/layout/hierarchy4"/>
    <dgm:cxn modelId="{55B2268A-B570-4D03-9B29-1D6B7549841B}" type="presParOf" srcId="{9197CEA0-DB78-49EB-82A2-04827B80FE1F}" destId="{8A6FE567-95A0-4B11-A238-A7E8E14CC44B}" srcOrd="0" destOrd="0" presId="urn:microsoft.com/office/officeart/2005/8/layout/hierarchy4"/>
    <dgm:cxn modelId="{9D7126AA-7911-4665-AA94-4B375F120BAE}" type="presParOf" srcId="{9197CEA0-DB78-49EB-82A2-04827B80FE1F}" destId="{B8F0C0A4-5E91-441D-9BD2-A6C44DD94A95}" srcOrd="1" destOrd="0" presId="urn:microsoft.com/office/officeart/2005/8/layout/hierarchy4"/>
    <dgm:cxn modelId="{4AD845F0-F6B9-43A6-A165-352609503065}" type="presParOf" srcId="{77A888C0-9301-47C6-BAD5-A0F350209C45}" destId="{A7A5230C-1FC1-4541-B090-29522D4F934E}" srcOrd="1" destOrd="0" presId="urn:microsoft.com/office/officeart/2005/8/layout/hierarchy4"/>
    <dgm:cxn modelId="{B525DFE2-BB43-48F9-93CF-5DBDD9B8AAF6}" type="presParOf" srcId="{77A888C0-9301-47C6-BAD5-A0F350209C45}" destId="{F7BCE680-6952-4F22-B53E-28B02CE7BA29}" srcOrd="2" destOrd="0" presId="urn:microsoft.com/office/officeart/2005/8/layout/hierarchy4"/>
    <dgm:cxn modelId="{BCF354A7-0A6B-4618-B265-38A537F3E22D}" type="presParOf" srcId="{F7BCE680-6952-4F22-B53E-28B02CE7BA29}" destId="{B44971DA-F4E4-48A8-9A80-67FCA1382821}" srcOrd="0" destOrd="0" presId="urn:microsoft.com/office/officeart/2005/8/layout/hierarchy4"/>
    <dgm:cxn modelId="{2BE2C855-4776-44AB-88BC-3BB8C45EEA24}" type="presParOf" srcId="{F7BCE680-6952-4F22-B53E-28B02CE7BA29}" destId="{FFE89ADF-22FC-4928-B9A9-08319F46C928}" srcOrd="1" destOrd="0" presId="urn:microsoft.com/office/officeart/2005/8/layout/hierarchy4"/>
    <dgm:cxn modelId="{62C8BB50-8C27-4FF9-9BEF-F14C7DF235FA}" type="presParOf" srcId="{F7BCE680-6952-4F22-B53E-28B02CE7BA29}" destId="{DF3F578B-B6B3-426B-93A3-1F07E4781605}" srcOrd="2" destOrd="0" presId="urn:microsoft.com/office/officeart/2005/8/layout/hierarchy4"/>
    <dgm:cxn modelId="{7FDDA8B4-1B2C-4C73-A57D-E639535F2DC3}" type="presParOf" srcId="{DF3F578B-B6B3-426B-93A3-1F07E4781605}" destId="{77462B1E-5C6E-4493-935B-96578804619B}" srcOrd="0" destOrd="0" presId="urn:microsoft.com/office/officeart/2005/8/layout/hierarchy4"/>
    <dgm:cxn modelId="{CE80A9C0-4BB7-442C-B2BE-5D121BC594EA}" type="presParOf" srcId="{77462B1E-5C6E-4493-935B-96578804619B}" destId="{1E75B9D0-C1BE-49D2-9B86-67594F0E7EB1}" srcOrd="0" destOrd="0" presId="urn:microsoft.com/office/officeart/2005/8/layout/hierarchy4"/>
    <dgm:cxn modelId="{1082432F-9F49-4785-B6DB-C1AC88E37CC8}" type="presParOf" srcId="{77462B1E-5C6E-4493-935B-96578804619B}" destId="{B32E4AC2-3CE3-404A-BDCD-0EE9252541EC}" srcOrd="1" destOrd="0" presId="urn:microsoft.com/office/officeart/2005/8/layout/hierarchy4"/>
    <dgm:cxn modelId="{F5A6AF1E-4A29-5140-A387-028CADABB8B0}" type="presParOf" srcId="{DF3F578B-B6B3-426B-93A3-1F07E4781605}" destId="{82530D7F-85FA-CF4A-BE78-831A5EA8D677}" srcOrd="1" destOrd="0" presId="urn:microsoft.com/office/officeart/2005/8/layout/hierarchy4"/>
    <dgm:cxn modelId="{5821E3E2-2DA4-B245-A3D2-1249968B1F70}" type="presParOf" srcId="{DF3F578B-B6B3-426B-93A3-1F07E4781605}" destId="{3A457E07-A945-A240-A8C8-F7368F073C26}" srcOrd="2" destOrd="0" presId="urn:microsoft.com/office/officeart/2005/8/layout/hierarchy4"/>
    <dgm:cxn modelId="{C7123A6F-07C8-5547-96E8-9261C08C14E7}" type="presParOf" srcId="{3A457E07-A945-A240-A8C8-F7368F073C26}" destId="{6D611FA9-01B0-AD4F-947E-AFABDD2820CB}" srcOrd="0" destOrd="0" presId="urn:microsoft.com/office/officeart/2005/8/layout/hierarchy4"/>
    <dgm:cxn modelId="{3F2B96A1-5213-314D-B7FF-C2FBEC5ADAE8}" type="presParOf" srcId="{3A457E07-A945-A240-A8C8-F7368F073C26}" destId="{8893AC7E-0743-624C-9AD9-637E601AFE42}" srcOrd="1" destOrd="0" presId="urn:microsoft.com/office/officeart/2005/8/layout/hierarchy4"/>
    <dgm:cxn modelId="{2E45EF72-B679-0640-93F9-33F9C1BE7DD8}" type="presParOf" srcId="{77A888C0-9301-47C6-BAD5-A0F350209C45}" destId="{CFB9EF42-50E3-9A42-8EF3-B8AE23DAEF63}" srcOrd="3" destOrd="0" presId="urn:microsoft.com/office/officeart/2005/8/layout/hierarchy4"/>
    <dgm:cxn modelId="{BE384C73-D554-B442-8C75-5E162C260C21}" type="presParOf" srcId="{77A888C0-9301-47C6-BAD5-A0F350209C45}" destId="{E27428CD-F160-E142-BCDF-2687CDE227EE}" srcOrd="4" destOrd="0" presId="urn:microsoft.com/office/officeart/2005/8/layout/hierarchy4"/>
    <dgm:cxn modelId="{B708C04F-117D-C641-89FD-1F497B76B1E9}" type="presParOf" srcId="{E27428CD-F160-E142-BCDF-2687CDE227EE}" destId="{526EF549-9C96-3D49-B170-ED6CBC913AB7}" srcOrd="0" destOrd="0" presId="urn:microsoft.com/office/officeart/2005/8/layout/hierarchy4"/>
    <dgm:cxn modelId="{A47EEDFB-CE13-4E4C-A573-F420E7B314B6}" type="presParOf" srcId="{E27428CD-F160-E142-BCDF-2687CDE227EE}" destId="{FC526F3D-87CB-8C4C-BA24-026DE70C2060}" srcOrd="1" destOrd="0" presId="urn:microsoft.com/office/officeart/2005/8/layout/hierarchy4"/>
    <dgm:cxn modelId="{26909D89-2FA4-E745-9527-2EA2AC49CDFA}" type="presParOf" srcId="{E27428CD-F160-E142-BCDF-2687CDE227EE}" destId="{DB219B50-8690-5544-AD83-779756B5F347}" srcOrd="2" destOrd="0" presId="urn:microsoft.com/office/officeart/2005/8/layout/hierarchy4"/>
    <dgm:cxn modelId="{42F52D94-7D20-7449-9FF3-F6FAB20102A5}" type="presParOf" srcId="{DB219B50-8690-5544-AD83-779756B5F347}" destId="{E651030B-F7DE-8D4C-A887-26E0F5FA6960}" srcOrd="0" destOrd="0" presId="urn:microsoft.com/office/officeart/2005/8/layout/hierarchy4"/>
    <dgm:cxn modelId="{1AD918A6-EA9B-E24B-909A-0EE722F18BD3}" type="presParOf" srcId="{E651030B-F7DE-8D4C-A887-26E0F5FA6960}" destId="{3007F6CD-3E18-CB4C-9C11-6B5006B22F7B}" srcOrd="0" destOrd="0" presId="urn:microsoft.com/office/officeart/2005/8/layout/hierarchy4"/>
    <dgm:cxn modelId="{01356E6D-EA4D-0643-A204-63ADE0D99E34}" type="presParOf" srcId="{E651030B-F7DE-8D4C-A887-26E0F5FA6960}" destId="{512968A2-B7C5-5C4E-A1DA-721995116C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8BD5E8-B824-45BE-BC93-874614838FA4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659DCC-8784-498D-8E01-225F930D44A9}">
      <dgm:prSet custT="1"/>
      <dgm:spPr/>
      <dgm:t>
        <a:bodyPr/>
        <a:lstStyle/>
        <a:p>
          <a:r>
            <a:rPr lang="en-IE" sz="2600" dirty="0"/>
            <a:t>Post the issue in Slack; </a:t>
          </a:r>
          <a:br>
            <a:rPr lang="en-IE" sz="2600" dirty="0"/>
          </a:br>
          <a:r>
            <a:rPr lang="en-IE" sz="2600" dirty="0"/>
            <a:t>	think of it as asking a question in a traditional classroom.  </a:t>
          </a:r>
          <a:br>
            <a:rPr lang="en-IE" sz="2600" dirty="0"/>
          </a:br>
          <a:r>
            <a:rPr lang="en-IE" sz="2600" dirty="0"/>
            <a:t>	Include any screen shots, screen recordings, etc. </a:t>
          </a:r>
          <a:br>
            <a:rPr lang="en-IE" sz="2600" dirty="0"/>
          </a:br>
          <a:r>
            <a:rPr lang="en-IE" sz="2600" dirty="0"/>
            <a:t>	you think might help with solving the problem.</a:t>
          </a:r>
        </a:p>
      </dgm:t>
    </dgm:pt>
    <dgm:pt modelId="{E261CBAA-B6D4-4AA0-B2F3-3C339650B299}" type="parTrans" cxnId="{B7B24D8E-A6E4-48CB-9FA8-294CFE5463BA}">
      <dgm:prSet/>
      <dgm:spPr/>
      <dgm:t>
        <a:bodyPr/>
        <a:lstStyle/>
        <a:p>
          <a:endParaRPr lang="en-US"/>
        </a:p>
      </dgm:t>
    </dgm:pt>
    <dgm:pt modelId="{4DBF9227-E44A-4620-B6E6-1CA9B0F0E998}" type="sibTrans" cxnId="{B7B24D8E-A6E4-48CB-9FA8-294CFE5463BA}">
      <dgm:prSet/>
      <dgm:spPr/>
      <dgm:t>
        <a:bodyPr/>
        <a:lstStyle/>
        <a:p>
          <a:endParaRPr lang="en-US"/>
        </a:p>
      </dgm:t>
    </dgm:pt>
    <dgm:pt modelId="{739C43DC-2F2B-4AF0-A813-297C68DAF948}">
      <dgm:prSet/>
      <dgm:spPr/>
      <dgm:t>
        <a:bodyPr/>
        <a:lstStyle/>
        <a:p>
          <a:r>
            <a:rPr lang="en-IE" dirty="0"/>
            <a:t>We encourage classmates to help each other (peer learning), </a:t>
          </a:r>
          <a:br>
            <a:rPr lang="en-IE" dirty="0"/>
          </a:br>
          <a:r>
            <a:rPr lang="en-IE" dirty="0"/>
            <a:t>	if you know the answer to another student’s issue, </a:t>
          </a:r>
          <a:br>
            <a:rPr lang="en-IE" dirty="0"/>
          </a:br>
          <a:r>
            <a:rPr lang="en-IE" dirty="0"/>
            <a:t>	please do respond.</a:t>
          </a:r>
        </a:p>
      </dgm:t>
    </dgm:pt>
    <dgm:pt modelId="{5CF0DC82-C983-4B9F-870F-82B0B56705DF}" type="parTrans" cxnId="{DE616924-2268-46BE-806C-8BD1AFB5F569}">
      <dgm:prSet/>
      <dgm:spPr/>
      <dgm:t>
        <a:bodyPr/>
        <a:lstStyle/>
        <a:p>
          <a:endParaRPr lang="en-US"/>
        </a:p>
      </dgm:t>
    </dgm:pt>
    <dgm:pt modelId="{CFB89751-39F5-4F7A-978B-5901DAA1751B}" type="sibTrans" cxnId="{DE616924-2268-46BE-806C-8BD1AFB5F569}">
      <dgm:prSet/>
      <dgm:spPr/>
      <dgm:t>
        <a:bodyPr/>
        <a:lstStyle/>
        <a:p>
          <a:endParaRPr lang="en-US"/>
        </a:p>
      </dgm:t>
    </dgm:pt>
    <dgm:pt modelId="{70D53FA9-8978-46D9-B0A1-0492F2BF78B8}">
      <dgm:prSet/>
      <dgm:spPr/>
      <dgm:t>
        <a:bodyPr/>
        <a:lstStyle/>
        <a:p>
          <a:r>
            <a:rPr lang="en-IE" dirty="0"/>
            <a:t>All our responses will be via Slack </a:t>
          </a:r>
          <a:br>
            <a:rPr lang="en-IE" dirty="0"/>
          </a:br>
          <a:r>
            <a:rPr lang="en-IE" dirty="0"/>
            <a:t>	so that all students can see the resolution.</a:t>
          </a:r>
          <a:br>
            <a:rPr lang="en-IE" dirty="0"/>
          </a:br>
          <a:r>
            <a:rPr lang="en-IE" dirty="0"/>
            <a:t>	for private issues, use DM in Slack</a:t>
          </a:r>
        </a:p>
      </dgm:t>
    </dgm:pt>
    <dgm:pt modelId="{56E300D1-ED13-4525-8F12-F9E5FE9284BA}" type="parTrans" cxnId="{FB687163-533D-45FF-9C5F-70F3671882F7}">
      <dgm:prSet/>
      <dgm:spPr/>
      <dgm:t>
        <a:bodyPr/>
        <a:lstStyle/>
        <a:p>
          <a:endParaRPr lang="en-US"/>
        </a:p>
      </dgm:t>
    </dgm:pt>
    <dgm:pt modelId="{7D63BB23-9539-4BF5-BD62-DE2EA73254BA}" type="sibTrans" cxnId="{FB687163-533D-45FF-9C5F-70F3671882F7}">
      <dgm:prSet/>
      <dgm:spPr/>
      <dgm:t>
        <a:bodyPr/>
        <a:lstStyle/>
        <a:p>
          <a:endParaRPr lang="en-US"/>
        </a:p>
      </dgm:t>
    </dgm:pt>
    <dgm:pt modelId="{401CC711-EBFB-4EEC-B38A-7E8F759882A1}" type="pres">
      <dgm:prSet presAssocID="{5B8BD5E8-B824-45BE-BC93-874614838FA4}" presName="outerComposite" presStyleCnt="0">
        <dgm:presLayoutVars>
          <dgm:chMax val="5"/>
          <dgm:dir/>
          <dgm:resizeHandles val="exact"/>
        </dgm:presLayoutVars>
      </dgm:prSet>
      <dgm:spPr/>
    </dgm:pt>
    <dgm:pt modelId="{B657A194-CD37-41F4-95F3-F5B6B7D008FB}" type="pres">
      <dgm:prSet presAssocID="{5B8BD5E8-B824-45BE-BC93-874614838FA4}" presName="dummyMaxCanvas" presStyleCnt="0">
        <dgm:presLayoutVars/>
      </dgm:prSet>
      <dgm:spPr/>
    </dgm:pt>
    <dgm:pt modelId="{E9395C32-5A25-074C-88CC-AB2213E6ED35}" type="pres">
      <dgm:prSet presAssocID="{5B8BD5E8-B824-45BE-BC93-874614838FA4}" presName="ThreeNodes_1" presStyleLbl="node1" presStyleIdx="0" presStyleCnt="3" custScaleX="117647">
        <dgm:presLayoutVars>
          <dgm:bulletEnabled val="1"/>
        </dgm:presLayoutVars>
      </dgm:prSet>
      <dgm:spPr/>
    </dgm:pt>
    <dgm:pt modelId="{7AE6B4B6-5E86-0C46-B711-BD914D07BC85}" type="pres">
      <dgm:prSet presAssocID="{5B8BD5E8-B824-45BE-BC93-874614838FA4}" presName="ThreeNodes_2" presStyleLbl="node1" presStyleIdx="1" presStyleCnt="3" custScaleX="112745">
        <dgm:presLayoutVars>
          <dgm:bulletEnabled val="1"/>
        </dgm:presLayoutVars>
      </dgm:prSet>
      <dgm:spPr/>
    </dgm:pt>
    <dgm:pt modelId="{C5CDF482-F510-9749-A50E-239DAA99758A}" type="pres">
      <dgm:prSet presAssocID="{5B8BD5E8-B824-45BE-BC93-874614838FA4}" presName="ThreeNodes_3" presStyleLbl="node1" presStyleIdx="2" presStyleCnt="3">
        <dgm:presLayoutVars>
          <dgm:bulletEnabled val="1"/>
        </dgm:presLayoutVars>
      </dgm:prSet>
      <dgm:spPr/>
    </dgm:pt>
    <dgm:pt modelId="{25E122EF-D1E6-DC48-8DA9-B9263BACC161}" type="pres">
      <dgm:prSet presAssocID="{5B8BD5E8-B824-45BE-BC93-874614838FA4}" presName="ThreeConn_1-2" presStyleLbl="fgAccFollowNode1" presStyleIdx="0" presStyleCnt="2">
        <dgm:presLayoutVars>
          <dgm:bulletEnabled val="1"/>
        </dgm:presLayoutVars>
      </dgm:prSet>
      <dgm:spPr/>
    </dgm:pt>
    <dgm:pt modelId="{D471284F-AF7B-6F44-AE6E-3DB23C9635A2}" type="pres">
      <dgm:prSet presAssocID="{5B8BD5E8-B824-45BE-BC93-874614838FA4}" presName="ThreeConn_2-3" presStyleLbl="fgAccFollowNode1" presStyleIdx="1" presStyleCnt="2">
        <dgm:presLayoutVars>
          <dgm:bulletEnabled val="1"/>
        </dgm:presLayoutVars>
      </dgm:prSet>
      <dgm:spPr/>
    </dgm:pt>
    <dgm:pt modelId="{6E9EA119-34EE-3A4E-9878-E9417E236A3E}" type="pres">
      <dgm:prSet presAssocID="{5B8BD5E8-B824-45BE-BC93-874614838FA4}" presName="ThreeNodes_1_text" presStyleLbl="node1" presStyleIdx="2" presStyleCnt="3">
        <dgm:presLayoutVars>
          <dgm:bulletEnabled val="1"/>
        </dgm:presLayoutVars>
      </dgm:prSet>
      <dgm:spPr/>
    </dgm:pt>
    <dgm:pt modelId="{DCCF4588-DA91-734D-B2C2-BA445CACC059}" type="pres">
      <dgm:prSet presAssocID="{5B8BD5E8-B824-45BE-BC93-874614838FA4}" presName="ThreeNodes_2_text" presStyleLbl="node1" presStyleIdx="2" presStyleCnt="3">
        <dgm:presLayoutVars>
          <dgm:bulletEnabled val="1"/>
        </dgm:presLayoutVars>
      </dgm:prSet>
      <dgm:spPr/>
    </dgm:pt>
    <dgm:pt modelId="{10B76DBB-08A9-2844-8CDB-6E12B1B71774}" type="pres">
      <dgm:prSet presAssocID="{5B8BD5E8-B824-45BE-BC93-874614838F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F03CA21-11B6-0B47-B5F9-DF7F5C917A8E}" type="presOf" srcId="{739C43DC-2F2B-4AF0-A813-297C68DAF948}" destId="{7AE6B4B6-5E86-0C46-B711-BD914D07BC85}" srcOrd="0" destOrd="0" presId="urn:microsoft.com/office/officeart/2005/8/layout/vProcess5"/>
    <dgm:cxn modelId="{DE616924-2268-46BE-806C-8BD1AFB5F569}" srcId="{5B8BD5E8-B824-45BE-BC93-874614838FA4}" destId="{739C43DC-2F2B-4AF0-A813-297C68DAF948}" srcOrd="1" destOrd="0" parTransId="{5CF0DC82-C983-4B9F-870F-82B0B56705DF}" sibTransId="{CFB89751-39F5-4F7A-978B-5901DAA1751B}"/>
    <dgm:cxn modelId="{FB687163-533D-45FF-9C5F-70F3671882F7}" srcId="{5B8BD5E8-B824-45BE-BC93-874614838FA4}" destId="{70D53FA9-8978-46D9-B0A1-0492F2BF78B8}" srcOrd="2" destOrd="0" parTransId="{56E300D1-ED13-4525-8F12-F9E5FE9284BA}" sibTransId="{7D63BB23-9539-4BF5-BD62-DE2EA73254BA}"/>
    <dgm:cxn modelId="{A9075A6D-F2EE-2046-B45D-BA4D7DA1D1E5}" type="presOf" srcId="{739C43DC-2F2B-4AF0-A813-297C68DAF948}" destId="{DCCF4588-DA91-734D-B2C2-BA445CACC059}" srcOrd="1" destOrd="0" presId="urn:microsoft.com/office/officeart/2005/8/layout/vProcess5"/>
    <dgm:cxn modelId="{9EC56A7C-7873-DF42-87D0-4C67AE74FE1E}" type="presOf" srcId="{4DBF9227-E44A-4620-B6E6-1CA9B0F0E998}" destId="{25E122EF-D1E6-DC48-8DA9-B9263BACC161}" srcOrd="0" destOrd="0" presId="urn:microsoft.com/office/officeart/2005/8/layout/vProcess5"/>
    <dgm:cxn modelId="{2961908A-E9E0-3C43-95AA-D8D2EF8BACDA}" type="presOf" srcId="{70D53FA9-8978-46D9-B0A1-0492F2BF78B8}" destId="{10B76DBB-08A9-2844-8CDB-6E12B1B71774}" srcOrd="1" destOrd="0" presId="urn:microsoft.com/office/officeart/2005/8/layout/vProcess5"/>
    <dgm:cxn modelId="{B7B24D8E-A6E4-48CB-9FA8-294CFE5463BA}" srcId="{5B8BD5E8-B824-45BE-BC93-874614838FA4}" destId="{23659DCC-8784-498D-8E01-225F930D44A9}" srcOrd="0" destOrd="0" parTransId="{E261CBAA-B6D4-4AA0-B2F3-3C339650B299}" sibTransId="{4DBF9227-E44A-4620-B6E6-1CA9B0F0E998}"/>
    <dgm:cxn modelId="{D721F496-E6D7-C84B-AE16-8CF39A4C1887}" type="presOf" srcId="{70D53FA9-8978-46D9-B0A1-0492F2BF78B8}" destId="{C5CDF482-F510-9749-A50E-239DAA99758A}" srcOrd="0" destOrd="0" presId="urn:microsoft.com/office/officeart/2005/8/layout/vProcess5"/>
    <dgm:cxn modelId="{F194A6C2-2267-394F-B07A-069199C7DE65}" type="presOf" srcId="{23659DCC-8784-498D-8E01-225F930D44A9}" destId="{6E9EA119-34EE-3A4E-9878-E9417E236A3E}" srcOrd="1" destOrd="0" presId="urn:microsoft.com/office/officeart/2005/8/layout/vProcess5"/>
    <dgm:cxn modelId="{2E66E2C3-4423-F64C-8B82-E2C257CB1B62}" type="presOf" srcId="{23659DCC-8784-498D-8E01-225F930D44A9}" destId="{E9395C32-5A25-074C-88CC-AB2213E6ED35}" srcOrd="0" destOrd="0" presId="urn:microsoft.com/office/officeart/2005/8/layout/vProcess5"/>
    <dgm:cxn modelId="{069D57C6-9B50-48A9-BC46-62DAB61A45C1}" type="presOf" srcId="{5B8BD5E8-B824-45BE-BC93-874614838FA4}" destId="{401CC711-EBFB-4EEC-B38A-7E8F759882A1}" srcOrd="0" destOrd="0" presId="urn:microsoft.com/office/officeart/2005/8/layout/vProcess5"/>
    <dgm:cxn modelId="{B8F00ECE-797F-CE44-BC54-9733D3ACFB6B}" type="presOf" srcId="{CFB89751-39F5-4F7A-978B-5901DAA1751B}" destId="{D471284F-AF7B-6F44-AE6E-3DB23C9635A2}" srcOrd="0" destOrd="0" presId="urn:microsoft.com/office/officeart/2005/8/layout/vProcess5"/>
    <dgm:cxn modelId="{039C1DC9-C6D0-4EAF-8705-668C01987FCF}" type="presParOf" srcId="{401CC711-EBFB-4EEC-B38A-7E8F759882A1}" destId="{B657A194-CD37-41F4-95F3-F5B6B7D008FB}" srcOrd="0" destOrd="0" presId="urn:microsoft.com/office/officeart/2005/8/layout/vProcess5"/>
    <dgm:cxn modelId="{51CE4D52-F36E-EC43-A49D-A95408E8D658}" type="presParOf" srcId="{401CC711-EBFB-4EEC-B38A-7E8F759882A1}" destId="{E9395C32-5A25-074C-88CC-AB2213E6ED35}" srcOrd="1" destOrd="0" presId="urn:microsoft.com/office/officeart/2005/8/layout/vProcess5"/>
    <dgm:cxn modelId="{4B173E21-1D28-7244-8F7B-D2C9CC5DEE96}" type="presParOf" srcId="{401CC711-EBFB-4EEC-B38A-7E8F759882A1}" destId="{7AE6B4B6-5E86-0C46-B711-BD914D07BC85}" srcOrd="2" destOrd="0" presId="urn:microsoft.com/office/officeart/2005/8/layout/vProcess5"/>
    <dgm:cxn modelId="{5C2A1BC4-FDD2-1449-846B-865FD0DD6984}" type="presParOf" srcId="{401CC711-EBFB-4EEC-B38A-7E8F759882A1}" destId="{C5CDF482-F510-9749-A50E-239DAA99758A}" srcOrd="3" destOrd="0" presId="urn:microsoft.com/office/officeart/2005/8/layout/vProcess5"/>
    <dgm:cxn modelId="{C28DC43D-6339-CB45-BDE9-AD5BA58899A8}" type="presParOf" srcId="{401CC711-EBFB-4EEC-B38A-7E8F759882A1}" destId="{25E122EF-D1E6-DC48-8DA9-B9263BACC161}" srcOrd="4" destOrd="0" presId="urn:microsoft.com/office/officeart/2005/8/layout/vProcess5"/>
    <dgm:cxn modelId="{F8603EF1-6E03-CF43-9C9E-6EDC4FC8AA8C}" type="presParOf" srcId="{401CC711-EBFB-4EEC-B38A-7E8F759882A1}" destId="{D471284F-AF7B-6F44-AE6E-3DB23C9635A2}" srcOrd="5" destOrd="0" presId="urn:microsoft.com/office/officeart/2005/8/layout/vProcess5"/>
    <dgm:cxn modelId="{E85E02F5-1D0C-9B48-82F4-62FC26E93D43}" type="presParOf" srcId="{401CC711-EBFB-4EEC-B38A-7E8F759882A1}" destId="{6E9EA119-34EE-3A4E-9878-E9417E236A3E}" srcOrd="6" destOrd="0" presId="urn:microsoft.com/office/officeart/2005/8/layout/vProcess5"/>
    <dgm:cxn modelId="{C7A7A098-227F-A946-BBD0-D05704CB8489}" type="presParOf" srcId="{401CC711-EBFB-4EEC-B38A-7E8F759882A1}" destId="{DCCF4588-DA91-734D-B2C2-BA445CACC059}" srcOrd="7" destOrd="0" presId="urn:microsoft.com/office/officeart/2005/8/layout/vProcess5"/>
    <dgm:cxn modelId="{81ECCE13-6A24-B642-98B3-0C78E07F6E9A}" type="presParOf" srcId="{401CC711-EBFB-4EEC-B38A-7E8F759882A1}" destId="{10B76DBB-08A9-2844-8CDB-6E12B1B7177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8BD5E8-B824-45BE-BC93-874614838FA4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</dgm:pt>
    <dgm:pt modelId="{15717481-C6BA-468E-8887-14B60E6DF850}">
      <dgm:prSet custT="1"/>
      <dgm:spPr/>
      <dgm:t>
        <a:bodyPr/>
        <a:lstStyle/>
        <a:p>
          <a:r>
            <a:rPr lang="en-IE" sz="3200" dirty="0"/>
            <a:t>Search </a:t>
          </a:r>
          <a:r>
            <a:rPr lang="en-IE" sz="3200" b="1" dirty="0"/>
            <a:t>#Slack </a:t>
          </a:r>
          <a:r>
            <a:rPr lang="en-IE" sz="3200" dirty="0"/>
            <a:t>Chatroom</a:t>
          </a:r>
        </a:p>
      </dgm:t>
    </dgm:pt>
    <dgm:pt modelId="{4E1C1F79-8DED-4FD1-ABA1-082E1ADFDB29}" type="parTrans" cxnId="{99259E90-1499-4C36-B84F-A1AD6043A667}">
      <dgm:prSet/>
      <dgm:spPr/>
      <dgm:t>
        <a:bodyPr/>
        <a:lstStyle/>
        <a:p>
          <a:endParaRPr lang="en-US" sz="2400"/>
        </a:p>
      </dgm:t>
    </dgm:pt>
    <dgm:pt modelId="{7D0FF406-F763-4710-85B6-22E036B730EE}" type="sibTrans" cxnId="{99259E90-1499-4C36-B84F-A1AD6043A667}">
      <dgm:prSet custT="1"/>
      <dgm:spPr/>
      <dgm:t>
        <a:bodyPr/>
        <a:lstStyle/>
        <a:p>
          <a:endParaRPr lang="en-US" sz="3600"/>
        </a:p>
      </dgm:t>
    </dgm:pt>
    <dgm:pt modelId="{675810EB-5C83-4EED-B1E7-FC307B2BFB9B}">
      <dgm:prSet custT="1"/>
      <dgm:spPr/>
      <dgm:t>
        <a:bodyPr/>
        <a:lstStyle/>
        <a:p>
          <a:r>
            <a:rPr lang="en-IE" sz="3200" dirty="0"/>
            <a:t>Check Google / </a:t>
          </a:r>
          <a:r>
            <a:rPr lang="en-IE" sz="3200" b="1" dirty="0" err="1"/>
            <a:t>StackOverflow</a:t>
          </a:r>
          <a:r>
            <a:rPr lang="en-IE" sz="3200" dirty="0"/>
            <a:t> (or equivalent) for possible solution</a:t>
          </a:r>
        </a:p>
      </dgm:t>
    </dgm:pt>
    <dgm:pt modelId="{AC200DFF-372D-4B3E-93BE-3025B9D24A4F}" type="parTrans" cxnId="{244F170F-0ADF-4282-A324-15CD30252641}">
      <dgm:prSet/>
      <dgm:spPr/>
      <dgm:t>
        <a:bodyPr/>
        <a:lstStyle/>
        <a:p>
          <a:endParaRPr lang="en-US" sz="2400"/>
        </a:p>
      </dgm:t>
    </dgm:pt>
    <dgm:pt modelId="{7267510A-250B-40A3-97B7-D2431321F333}" type="sibTrans" cxnId="{244F170F-0ADF-4282-A324-15CD30252641}">
      <dgm:prSet custT="1"/>
      <dgm:spPr/>
      <dgm:t>
        <a:bodyPr/>
        <a:lstStyle/>
        <a:p>
          <a:endParaRPr lang="en-US" sz="3600"/>
        </a:p>
      </dgm:t>
    </dgm:pt>
    <dgm:pt modelId="{DFDA6F2A-4249-42E1-AF32-2AFE077653E3}">
      <dgm:prSet custT="1"/>
      <dgm:spPr/>
      <dgm:t>
        <a:bodyPr/>
        <a:lstStyle/>
        <a:p>
          <a:r>
            <a:rPr lang="en-IE" sz="3200" dirty="0"/>
            <a:t>Post the issue on </a:t>
          </a:r>
          <a:r>
            <a:rPr lang="en-IE" sz="3200" b="1" dirty="0"/>
            <a:t>#Slack </a:t>
          </a:r>
          <a:r>
            <a:rPr lang="en-IE" sz="3200" b="0" dirty="0"/>
            <a:t>programming</a:t>
          </a:r>
          <a:r>
            <a:rPr lang="en-IE" sz="3200" b="1" dirty="0"/>
            <a:t> </a:t>
          </a:r>
          <a:r>
            <a:rPr lang="en-IE" sz="3200" dirty="0"/>
            <a:t>channel</a:t>
          </a:r>
          <a:endParaRPr lang="en-US" sz="3200" dirty="0"/>
        </a:p>
      </dgm:t>
    </dgm:pt>
    <dgm:pt modelId="{CC88D5FE-4504-419D-A0C6-83D035825FDC}" type="parTrans" cxnId="{D05391EC-33E9-4C13-8566-60020B2812C4}">
      <dgm:prSet/>
      <dgm:spPr/>
      <dgm:t>
        <a:bodyPr/>
        <a:lstStyle/>
        <a:p>
          <a:endParaRPr lang="en-US" sz="2400"/>
        </a:p>
      </dgm:t>
    </dgm:pt>
    <dgm:pt modelId="{760BD3EC-36F3-468B-9FCA-B81523911D34}" type="sibTrans" cxnId="{D05391EC-33E9-4C13-8566-60020B2812C4}">
      <dgm:prSet custT="1"/>
      <dgm:spPr/>
      <dgm:t>
        <a:bodyPr/>
        <a:lstStyle/>
        <a:p>
          <a:endParaRPr lang="en-US" sz="3600"/>
        </a:p>
      </dgm:t>
    </dgm:pt>
    <dgm:pt modelId="{401CC711-EBFB-4EEC-B38A-7E8F759882A1}" type="pres">
      <dgm:prSet presAssocID="{5B8BD5E8-B824-45BE-BC93-874614838FA4}" presName="outerComposite" presStyleCnt="0">
        <dgm:presLayoutVars>
          <dgm:chMax val="5"/>
          <dgm:dir/>
          <dgm:resizeHandles val="exact"/>
        </dgm:presLayoutVars>
      </dgm:prSet>
      <dgm:spPr/>
    </dgm:pt>
    <dgm:pt modelId="{B657A194-CD37-41F4-95F3-F5B6B7D008FB}" type="pres">
      <dgm:prSet presAssocID="{5B8BD5E8-B824-45BE-BC93-874614838FA4}" presName="dummyMaxCanvas" presStyleCnt="0">
        <dgm:presLayoutVars/>
      </dgm:prSet>
      <dgm:spPr/>
    </dgm:pt>
    <dgm:pt modelId="{03F98B8E-769B-48A3-8647-FE13EB20AEC7}" type="pres">
      <dgm:prSet presAssocID="{5B8BD5E8-B824-45BE-BC93-874614838FA4}" presName="ThreeNodes_1" presStyleLbl="node1" presStyleIdx="0" presStyleCnt="3">
        <dgm:presLayoutVars>
          <dgm:bulletEnabled val="1"/>
        </dgm:presLayoutVars>
      </dgm:prSet>
      <dgm:spPr/>
    </dgm:pt>
    <dgm:pt modelId="{41C55632-AA05-4417-97F5-8A68C4BF0608}" type="pres">
      <dgm:prSet presAssocID="{5B8BD5E8-B824-45BE-BC93-874614838FA4}" presName="ThreeNodes_2" presStyleLbl="node1" presStyleIdx="1" presStyleCnt="3">
        <dgm:presLayoutVars>
          <dgm:bulletEnabled val="1"/>
        </dgm:presLayoutVars>
      </dgm:prSet>
      <dgm:spPr/>
    </dgm:pt>
    <dgm:pt modelId="{1CB8FB3F-56CD-4DE7-BFF9-349AD916225F}" type="pres">
      <dgm:prSet presAssocID="{5B8BD5E8-B824-45BE-BC93-874614838FA4}" presName="ThreeNodes_3" presStyleLbl="node1" presStyleIdx="2" presStyleCnt="3">
        <dgm:presLayoutVars>
          <dgm:bulletEnabled val="1"/>
        </dgm:presLayoutVars>
      </dgm:prSet>
      <dgm:spPr/>
    </dgm:pt>
    <dgm:pt modelId="{626DF387-3F5F-4933-851B-3AD4EB341C83}" type="pres">
      <dgm:prSet presAssocID="{5B8BD5E8-B824-45BE-BC93-874614838FA4}" presName="ThreeConn_1-2" presStyleLbl="fgAccFollowNode1" presStyleIdx="0" presStyleCnt="2">
        <dgm:presLayoutVars>
          <dgm:bulletEnabled val="1"/>
        </dgm:presLayoutVars>
      </dgm:prSet>
      <dgm:spPr/>
    </dgm:pt>
    <dgm:pt modelId="{6827D79E-CE8B-4E35-B672-B5E6F7DE5031}" type="pres">
      <dgm:prSet presAssocID="{5B8BD5E8-B824-45BE-BC93-874614838FA4}" presName="ThreeConn_2-3" presStyleLbl="fgAccFollowNode1" presStyleIdx="1" presStyleCnt="2">
        <dgm:presLayoutVars>
          <dgm:bulletEnabled val="1"/>
        </dgm:presLayoutVars>
      </dgm:prSet>
      <dgm:spPr/>
    </dgm:pt>
    <dgm:pt modelId="{9D3B7103-19AF-4348-AFAF-D5921820A243}" type="pres">
      <dgm:prSet presAssocID="{5B8BD5E8-B824-45BE-BC93-874614838FA4}" presName="ThreeNodes_1_text" presStyleLbl="node1" presStyleIdx="2" presStyleCnt="3">
        <dgm:presLayoutVars>
          <dgm:bulletEnabled val="1"/>
        </dgm:presLayoutVars>
      </dgm:prSet>
      <dgm:spPr/>
    </dgm:pt>
    <dgm:pt modelId="{8B6DB781-A708-495A-BC13-D250E5CF5914}" type="pres">
      <dgm:prSet presAssocID="{5B8BD5E8-B824-45BE-BC93-874614838FA4}" presName="ThreeNodes_2_text" presStyleLbl="node1" presStyleIdx="2" presStyleCnt="3">
        <dgm:presLayoutVars>
          <dgm:bulletEnabled val="1"/>
        </dgm:presLayoutVars>
      </dgm:prSet>
      <dgm:spPr/>
    </dgm:pt>
    <dgm:pt modelId="{F2100E33-3AAE-4F5E-A038-E403700A2124}" type="pres">
      <dgm:prSet presAssocID="{5B8BD5E8-B824-45BE-BC93-874614838F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2C0A30A-4D43-4E8A-B12E-B9797AA498C8}" type="presOf" srcId="{7D0FF406-F763-4710-85B6-22E036B730EE}" destId="{626DF387-3F5F-4933-851B-3AD4EB341C83}" srcOrd="0" destOrd="0" presId="urn:microsoft.com/office/officeart/2005/8/layout/vProcess5"/>
    <dgm:cxn modelId="{244F170F-0ADF-4282-A324-15CD30252641}" srcId="{5B8BD5E8-B824-45BE-BC93-874614838FA4}" destId="{675810EB-5C83-4EED-B1E7-FC307B2BFB9B}" srcOrd="1" destOrd="0" parTransId="{AC200DFF-372D-4B3E-93BE-3025B9D24A4F}" sibTransId="{7267510A-250B-40A3-97B7-D2431321F333}"/>
    <dgm:cxn modelId="{81834439-A257-4D7B-A643-1C014457534B}" type="presOf" srcId="{15717481-C6BA-468E-8887-14B60E6DF850}" destId="{03F98B8E-769B-48A3-8647-FE13EB20AEC7}" srcOrd="0" destOrd="0" presId="urn:microsoft.com/office/officeart/2005/8/layout/vProcess5"/>
    <dgm:cxn modelId="{10223367-FD2A-486C-B2B2-72E788272AE9}" type="presOf" srcId="{DFDA6F2A-4249-42E1-AF32-2AFE077653E3}" destId="{1CB8FB3F-56CD-4DE7-BFF9-349AD916225F}" srcOrd="0" destOrd="0" presId="urn:microsoft.com/office/officeart/2005/8/layout/vProcess5"/>
    <dgm:cxn modelId="{E6C35977-EA05-4BDF-8989-E1017FB4FCEF}" type="presOf" srcId="{675810EB-5C83-4EED-B1E7-FC307B2BFB9B}" destId="{41C55632-AA05-4417-97F5-8A68C4BF0608}" srcOrd="0" destOrd="0" presId="urn:microsoft.com/office/officeart/2005/8/layout/vProcess5"/>
    <dgm:cxn modelId="{99259E90-1499-4C36-B84F-A1AD6043A667}" srcId="{5B8BD5E8-B824-45BE-BC93-874614838FA4}" destId="{15717481-C6BA-468E-8887-14B60E6DF850}" srcOrd="0" destOrd="0" parTransId="{4E1C1F79-8DED-4FD1-ABA1-082E1ADFDB29}" sibTransId="{7D0FF406-F763-4710-85B6-22E036B730EE}"/>
    <dgm:cxn modelId="{829C2696-43B2-43E6-80A5-F0A657F759B6}" type="presOf" srcId="{15717481-C6BA-468E-8887-14B60E6DF850}" destId="{9D3B7103-19AF-4348-AFAF-D5921820A243}" srcOrd="1" destOrd="0" presId="urn:microsoft.com/office/officeart/2005/8/layout/vProcess5"/>
    <dgm:cxn modelId="{44E097B8-A523-4CC4-A62C-99EB23F97CEF}" type="presOf" srcId="{DFDA6F2A-4249-42E1-AF32-2AFE077653E3}" destId="{F2100E33-3AAE-4F5E-A038-E403700A2124}" srcOrd="1" destOrd="0" presId="urn:microsoft.com/office/officeart/2005/8/layout/vProcess5"/>
    <dgm:cxn modelId="{069D57C6-9B50-48A9-BC46-62DAB61A45C1}" type="presOf" srcId="{5B8BD5E8-B824-45BE-BC93-874614838FA4}" destId="{401CC711-EBFB-4EEC-B38A-7E8F759882A1}" srcOrd="0" destOrd="0" presId="urn:microsoft.com/office/officeart/2005/8/layout/vProcess5"/>
    <dgm:cxn modelId="{DC27F2C9-05BC-4F7E-B5E8-59662CBD86DF}" type="presOf" srcId="{7267510A-250B-40A3-97B7-D2431321F333}" destId="{6827D79E-CE8B-4E35-B672-B5E6F7DE5031}" srcOrd="0" destOrd="0" presId="urn:microsoft.com/office/officeart/2005/8/layout/vProcess5"/>
    <dgm:cxn modelId="{C48D76CC-F92E-495F-97E2-4B3B76D9EEFC}" type="presOf" srcId="{675810EB-5C83-4EED-B1E7-FC307B2BFB9B}" destId="{8B6DB781-A708-495A-BC13-D250E5CF5914}" srcOrd="1" destOrd="0" presId="urn:microsoft.com/office/officeart/2005/8/layout/vProcess5"/>
    <dgm:cxn modelId="{D05391EC-33E9-4C13-8566-60020B2812C4}" srcId="{5B8BD5E8-B824-45BE-BC93-874614838FA4}" destId="{DFDA6F2A-4249-42E1-AF32-2AFE077653E3}" srcOrd="2" destOrd="0" parTransId="{CC88D5FE-4504-419D-A0C6-83D035825FDC}" sibTransId="{760BD3EC-36F3-468B-9FCA-B81523911D34}"/>
    <dgm:cxn modelId="{039C1DC9-C6D0-4EAF-8705-668C01987FCF}" type="presParOf" srcId="{401CC711-EBFB-4EEC-B38A-7E8F759882A1}" destId="{B657A194-CD37-41F4-95F3-F5B6B7D008FB}" srcOrd="0" destOrd="0" presId="urn:microsoft.com/office/officeart/2005/8/layout/vProcess5"/>
    <dgm:cxn modelId="{68561192-30BE-4A4A-8A00-7BFD6697C853}" type="presParOf" srcId="{401CC711-EBFB-4EEC-B38A-7E8F759882A1}" destId="{03F98B8E-769B-48A3-8647-FE13EB20AEC7}" srcOrd="1" destOrd="0" presId="urn:microsoft.com/office/officeart/2005/8/layout/vProcess5"/>
    <dgm:cxn modelId="{160DCF3A-7752-4395-AFC1-0FEB50DF7B65}" type="presParOf" srcId="{401CC711-EBFB-4EEC-B38A-7E8F759882A1}" destId="{41C55632-AA05-4417-97F5-8A68C4BF0608}" srcOrd="2" destOrd="0" presId="urn:microsoft.com/office/officeart/2005/8/layout/vProcess5"/>
    <dgm:cxn modelId="{C7959465-77C0-4B5C-8B43-516AFDA4DC62}" type="presParOf" srcId="{401CC711-EBFB-4EEC-B38A-7E8F759882A1}" destId="{1CB8FB3F-56CD-4DE7-BFF9-349AD916225F}" srcOrd="3" destOrd="0" presId="urn:microsoft.com/office/officeart/2005/8/layout/vProcess5"/>
    <dgm:cxn modelId="{2DECFD2F-3061-460F-ADB2-1379C6A2B987}" type="presParOf" srcId="{401CC711-EBFB-4EEC-B38A-7E8F759882A1}" destId="{626DF387-3F5F-4933-851B-3AD4EB341C83}" srcOrd="4" destOrd="0" presId="urn:microsoft.com/office/officeart/2005/8/layout/vProcess5"/>
    <dgm:cxn modelId="{4D560FA2-C568-4E95-81A4-E2C1D85D567A}" type="presParOf" srcId="{401CC711-EBFB-4EEC-B38A-7E8F759882A1}" destId="{6827D79E-CE8B-4E35-B672-B5E6F7DE5031}" srcOrd="5" destOrd="0" presId="urn:microsoft.com/office/officeart/2005/8/layout/vProcess5"/>
    <dgm:cxn modelId="{EFF76BD4-9212-449C-A528-D6922350D3B1}" type="presParOf" srcId="{401CC711-EBFB-4EEC-B38A-7E8F759882A1}" destId="{9D3B7103-19AF-4348-AFAF-D5921820A243}" srcOrd="6" destOrd="0" presId="urn:microsoft.com/office/officeart/2005/8/layout/vProcess5"/>
    <dgm:cxn modelId="{91FB8040-965E-4DA2-BD51-91E6A8463924}" type="presParOf" srcId="{401CC711-EBFB-4EEC-B38A-7E8F759882A1}" destId="{8B6DB781-A708-495A-BC13-D250E5CF5914}" srcOrd="7" destOrd="0" presId="urn:microsoft.com/office/officeart/2005/8/layout/vProcess5"/>
    <dgm:cxn modelId="{2C3AD59F-9DFB-4FB5-9653-6F0AC6FE9FD3}" type="presParOf" srcId="{401CC711-EBFB-4EEC-B38A-7E8F759882A1}" destId="{F2100E33-3AAE-4F5E-A038-E403700A212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C4765-63D2-4CBA-AB85-CEE79ECD2ED7}">
      <dsp:nvSpPr>
        <dsp:cNvPr id="0" name=""/>
        <dsp:cNvSpPr/>
      </dsp:nvSpPr>
      <dsp:spPr>
        <a:xfrm>
          <a:off x="0" y="358215"/>
          <a:ext cx="85344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354076" rIns="662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 err="1"/>
            <a:t>Profile:</a:t>
          </a:r>
          <a:r>
            <a:rPr lang="en-IE" sz="1700" kern="1200" dirty="0" err="1">
              <a:hlinkClick xmlns:r="http://schemas.openxmlformats.org/officeDocument/2006/relationships" r:id="rId1"/>
            </a:rPr>
            <a:t>https</a:t>
          </a:r>
          <a:r>
            <a:rPr lang="en-IE" sz="1700" kern="1200" dirty="0">
              <a:hlinkClick xmlns:r="http://schemas.openxmlformats.org/officeDocument/2006/relationships" r:id="rId1"/>
            </a:rPr>
            <a:t>://www.wit.ie/about_wit/contact_us/staff_directory/colm_dunphy</a:t>
          </a:r>
          <a:r>
            <a:rPr lang="en-IE" sz="17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 err="1"/>
            <a:t>Email:</a:t>
          </a:r>
          <a:r>
            <a:rPr lang="en-IE" sz="1700" kern="1200" dirty="0" err="1">
              <a:hlinkClick xmlns:r="http://schemas.openxmlformats.org/officeDocument/2006/relationships" r:id="rId2"/>
            </a:rPr>
            <a:t>cdunphy@wit.ie</a:t>
          </a:r>
          <a:r>
            <a:rPr lang="en-IE" sz="17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700" kern="1200" dirty="0"/>
        </a:p>
      </dsp:txBody>
      <dsp:txXfrm>
        <a:off x="0" y="358215"/>
        <a:ext cx="8534400" cy="1285200"/>
      </dsp:txXfrm>
    </dsp:sp>
    <dsp:sp modelId="{90478F0A-4166-4912-A626-F4FF9026B294}">
      <dsp:nvSpPr>
        <dsp:cNvPr id="0" name=""/>
        <dsp:cNvSpPr/>
      </dsp:nvSpPr>
      <dsp:spPr>
        <a:xfrm>
          <a:off x="426720" y="107295"/>
          <a:ext cx="59740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Colm Dunphy</a:t>
          </a:r>
          <a:endParaRPr lang="en-US" sz="1900" kern="1200" dirty="0"/>
        </a:p>
      </dsp:txBody>
      <dsp:txXfrm>
        <a:off x="451218" y="131793"/>
        <a:ext cx="5925084" cy="452844"/>
      </dsp:txXfrm>
    </dsp:sp>
    <dsp:sp modelId="{239E2FAF-1211-4CE8-8DAD-5CCE862DCE1D}">
      <dsp:nvSpPr>
        <dsp:cNvPr id="0" name=""/>
        <dsp:cNvSpPr/>
      </dsp:nvSpPr>
      <dsp:spPr>
        <a:xfrm>
          <a:off x="0" y="1986135"/>
          <a:ext cx="85344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354076" rIns="66236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Profile:</a:t>
          </a:r>
          <a:r>
            <a:rPr lang="en-US" sz="1600" kern="1200" dirty="0">
              <a:hlinkClick xmlns:r="http://schemas.openxmlformats.org/officeDocument/2006/relationships" r:id="rId3"/>
            </a:rPr>
            <a:t>https://www.wit.ie/about_wit/contact_us/staff_directory/patrick_felicia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600" kern="1200" dirty="0"/>
            <a:t>Email: </a:t>
          </a:r>
          <a:r>
            <a:rPr lang="en-IE" sz="1600" b="0" i="0" kern="1200" dirty="0">
              <a:hlinkClick xmlns:r="http://schemas.openxmlformats.org/officeDocument/2006/relationships" r:id="rId4"/>
            </a:rPr>
            <a:t>pfelicia@wit.ie</a:t>
          </a:r>
          <a:endParaRPr lang="en-I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600" kern="1200" dirty="0"/>
        </a:p>
      </dsp:txBody>
      <dsp:txXfrm>
        <a:off x="0" y="1986135"/>
        <a:ext cx="8534400" cy="1231650"/>
      </dsp:txXfrm>
    </dsp:sp>
    <dsp:sp modelId="{C4102802-4075-437B-8BD7-22D24FAB4788}">
      <dsp:nvSpPr>
        <dsp:cNvPr id="0" name=""/>
        <dsp:cNvSpPr/>
      </dsp:nvSpPr>
      <dsp:spPr>
        <a:xfrm>
          <a:off x="426720" y="1735215"/>
          <a:ext cx="59740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Patrick Felicia</a:t>
          </a:r>
        </a:p>
      </dsp:txBody>
      <dsp:txXfrm>
        <a:off x="451218" y="1759713"/>
        <a:ext cx="5925084" cy="452844"/>
      </dsp:txXfrm>
    </dsp:sp>
    <dsp:sp modelId="{58E438D8-36B1-C14A-BC08-3D630B55E927}">
      <dsp:nvSpPr>
        <dsp:cNvPr id="0" name=""/>
        <dsp:cNvSpPr/>
      </dsp:nvSpPr>
      <dsp:spPr>
        <a:xfrm>
          <a:off x="0" y="3560505"/>
          <a:ext cx="85344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354076" rIns="662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 err="1"/>
            <a:t>Profile:</a:t>
          </a:r>
          <a:r>
            <a:rPr lang="en-IE" sz="1700" kern="1200" dirty="0" err="1">
              <a:hlinkClick xmlns:r="http://schemas.openxmlformats.org/officeDocument/2006/relationships" r:id="rId1"/>
            </a:rPr>
            <a:t>https</a:t>
          </a:r>
          <a:r>
            <a:rPr lang="en-IE" sz="1700" kern="1200" dirty="0">
              <a:hlinkClick xmlns:r="http://schemas.openxmlformats.org/officeDocument/2006/relationships" r:id="rId1"/>
            </a:rPr>
            <a:t>://www.wit.ie/about_wit/contact_us/staff_directory/colm_dunphy</a:t>
          </a:r>
          <a:r>
            <a:rPr lang="en-IE" sz="17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/>
            <a:t>Email: </a:t>
          </a:r>
          <a:r>
            <a:rPr lang="en-IE" sz="1700" b="0" i="0" kern="1200" dirty="0" err="1">
              <a:hlinkClick xmlns:r="http://schemas.openxmlformats.org/officeDocument/2006/relationships" r:id="rId5"/>
            </a:rPr>
            <a:t>jbrazil@wit.ie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0" y="3560505"/>
        <a:ext cx="8534400" cy="1285200"/>
      </dsp:txXfrm>
    </dsp:sp>
    <dsp:sp modelId="{185A103F-F7C1-634E-9226-EF20E52DFF64}">
      <dsp:nvSpPr>
        <dsp:cNvPr id="0" name=""/>
        <dsp:cNvSpPr/>
      </dsp:nvSpPr>
      <dsp:spPr>
        <a:xfrm>
          <a:off x="426720" y="3309585"/>
          <a:ext cx="59740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800" kern="1200" dirty="0"/>
            <a:t>Jonathan Brazil</a:t>
          </a:r>
        </a:p>
      </dsp:txBody>
      <dsp:txXfrm>
        <a:off x="451218" y="3334083"/>
        <a:ext cx="592508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2D192-E3AF-4AA8-A234-6F3D92895AA9}">
      <dsp:nvSpPr>
        <dsp:cNvPr id="0" name=""/>
        <dsp:cNvSpPr/>
      </dsp:nvSpPr>
      <dsp:spPr>
        <a:xfrm>
          <a:off x="4602" y="0"/>
          <a:ext cx="10961183" cy="1084405"/>
        </a:xfrm>
        <a:prstGeom prst="roundRect">
          <a:avLst>
            <a:gd name="adj" fmla="val 10000"/>
          </a:avLst>
        </a:prstGeom>
        <a:solidFill>
          <a:srgbClr val="00206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12 weeks of delivery</a:t>
          </a:r>
        </a:p>
      </dsp:txBody>
      <dsp:txXfrm>
        <a:off x="36363" y="31761"/>
        <a:ext cx="10897661" cy="1020883"/>
      </dsp:txXfrm>
    </dsp:sp>
    <dsp:sp modelId="{CB1B026B-B875-40BB-9D0C-5F72F8CB57D4}">
      <dsp:nvSpPr>
        <dsp:cNvPr id="0" name=""/>
        <dsp:cNvSpPr/>
      </dsp:nvSpPr>
      <dsp:spPr>
        <a:xfrm>
          <a:off x="16507" y="1287151"/>
          <a:ext cx="4047792" cy="1084405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 *Lectures / Talks</a:t>
          </a:r>
          <a:br>
            <a:rPr lang="en-US" sz="3200" kern="1200" dirty="0"/>
          </a:br>
          <a:r>
            <a:rPr lang="en-US" sz="3200" kern="1200" dirty="0"/>
            <a:t>(webinar/video)</a:t>
          </a:r>
        </a:p>
      </dsp:txBody>
      <dsp:txXfrm>
        <a:off x="48268" y="1318912"/>
        <a:ext cx="3984270" cy="1020883"/>
      </dsp:txXfrm>
    </dsp:sp>
    <dsp:sp modelId="{615F2F9F-87AA-460D-B6E9-F46930C95B57}">
      <dsp:nvSpPr>
        <dsp:cNvPr id="0" name=""/>
        <dsp:cNvSpPr/>
      </dsp:nvSpPr>
      <dsp:spPr>
        <a:xfrm>
          <a:off x="623625" y="2537595"/>
          <a:ext cx="1387638" cy="1084405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Mon </a:t>
          </a:r>
          <a:br>
            <a:rPr lang="en-US" sz="2000" kern="1200" dirty="0"/>
          </a:br>
          <a:r>
            <a:rPr lang="en-US" sz="2000" kern="1200" dirty="0"/>
            <a:t>12:15 – 2:00</a:t>
          </a:r>
        </a:p>
      </dsp:txBody>
      <dsp:txXfrm>
        <a:off x="655386" y="2569356"/>
        <a:ext cx="1324116" cy="1020883"/>
      </dsp:txXfrm>
    </dsp:sp>
    <dsp:sp modelId="{8A6FE567-95A0-4B11-A238-A7E8E14CC44B}">
      <dsp:nvSpPr>
        <dsp:cNvPr id="0" name=""/>
        <dsp:cNvSpPr/>
      </dsp:nvSpPr>
      <dsp:spPr>
        <a:xfrm>
          <a:off x="2069544" y="2537595"/>
          <a:ext cx="1387638" cy="1084405"/>
        </a:xfrm>
        <a:prstGeom prst="roundRect">
          <a:avLst>
            <a:gd name="adj" fmla="val 10000"/>
          </a:avLst>
        </a:prstGeom>
        <a:solidFill>
          <a:srgbClr val="C0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Wed</a:t>
          </a:r>
          <a:br>
            <a:rPr lang="en-US" sz="2000" kern="1200" dirty="0"/>
          </a:br>
          <a:r>
            <a:rPr lang="en-US" sz="2000" kern="1200" dirty="0"/>
            <a:t>12:15 – 2:00</a:t>
          </a:r>
        </a:p>
      </dsp:txBody>
      <dsp:txXfrm>
        <a:off x="2101305" y="2569356"/>
        <a:ext cx="1324116" cy="1020883"/>
      </dsp:txXfrm>
    </dsp:sp>
    <dsp:sp modelId="{B44971DA-F4E4-48A8-9A80-67FCA1382821}">
      <dsp:nvSpPr>
        <dsp:cNvPr id="0" name=""/>
        <dsp:cNvSpPr/>
      </dsp:nvSpPr>
      <dsp:spPr>
        <a:xfrm>
          <a:off x="4180861" y="1269267"/>
          <a:ext cx="2833557" cy="1084405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 * Labs</a:t>
          </a:r>
        </a:p>
      </dsp:txBody>
      <dsp:txXfrm>
        <a:off x="4212622" y="1301028"/>
        <a:ext cx="2770035" cy="1020883"/>
      </dsp:txXfrm>
    </dsp:sp>
    <dsp:sp modelId="{1E75B9D0-C1BE-49D2-9B86-67594F0E7EB1}">
      <dsp:nvSpPr>
        <dsp:cNvPr id="0" name=""/>
        <dsp:cNvSpPr/>
      </dsp:nvSpPr>
      <dsp:spPr>
        <a:xfrm>
          <a:off x="4180861" y="2537595"/>
          <a:ext cx="1387638" cy="1084405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 Tues</a:t>
          </a:r>
        </a:p>
      </dsp:txBody>
      <dsp:txXfrm>
        <a:off x="4212622" y="2569356"/>
        <a:ext cx="1324116" cy="1020883"/>
      </dsp:txXfrm>
    </dsp:sp>
    <dsp:sp modelId="{6D611FA9-01B0-AD4F-947E-AFABDD2820CB}">
      <dsp:nvSpPr>
        <dsp:cNvPr id="0" name=""/>
        <dsp:cNvSpPr/>
      </dsp:nvSpPr>
      <dsp:spPr>
        <a:xfrm>
          <a:off x="5626780" y="2537595"/>
          <a:ext cx="1387638" cy="1084405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Wed Thurs</a:t>
          </a:r>
        </a:p>
      </dsp:txBody>
      <dsp:txXfrm>
        <a:off x="5658541" y="2569356"/>
        <a:ext cx="1324116" cy="1020883"/>
      </dsp:txXfrm>
    </dsp:sp>
    <dsp:sp modelId="{526EF549-9C96-3D49-B170-ED6CBC913AB7}">
      <dsp:nvSpPr>
        <dsp:cNvPr id="0" name=""/>
        <dsp:cNvSpPr/>
      </dsp:nvSpPr>
      <dsp:spPr>
        <a:xfrm>
          <a:off x="7130980" y="1269267"/>
          <a:ext cx="3825312" cy="1084405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Lab Support </a:t>
          </a:r>
          <a:br>
            <a:rPr lang="en-US" sz="2400" kern="1200" dirty="0"/>
          </a:br>
          <a:r>
            <a:rPr lang="en-US" sz="2400" kern="1200" dirty="0"/>
            <a:t>on Slack</a:t>
          </a:r>
        </a:p>
      </dsp:txBody>
      <dsp:txXfrm>
        <a:off x="7162741" y="1301028"/>
        <a:ext cx="3761790" cy="1020883"/>
      </dsp:txXfrm>
    </dsp:sp>
    <dsp:sp modelId="{3007F6CD-3E18-CB4C-9C11-6B5006B22F7B}">
      <dsp:nvSpPr>
        <dsp:cNvPr id="0" name=""/>
        <dsp:cNvSpPr/>
      </dsp:nvSpPr>
      <dsp:spPr>
        <a:xfrm>
          <a:off x="7701741" y="2537595"/>
          <a:ext cx="2683789" cy="1084405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within 24 hours M-F</a:t>
          </a:r>
          <a:endParaRPr lang="en-US" sz="2000" kern="1200" dirty="0"/>
        </a:p>
      </dsp:txBody>
      <dsp:txXfrm>
        <a:off x="7733502" y="2569356"/>
        <a:ext cx="2620267" cy="10208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95C32-5A25-074C-88CC-AB2213E6ED35}">
      <dsp:nvSpPr>
        <dsp:cNvPr id="0" name=""/>
        <dsp:cNvSpPr/>
      </dsp:nvSpPr>
      <dsp:spPr>
        <a:xfrm>
          <a:off x="-411478" y="0"/>
          <a:ext cx="10972794" cy="14688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Post the issue in Slack; </a:t>
          </a:r>
          <a:br>
            <a:rPr lang="en-IE" sz="2600" kern="1200" dirty="0"/>
          </a:br>
          <a:r>
            <a:rPr lang="en-IE" sz="2600" kern="1200" dirty="0"/>
            <a:t>	think of it as asking a question in a traditional classroom.  </a:t>
          </a:r>
          <a:br>
            <a:rPr lang="en-IE" sz="2600" kern="1200" dirty="0"/>
          </a:br>
          <a:r>
            <a:rPr lang="en-IE" sz="2600" kern="1200" dirty="0"/>
            <a:t>	Include any screen shots, screen recordings, etc. </a:t>
          </a:r>
          <a:br>
            <a:rPr lang="en-IE" sz="2600" kern="1200" dirty="0"/>
          </a:br>
          <a:r>
            <a:rPr lang="en-IE" sz="2600" kern="1200" dirty="0"/>
            <a:t>	you think might help with solving the problem.</a:t>
          </a:r>
        </a:p>
      </dsp:txBody>
      <dsp:txXfrm>
        <a:off x="-368456" y="43022"/>
        <a:ext cx="9123229" cy="1382837"/>
      </dsp:txXfrm>
    </dsp:sp>
    <dsp:sp modelId="{7AE6B4B6-5E86-0C46-B711-BD914D07BC85}">
      <dsp:nvSpPr>
        <dsp:cNvPr id="0" name=""/>
        <dsp:cNvSpPr/>
      </dsp:nvSpPr>
      <dsp:spPr>
        <a:xfrm>
          <a:off x="640083" y="1713695"/>
          <a:ext cx="10515590" cy="14688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We encourage classmates to help each other (peer learning), </a:t>
          </a:r>
          <a:br>
            <a:rPr lang="en-IE" sz="2500" kern="1200" dirty="0"/>
          </a:br>
          <a:r>
            <a:rPr lang="en-IE" sz="2500" kern="1200" dirty="0"/>
            <a:t>	if you know the answer to another student’s issue, </a:t>
          </a:r>
          <a:br>
            <a:rPr lang="en-IE" sz="2500" kern="1200" dirty="0"/>
          </a:br>
          <a:r>
            <a:rPr lang="en-IE" sz="2500" kern="1200" dirty="0"/>
            <a:t>	please do respond.</a:t>
          </a:r>
        </a:p>
      </dsp:txBody>
      <dsp:txXfrm>
        <a:off x="683105" y="1756717"/>
        <a:ext cx="8425241" cy="1382837"/>
      </dsp:txXfrm>
    </dsp:sp>
    <dsp:sp modelId="{C5CDF482-F510-9749-A50E-239DAA99758A}">
      <dsp:nvSpPr>
        <dsp:cNvPr id="0" name=""/>
        <dsp:cNvSpPr/>
      </dsp:nvSpPr>
      <dsp:spPr>
        <a:xfrm>
          <a:off x="2057398" y="3427390"/>
          <a:ext cx="9326880" cy="14688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All our responses will be via Slack </a:t>
          </a:r>
          <a:br>
            <a:rPr lang="en-IE" sz="2500" kern="1200" dirty="0"/>
          </a:br>
          <a:r>
            <a:rPr lang="en-IE" sz="2500" kern="1200" dirty="0"/>
            <a:t>	so that all students can see the resolution.</a:t>
          </a:r>
          <a:br>
            <a:rPr lang="en-IE" sz="2500" kern="1200" dirty="0"/>
          </a:br>
          <a:r>
            <a:rPr lang="en-IE" sz="2500" kern="1200" dirty="0"/>
            <a:t>	for private issues, use DM in Slack</a:t>
          </a:r>
        </a:p>
      </dsp:txBody>
      <dsp:txXfrm>
        <a:off x="2100420" y="3470412"/>
        <a:ext cx="7463102" cy="1382837"/>
      </dsp:txXfrm>
    </dsp:sp>
    <dsp:sp modelId="{25E122EF-D1E6-DC48-8DA9-B9263BACC161}">
      <dsp:nvSpPr>
        <dsp:cNvPr id="0" name=""/>
        <dsp:cNvSpPr/>
      </dsp:nvSpPr>
      <dsp:spPr>
        <a:xfrm>
          <a:off x="8783585" y="1113901"/>
          <a:ext cx="954773" cy="95477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998409" y="1113901"/>
        <a:ext cx="525125" cy="718467"/>
      </dsp:txXfrm>
    </dsp:sp>
    <dsp:sp modelId="{D471284F-AF7B-6F44-AE6E-3DB23C9635A2}">
      <dsp:nvSpPr>
        <dsp:cNvPr id="0" name=""/>
        <dsp:cNvSpPr/>
      </dsp:nvSpPr>
      <dsp:spPr>
        <a:xfrm>
          <a:off x="9606545" y="2817804"/>
          <a:ext cx="954773" cy="95477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821369" y="2817804"/>
        <a:ext cx="525125" cy="718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98B8E-769B-48A3-8647-FE13EB20AEC7}">
      <dsp:nvSpPr>
        <dsp:cNvPr id="0" name=""/>
        <dsp:cNvSpPr/>
      </dsp:nvSpPr>
      <dsp:spPr>
        <a:xfrm>
          <a:off x="0" y="0"/>
          <a:ext cx="9197340" cy="1408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Search </a:t>
          </a:r>
          <a:r>
            <a:rPr lang="en-IE" sz="3200" b="1" kern="1200" dirty="0"/>
            <a:t>#Slack </a:t>
          </a:r>
          <a:r>
            <a:rPr lang="en-IE" sz="3200" kern="1200" dirty="0"/>
            <a:t>Chatroom</a:t>
          </a:r>
        </a:p>
      </dsp:txBody>
      <dsp:txXfrm>
        <a:off x="41248" y="41248"/>
        <a:ext cx="7677662" cy="1325815"/>
      </dsp:txXfrm>
    </dsp:sp>
    <dsp:sp modelId="{41C55632-AA05-4417-97F5-8A68C4BF0608}">
      <dsp:nvSpPr>
        <dsp:cNvPr id="0" name=""/>
        <dsp:cNvSpPr/>
      </dsp:nvSpPr>
      <dsp:spPr>
        <a:xfrm>
          <a:off x="811529" y="1643029"/>
          <a:ext cx="9197340" cy="1408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Check Google / </a:t>
          </a:r>
          <a:r>
            <a:rPr lang="en-IE" sz="3200" b="1" kern="1200" dirty="0" err="1"/>
            <a:t>StackOverflow</a:t>
          </a:r>
          <a:r>
            <a:rPr lang="en-IE" sz="3200" kern="1200" dirty="0"/>
            <a:t> (or equivalent) for possible solution</a:t>
          </a:r>
        </a:p>
      </dsp:txBody>
      <dsp:txXfrm>
        <a:off x="852777" y="1684277"/>
        <a:ext cx="7387911" cy="1325815"/>
      </dsp:txXfrm>
    </dsp:sp>
    <dsp:sp modelId="{1CB8FB3F-56CD-4DE7-BFF9-349AD916225F}">
      <dsp:nvSpPr>
        <dsp:cNvPr id="0" name=""/>
        <dsp:cNvSpPr/>
      </dsp:nvSpPr>
      <dsp:spPr>
        <a:xfrm>
          <a:off x="1623059" y="3286059"/>
          <a:ext cx="9197340" cy="1408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200" kern="1200" dirty="0"/>
            <a:t>Post the issue on </a:t>
          </a:r>
          <a:r>
            <a:rPr lang="en-IE" sz="3200" b="1" kern="1200" dirty="0"/>
            <a:t>#Slack </a:t>
          </a:r>
          <a:r>
            <a:rPr lang="en-IE" sz="3200" b="0" kern="1200" dirty="0"/>
            <a:t>programming</a:t>
          </a:r>
          <a:r>
            <a:rPr lang="en-IE" sz="3200" b="1" kern="1200" dirty="0"/>
            <a:t> </a:t>
          </a:r>
          <a:r>
            <a:rPr lang="en-IE" sz="3200" kern="1200" dirty="0"/>
            <a:t>channel</a:t>
          </a:r>
          <a:endParaRPr lang="en-US" sz="3200" kern="1200" dirty="0"/>
        </a:p>
      </dsp:txBody>
      <dsp:txXfrm>
        <a:off x="1664307" y="3327307"/>
        <a:ext cx="7387911" cy="1325815"/>
      </dsp:txXfrm>
    </dsp:sp>
    <dsp:sp modelId="{626DF387-3F5F-4933-851B-3AD4EB341C83}">
      <dsp:nvSpPr>
        <dsp:cNvPr id="0" name=""/>
        <dsp:cNvSpPr/>
      </dsp:nvSpPr>
      <dsp:spPr>
        <a:xfrm>
          <a:off x="8281937" y="1067969"/>
          <a:ext cx="915402" cy="91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7902" y="1067969"/>
        <a:ext cx="503472" cy="688840"/>
      </dsp:txXfrm>
    </dsp:sp>
    <dsp:sp modelId="{6827D79E-CE8B-4E35-B672-B5E6F7DE5031}">
      <dsp:nvSpPr>
        <dsp:cNvPr id="0" name=""/>
        <dsp:cNvSpPr/>
      </dsp:nvSpPr>
      <dsp:spPr>
        <a:xfrm>
          <a:off x="9093467" y="2701610"/>
          <a:ext cx="915402" cy="91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299432" y="2701610"/>
        <a:ext cx="503472" cy="688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10/01/2019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These technologies are used to deliver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2006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Can visually the result of your programming code.</a:t>
            </a:r>
          </a:p>
          <a:p>
            <a:r>
              <a:rPr lang="en-IE" dirty="0"/>
              <a:t>Visual confirmation that your code is correct.</a:t>
            </a:r>
          </a:p>
          <a:p>
            <a:r>
              <a:rPr lang="en-IE" dirty="0"/>
              <a:t>Little “ceremony” around getting a piece of code to work…simple IDE and you can have a program with only one line of code if you wish.</a:t>
            </a:r>
          </a:p>
          <a:p>
            <a:r>
              <a:rPr lang="en-IE" dirty="0"/>
              <a:t>Helps with understanding flow of control e.g. sequence, selection (if), iteration (loops)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18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are using version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398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These technologies are the software development technologies/approaches that we will teach in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720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These technologies are the software development technologies/approaches that we will teach in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124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IDE – Integrated Development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498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85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696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As programming is a brand new topic to most students, we weight the majority of marks towards the end of the module.  This gives students a chance to learn this new field, without compromising their grade.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308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0997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31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1447800"/>
            <a:ext cx="1107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.ie/current_students/student_affairs/mitigating-circumstanc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processing.org/browse/" TargetMode="External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overview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5641" y="91440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3832224"/>
            <a:ext cx="25527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/>
              <a:t>Produced by: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41" y="5715001"/>
            <a:ext cx="3771900" cy="8477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51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3869324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Mr. Colm Dunphy</a:t>
            </a:r>
          </a:p>
          <a:p>
            <a:r>
              <a:rPr lang="en-I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Siobhán</a:t>
            </a:r>
            <a:r>
              <a:rPr lang="en-I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E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Drohan</a:t>
            </a:r>
            <a:endParaRPr lang="en-IE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5892226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75641" y="2133601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Introduction to the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425D7-BC95-4041-B7AF-E29A28D1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378" y="1246605"/>
            <a:ext cx="1926021" cy="33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756936-5851-F34A-A668-31CEE7CB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59" y="222564"/>
            <a:ext cx="1962828" cy="1972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20E9E-B5C1-CB47-AE1C-D7919D2AA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100" y="222564"/>
            <a:ext cx="4128708" cy="197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284CB5-2C0C-404C-84D9-512AA4C5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316" y="2443852"/>
            <a:ext cx="4089105" cy="1970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FEAE9B-965D-404E-B78D-3D5B4BF7A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3421" y="2443852"/>
            <a:ext cx="1081521" cy="1970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C4B97E-0D64-5045-84A1-EAFC5190DD4E}"/>
              </a:ext>
            </a:extLst>
          </p:cNvPr>
          <p:cNvSpPr txBox="1"/>
          <p:nvPr/>
        </p:nvSpPr>
        <p:spPr>
          <a:xfrm>
            <a:off x="609599" y="919752"/>
            <a:ext cx="14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Assignment 1</a:t>
            </a:r>
          </a:p>
          <a:p>
            <a:r>
              <a:rPr lang="en-GB" dirty="0"/>
              <a:t>(P1)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7D5B3D-EC06-A64C-8667-B6B79800C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843" y="4737281"/>
            <a:ext cx="3114098" cy="20495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5B511A-C41B-3F4E-9F23-01880BC566DC}"/>
              </a:ext>
            </a:extLst>
          </p:cNvPr>
          <p:cNvSpPr txBox="1"/>
          <p:nvPr/>
        </p:nvSpPr>
        <p:spPr>
          <a:xfrm>
            <a:off x="609600" y="3063901"/>
            <a:ext cx="14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Assignment 2</a:t>
            </a:r>
          </a:p>
          <a:p>
            <a:r>
              <a:rPr lang="en-GB" dirty="0"/>
              <a:t>(P2)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2E7633-41BF-FE44-A201-7603C81F8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4737281"/>
            <a:ext cx="3473918" cy="20686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9CC34C-0DFA-BF42-9BD9-40CF33F99C36}"/>
              </a:ext>
            </a:extLst>
          </p:cNvPr>
          <p:cNvSpPr txBox="1"/>
          <p:nvPr/>
        </p:nvSpPr>
        <p:spPr>
          <a:xfrm>
            <a:off x="609600" y="5577382"/>
            <a:ext cx="14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Assignment 3</a:t>
            </a:r>
          </a:p>
          <a:p>
            <a:r>
              <a:rPr lang="en-GB" dirty="0"/>
              <a:t>(P3)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98C7BF-59DE-C54A-BA70-89933F91593E}"/>
              </a:ext>
            </a:extLst>
          </p:cNvPr>
          <p:cNvCxnSpPr>
            <a:cxnSpLocks/>
          </p:cNvCxnSpPr>
          <p:nvPr/>
        </p:nvCxnSpPr>
        <p:spPr>
          <a:xfrm>
            <a:off x="609599" y="4572000"/>
            <a:ext cx="11285343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9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A1D79F3-77F2-EC48-B8F9-CDED922B5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968" b="23478"/>
          <a:stretch/>
        </p:blipFill>
        <p:spPr>
          <a:xfrm>
            <a:off x="1" y="0"/>
            <a:ext cx="2471750" cy="67056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A41F8DCA-5D5C-FC4B-8236-66641E1F76A5}"/>
              </a:ext>
            </a:extLst>
          </p:cNvPr>
          <p:cNvSpPr/>
          <p:nvPr/>
        </p:nvSpPr>
        <p:spPr>
          <a:xfrm>
            <a:off x="914400" y="1757688"/>
            <a:ext cx="1502833" cy="756912"/>
          </a:xfrm>
          <a:prstGeom prst="frame">
            <a:avLst>
              <a:gd name="adj1" fmla="val 8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D42E7-E589-8143-A5BB-646C7FFDBB40}"/>
              </a:ext>
            </a:extLst>
          </p:cNvPr>
          <p:cNvSpPr txBox="1"/>
          <p:nvPr/>
        </p:nvSpPr>
        <p:spPr>
          <a:xfrm>
            <a:off x="2601010" y="1895072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P1 – 15%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8C13F-8AE7-894A-90F2-63146EBD43EF}"/>
              </a:ext>
            </a:extLst>
          </p:cNvPr>
          <p:cNvSpPr txBox="1"/>
          <p:nvPr/>
        </p:nvSpPr>
        <p:spPr>
          <a:xfrm>
            <a:off x="2641085" y="3287739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GB" dirty="0"/>
              <a:t>P2 - 30%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028CC-7D46-374E-BD0E-89632C0FF489}"/>
              </a:ext>
            </a:extLst>
          </p:cNvPr>
          <p:cNvSpPr txBox="1"/>
          <p:nvPr/>
        </p:nvSpPr>
        <p:spPr>
          <a:xfrm>
            <a:off x="2641085" y="5393579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GB" dirty="0"/>
              <a:t>P3 – 55%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F5BE0DF-654A-C342-97DB-66A9F0B68660}"/>
              </a:ext>
            </a:extLst>
          </p:cNvPr>
          <p:cNvSpPr/>
          <p:nvPr/>
        </p:nvSpPr>
        <p:spPr>
          <a:xfrm>
            <a:off x="914400" y="3048000"/>
            <a:ext cx="1502833" cy="1064254"/>
          </a:xfrm>
          <a:prstGeom prst="frame">
            <a:avLst>
              <a:gd name="adj1" fmla="val 6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E9EFABC-A75B-864A-BE08-D3D9660D04B7}"/>
              </a:ext>
            </a:extLst>
          </p:cNvPr>
          <p:cNvSpPr/>
          <p:nvPr/>
        </p:nvSpPr>
        <p:spPr>
          <a:xfrm>
            <a:off x="914400" y="4666335"/>
            <a:ext cx="1502833" cy="2039265"/>
          </a:xfrm>
          <a:prstGeom prst="frame">
            <a:avLst>
              <a:gd name="adj1" fmla="val 4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57DB71-2EFF-294F-9D8C-8A529B8B3C51}"/>
              </a:ext>
            </a:extLst>
          </p:cNvPr>
          <p:cNvSpPr txBox="1"/>
          <p:nvPr/>
        </p:nvSpPr>
        <p:spPr>
          <a:xfrm>
            <a:off x="6248400" y="3287739"/>
            <a:ext cx="566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% reflects difficulty and time required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7B1CF4-115B-5F49-A7B4-8963CC4898AA}"/>
              </a:ext>
            </a:extLst>
          </p:cNvPr>
          <p:cNvSpPr txBox="1"/>
          <p:nvPr/>
        </p:nvSpPr>
        <p:spPr>
          <a:xfrm>
            <a:off x="4507336" y="118533"/>
            <a:ext cx="3988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176283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9E858-05B5-EF49-94CE-F89B04F61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641" y="3200400"/>
            <a:ext cx="2140720" cy="10703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451507-C96F-ED40-86DB-770E595BC1A2}"/>
              </a:ext>
            </a:extLst>
          </p:cNvPr>
          <p:cNvSpPr txBox="1"/>
          <p:nvPr/>
        </p:nvSpPr>
        <p:spPr>
          <a:xfrm>
            <a:off x="7051025" y="4332982"/>
            <a:ext cx="34239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GB" dirty="0"/>
              <a:t>Online </a:t>
            </a:r>
            <a:br>
              <a:rPr lang="en-GB" dirty="0"/>
            </a:br>
            <a:r>
              <a:rPr lang="en-GB" dirty="0"/>
              <a:t>Interviews / Demos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85568-D695-C341-B1CF-C660C3958DE0}"/>
              </a:ext>
            </a:extLst>
          </p:cNvPr>
          <p:cNvSpPr txBox="1"/>
          <p:nvPr/>
        </p:nvSpPr>
        <p:spPr>
          <a:xfrm>
            <a:off x="4928297" y="183830"/>
            <a:ext cx="233540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Assignments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1B5A12-2E9E-2547-80FD-ED87CAC8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297" y="1584044"/>
            <a:ext cx="6717256" cy="1343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1772AD-C541-3044-A161-0DA72234D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577" y="1443251"/>
            <a:ext cx="2438400" cy="3966949"/>
          </a:xfrm>
          <a:prstGeom prst="rect">
            <a:avLst/>
          </a:prstGeom>
        </p:spPr>
      </p:pic>
      <p:pic>
        <p:nvPicPr>
          <p:cNvPr id="21" name="Picture 4" descr="Image result for moodle icon">
            <a:extLst>
              <a:ext uri="{FF2B5EF4-FFF2-40B4-BE49-F238E27FC236}">
                <a16:creationId xmlns:a16="http://schemas.microsoft.com/office/drawing/2014/main" id="{6E09712E-0A00-6D43-825A-8F4CB896E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791200"/>
            <a:ext cx="1549954" cy="3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79CCBE-BD82-BD43-89BB-A0C7E6DAB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1" y="5791200"/>
            <a:ext cx="1855516" cy="61232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57BC7A-A925-764A-B38D-89DEC34577E8}"/>
              </a:ext>
            </a:extLst>
          </p:cNvPr>
          <p:cNvCxnSpPr/>
          <p:nvPr/>
        </p:nvCxnSpPr>
        <p:spPr>
          <a:xfrm>
            <a:off x="4343400" y="1676400"/>
            <a:ext cx="0" cy="4795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0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E" dirty="0"/>
              <a:t>Assignments</a:t>
            </a:r>
            <a:endParaRPr sz="66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100% Continuous Assessment (CA).</a:t>
            </a:r>
          </a:p>
          <a:p>
            <a:r>
              <a:rPr lang="en-IE" dirty="0"/>
              <a:t>All Individual assignments </a:t>
            </a:r>
          </a:p>
          <a:p>
            <a:pPr lvl="1"/>
            <a:r>
              <a:rPr lang="en-IE" dirty="0"/>
              <a:t>(no team-based ones).</a:t>
            </a:r>
          </a:p>
          <a:p>
            <a:r>
              <a:rPr lang="en-IE" dirty="0"/>
              <a:t>Submit via Moodle assignment </a:t>
            </a:r>
            <a:r>
              <a:rPr lang="en-IE" dirty="0" err="1"/>
              <a:t>dropboxes</a:t>
            </a:r>
            <a:r>
              <a:rPr lang="en-IE" dirty="0"/>
              <a:t>.</a:t>
            </a:r>
          </a:p>
          <a:p>
            <a:r>
              <a:rPr lang="en-IE" dirty="0"/>
              <a:t>Hard deadlines; </a:t>
            </a:r>
            <a:br>
              <a:rPr lang="en-IE" dirty="0"/>
            </a:br>
            <a:r>
              <a:rPr lang="en-IE" dirty="0"/>
              <a:t>extensions only permitted if </a:t>
            </a:r>
            <a:r>
              <a:rPr lang="en-IE" dirty="0">
                <a:hlinkClick r:id="rId3"/>
              </a:rPr>
              <a:t>mitigating circumstances </a:t>
            </a:r>
            <a:r>
              <a:rPr lang="en-IE" dirty="0"/>
              <a:t>apply.</a:t>
            </a:r>
          </a:p>
          <a:p>
            <a:r>
              <a:rPr lang="en-IE" dirty="0"/>
              <a:t>Interviews </a:t>
            </a:r>
          </a:p>
        </p:txBody>
      </p:sp>
    </p:spTree>
    <p:extLst>
      <p:ext uri="{BB962C8B-B14F-4D97-AF65-F5344CB8AC3E}">
        <p14:creationId xmlns:p14="http://schemas.microsoft.com/office/powerpoint/2010/main" val="99646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i="1" dirty="0"/>
              <a:t>Troubleshooting labs</a:t>
            </a:r>
            <a:br>
              <a:rPr lang="en-IE" i="1" dirty="0"/>
            </a:br>
            <a:r>
              <a:rPr lang="en-IE" i="1" dirty="0"/>
              <a:t>...</a:t>
            </a:r>
            <a:r>
              <a:rPr lang="en-IE" b="1" i="1" dirty="0"/>
              <a:t>during</a:t>
            </a:r>
            <a:r>
              <a:rPr lang="en-IE" i="1" dirty="0"/>
              <a:t> the lab sessions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14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7382487"/>
              </p:ext>
            </p:extLst>
          </p:nvPr>
        </p:nvGraphicFramePr>
        <p:xfrm>
          <a:off x="626533" y="1687090"/>
          <a:ext cx="10972800" cy="489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92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i="1" dirty="0"/>
              <a:t>Troubleshooting labs</a:t>
            </a:r>
            <a:br>
              <a:rPr lang="en-IE" i="1" dirty="0"/>
            </a:br>
            <a:r>
              <a:rPr lang="en-IE" i="1" dirty="0"/>
              <a:t>…</a:t>
            </a:r>
            <a:r>
              <a:rPr lang="en-IE" b="1" i="1" dirty="0"/>
              <a:t>outside</a:t>
            </a:r>
            <a:r>
              <a:rPr lang="en-IE" i="1" dirty="0"/>
              <a:t> of the lab sessions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15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3280745"/>
              </p:ext>
            </p:extLst>
          </p:nvPr>
        </p:nvGraphicFramePr>
        <p:xfrm>
          <a:off x="762001" y="1888990"/>
          <a:ext cx="10820400" cy="4694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47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Ethos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Self-directed learning </a:t>
            </a:r>
            <a:r>
              <a:rPr lang="en-IE" dirty="0"/>
              <a:t>outside of lectures / labs.</a:t>
            </a:r>
          </a:p>
          <a:p>
            <a:r>
              <a:rPr lang="en-IE" dirty="0"/>
              <a:t>Inquisitive and motivated.</a:t>
            </a:r>
          </a:p>
          <a:p>
            <a:r>
              <a:rPr lang="en-IE" dirty="0"/>
              <a:t>Help your </a:t>
            </a:r>
            <a:r>
              <a:rPr lang="en-IE" b="1" dirty="0"/>
              <a:t>peers (use #Slack!)</a:t>
            </a:r>
            <a:r>
              <a:rPr lang="en-IE" dirty="0"/>
              <a:t>.</a:t>
            </a:r>
          </a:p>
          <a:p>
            <a:r>
              <a:rPr lang="en-IE" b="1" dirty="0"/>
              <a:t>Engage</a:t>
            </a:r>
            <a:r>
              <a:rPr lang="en-IE" dirty="0"/>
              <a:t>ment and staying current with the module.</a:t>
            </a:r>
          </a:p>
          <a:p>
            <a:r>
              <a:rPr lang="en-IE" dirty="0"/>
              <a:t>All work submitted must be </a:t>
            </a:r>
            <a:r>
              <a:rPr lang="en-IE" b="1" dirty="0"/>
              <a:t>your own work</a:t>
            </a:r>
            <a:r>
              <a:rPr lang="en-IE" dirty="0"/>
              <a:t>.  </a:t>
            </a:r>
          </a:p>
          <a:p>
            <a:pPr lvl="1"/>
            <a:r>
              <a:rPr lang="en-IE" dirty="0"/>
              <a:t>all code/approaches given in the module by us can be re-used / re-purposed in your assignments.</a:t>
            </a:r>
          </a:p>
          <a:p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148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19201"/>
            <a:ext cx="7772400" cy="1470025"/>
          </a:xfrm>
        </p:spPr>
        <p:txBody>
          <a:bodyPr/>
          <a:lstStyle/>
          <a:p>
            <a:r>
              <a:rPr lang="en-IE" dirty="0"/>
              <a:t>Introduction to Processing</a:t>
            </a:r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8194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8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4200" dirty="0"/>
              <a:t>“Processing is a programming language, </a:t>
            </a:r>
          </a:p>
          <a:p>
            <a:pPr marL="0" indent="0">
              <a:buNone/>
            </a:pPr>
            <a:r>
              <a:rPr lang="en-IE" sz="4200" dirty="0"/>
              <a:t>development environment, </a:t>
            </a:r>
          </a:p>
          <a:p>
            <a:pPr marL="0" indent="0">
              <a:buNone/>
            </a:pPr>
            <a:r>
              <a:rPr lang="en-IE" sz="4200" dirty="0"/>
              <a:t>and online community.”</a:t>
            </a:r>
          </a:p>
          <a:p>
            <a:pPr marL="3543300" lvl="8" indent="0" algn="r">
              <a:buNone/>
            </a:pPr>
            <a:r>
              <a:rPr lang="en-IE" dirty="0">
                <a:hlinkClick r:id="rId2"/>
              </a:rPr>
              <a:t>Source:  https://processing.org/</a:t>
            </a:r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Examples:</a:t>
            </a:r>
          </a:p>
          <a:p>
            <a:pPr marL="800100" lvl="2" indent="0">
              <a:buNone/>
            </a:pPr>
            <a:r>
              <a:rPr lang="en-IE" sz="2600" dirty="0">
                <a:hlinkClick r:id="rId3"/>
              </a:rPr>
              <a:t>http://www.openprocessing.org/browse/</a:t>
            </a:r>
            <a:endParaRPr lang="en-IE" sz="2600" dirty="0"/>
          </a:p>
        </p:txBody>
      </p:sp>
      <p:pic>
        <p:nvPicPr>
          <p:cNvPr id="2050" name="Picture 2" descr="Image result for processing">
            <a:extLst>
              <a:ext uri="{FF2B5EF4-FFF2-40B4-BE49-F238E27FC236}">
                <a16:creationId xmlns:a16="http://schemas.microsoft.com/office/drawing/2014/main" id="{6F7D8B42-5BE5-4DDF-A1EC-826956759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483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30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115062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IE" dirty="0"/>
              <a:t>…can be used to develop static or interactive online material </a:t>
            </a:r>
          </a:p>
          <a:p>
            <a:pPr marL="400050" lvl="1" indent="0">
              <a:buNone/>
            </a:pPr>
            <a:r>
              <a:rPr lang="en-IE" dirty="0"/>
              <a:t>and data </a:t>
            </a:r>
            <a:r>
              <a:rPr lang="en-IE" b="1" dirty="0"/>
              <a:t>visualisations</a:t>
            </a:r>
            <a:r>
              <a:rPr lang="en-IE" dirty="0"/>
              <a:t>.</a:t>
            </a:r>
          </a:p>
          <a:p>
            <a:pPr marL="400050" lvl="1" indent="0">
              <a:buNone/>
            </a:pPr>
            <a:endParaRPr lang="en-IE" dirty="0"/>
          </a:p>
          <a:p>
            <a:pPr marL="400050" lvl="1" indent="0">
              <a:buNone/>
            </a:pPr>
            <a:r>
              <a:rPr lang="en-IE" dirty="0"/>
              <a:t>…is often used by visual </a:t>
            </a:r>
            <a:r>
              <a:rPr lang="en-IE" b="1" dirty="0"/>
              <a:t>artists</a:t>
            </a:r>
            <a:r>
              <a:rPr lang="en-IE" dirty="0"/>
              <a:t>.</a:t>
            </a:r>
          </a:p>
          <a:p>
            <a:pPr marL="400050" lvl="1" indent="0">
              <a:buNone/>
            </a:pPr>
            <a:endParaRPr lang="en-IE" dirty="0"/>
          </a:p>
          <a:p>
            <a:pPr marL="400050" lvl="1" indent="0">
              <a:buNone/>
            </a:pPr>
            <a:r>
              <a:rPr lang="en-IE" dirty="0"/>
              <a:t>…produces </a:t>
            </a:r>
            <a:r>
              <a:rPr lang="en-IE" b="1" dirty="0"/>
              <a:t>visual</a:t>
            </a:r>
            <a:r>
              <a:rPr lang="en-IE" dirty="0"/>
              <a:t> and </a:t>
            </a:r>
            <a:r>
              <a:rPr lang="en-IE" b="1" dirty="0"/>
              <a:t>interactive</a:t>
            </a:r>
            <a:r>
              <a:rPr lang="en-IE" dirty="0"/>
              <a:t> representations of programming code.</a:t>
            </a:r>
            <a:endParaRPr lang="en-IE" b="1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F93B7DB5-B149-4C4D-ADB9-8DD3B187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483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Agenda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</a:t>
            </a:fld>
            <a:endParaRPr lang="en-IE"/>
          </a:p>
        </p:txBody>
      </p:sp>
      <p:sp>
        <p:nvSpPr>
          <p:cNvPr id="246" name="Shape 246"/>
          <p:cNvSpPr>
            <a:spLocks noGrp="1"/>
          </p:cNvSpPr>
          <p:nvPr>
            <p:ph type="body" idx="4294967295"/>
          </p:nvPr>
        </p:nvSpPr>
        <p:spPr>
          <a:xfrm>
            <a:off x="1981200" y="183038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2800" i="1" dirty="0"/>
              <a:t>Lecturers / Tutors</a:t>
            </a:r>
          </a:p>
          <a:p>
            <a:pPr>
              <a:lnSpc>
                <a:spcPct val="150000"/>
              </a:lnSpc>
            </a:pPr>
            <a:r>
              <a:rPr lang="en-IE" sz="2800" i="1" dirty="0"/>
              <a:t>Module Structure &amp; Delivery</a:t>
            </a:r>
          </a:p>
          <a:p>
            <a:pPr>
              <a:lnSpc>
                <a:spcPct val="150000"/>
              </a:lnSpc>
            </a:pPr>
            <a:r>
              <a:rPr lang="en-IE" sz="2800" i="1" dirty="0"/>
              <a:t>Technologies</a:t>
            </a:r>
            <a:endParaRPr lang="en-IE" sz="2400" i="1" dirty="0"/>
          </a:p>
          <a:p>
            <a:pPr>
              <a:lnSpc>
                <a:spcPct val="150000"/>
              </a:lnSpc>
            </a:pPr>
            <a:r>
              <a:rPr lang="en-IE" sz="2800" i="1" dirty="0"/>
              <a:t>Module Assessment (Assignments)</a:t>
            </a:r>
          </a:p>
          <a:p>
            <a:pPr>
              <a:lnSpc>
                <a:spcPct val="150000"/>
              </a:lnSpc>
            </a:pPr>
            <a:r>
              <a:rPr lang="en-IE" sz="2800" i="1" dirty="0"/>
              <a:t>Troubleshooting Labs</a:t>
            </a:r>
          </a:p>
          <a:p>
            <a:pPr>
              <a:lnSpc>
                <a:spcPct val="150000"/>
              </a:lnSpc>
            </a:pPr>
            <a:r>
              <a:rPr lang="en-IE" sz="2800" i="1" dirty="0"/>
              <a:t>Ethos</a:t>
            </a:r>
          </a:p>
        </p:txBody>
      </p:sp>
    </p:spTree>
    <p:extLst>
      <p:ext uri="{BB962C8B-B14F-4D97-AF65-F5344CB8AC3E}">
        <p14:creationId xmlns:p14="http://schemas.microsoft.com/office/powerpoint/2010/main" val="374382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Different programming languages can be used with Processing e.g. :</a:t>
            </a:r>
          </a:p>
          <a:p>
            <a:pPr lvl="0"/>
            <a:endParaRPr lang="en-IE" dirty="0"/>
          </a:p>
          <a:p>
            <a:pPr lvl="1"/>
            <a:r>
              <a:rPr lang="en-IE" dirty="0">
                <a:solidFill>
                  <a:srgbClr val="FF0000"/>
                </a:solidFill>
              </a:rPr>
              <a:t>Java:  we will use this language.</a:t>
            </a:r>
            <a:endParaRPr lang="en-IE" dirty="0"/>
          </a:p>
          <a:p>
            <a:pPr lvl="1"/>
            <a:r>
              <a:rPr lang="en-IE" dirty="0"/>
              <a:t>JavaScript</a:t>
            </a:r>
          </a:p>
          <a:p>
            <a:pPr lvl="1"/>
            <a:r>
              <a:rPr lang="en-IE" dirty="0"/>
              <a:t>Python</a:t>
            </a:r>
          </a:p>
          <a:p>
            <a:pPr lvl="1"/>
            <a:r>
              <a:rPr lang="en-IE" dirty="0" err="1"/>
              <a:t>CoffeeScript</a:t>
            </a:r>
            <a:endParaRPr lang="en-IE" dirty="0"/>
          </a:p>
          <a:p>
            <a:pPr lvl="1"/>
            <a:r>
              <a:rPr lang="en-IE" dirty="0"/>
              <a:t>Etc.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9C4EF4F3-2FEC-4D3D-AB74-AD60E497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483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ava">
            <a:extLst>
              <a:ext uri="{FF2B5EF4-FFF2-40B4-BE49-F238E27FC236}">
                <a16:creationId xmlns:a16="http://schemas.microsoft.com/office/drawing/2014/main" id="{35E32ED1-5488-1D4D-A623-DE97F651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130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6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are we using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E" i="1" dirty="0"/>
          </a:p>
          <a:p>
            <a:pPr marL="0" indent="0" algn="ctr">
              <a:buNone/>
            </a:pPr>
            <a:r>
              <a:rPr lang="en-IE" sz="3600" i="1" dirty="0"/>
              <a:t>Processing is increasingly used </a:t>
            </a:r>
          </a:p>
          <a:p>
            <a:pPr marL="0" indent="0" algn="ctr">
              <a:buNone/>
            </a:pPr>
            <a:r>
              <a:rPr lang="en-IE" sz="3600" i="1" dirty="0"/>
              <a:t>to teach computer </a:t>
            </a:r>
          </a:p>
          <a:p>
            <a:pPr marL="0" indent="0" algn="ctr">
              <a:buNone/>
            </a:pPr>
            <a:r>
              <a:rPr lang="en-IE" sz="3600" i="1" dirty="0"/>
              <a:t>programming fundamentals (</a:t>
            </a:r>
            <a:r>
              <a:rPr lang="en-IE" sz="3600" i="1" dirty="0">
                <a:hlinkClick r:id="rId3"/>
              </a:rPr>
              <a:t>https://processing.org/overview/</a:t>
            </a:r>
            <a:r>
              <a:rPr lang="en-IE" sz="3600" i="1" dirty="0"/>
              <a:t>) </a:t>
            </a:r>
          </a:p>
          <a:p>
            <a:pPr marL="0" indent="0">
              <a:buNone/>
            </a:pPr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42308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Some eBooks in WIT library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7" t="25198" r="19570" b="8730"/>
          <a:stretch/>
        </p:blipFill>
        <p:spPr bwMode="auto">
          <a:xfrm>
            <a:off x="2209800" y="1676400"/>
            <a:ext cx="3759200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91" t="26042" r="20078" b="7887"/>
          <a:stretch/>
        </p:blipFill>
        <p:spPr bwMode="auto">
          <a:xfrm>
            <a:off x="6289964" y="1676401"/>
            <a:ext cx="3699163" cy="48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786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219201"/>
            <a:ext cx="7772400" cy="1470025"/>
          </a:xfrm>
        </p:spPr>
        <p:txBody>
          <a:bodyPr/>
          <a:lstStyle/>
          <a:p>
            <a:r>
              <a:rPr lang="en-IE" dirty="0"/>
              <a:t>We will start coding in Processing in the afternoon session</a:t>
            </a:r>
          </a:p>
        </p:txBody>
      </p:sp>
      <p:pic>
        <p:nvPicPr>
          <p:cNvPr id="4" name="Picture 2" descr="Image result for processing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8194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245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1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7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Introducing your lecturers / tutors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3</a:t>
            </a:fld>
            <a:endParaRPr lang="en-I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9366FA-7543-47BB-9CE7-EA14612B2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678583"/>
              </p:ext>
            </p:extLst>
          </p:nvPr>
        </p:nvGraphicFramePr>
        <p:xfrm>
          <a:off x="1828800" y="1376456"/>
          <a:ext cx="8534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8BFC2CE-1254-AA42-AB9B-6495FE565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9012" y="5127625"/>
            <a:ext cx="968375" cy="968375"/>
          </a:xfrm>
          <a:prstGeom prst="rect">
            <a:avLst/>
          </a:prstGeom>
          <a:ln w="28575">
            <a:solidFill>
              <a:schemeClr val="accent1">
                <a:hueOff val="0"/>
                <a:satOff val="0"/>
                <a:lumOff val="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A9239-7169-4640-965C-4725A4734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9012" y="1860549"/>
            <a:ext cx="968375" cy="968375"/>
          </a:xfrm>
          <a:prstGeom prst="rect">
            <a:avLst/>
          </a:prstGeom>
          <a:ln w="28575">
            <a:solidFill>
              <a:schemeClr val="accent1">
                <a:hueOff val="0"/>
                <a:satOff val="0"/>
                <a:lumOff val="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4FF97-9098-AF4A-BC4B-79A2CCAECE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2026" y="3505200"/>
            <a:ext cx="968374" cy="951385"/>
          </a:xfrm>
          <a:prstGeom prst="rect">
            <a:avLst/>
          </a:prstGeom>
          <a:ln w="28575">
            <a:solidFill>
              <a:schemeClr val="accen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Module Structure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4</a:t>
            </a:fld>
            <a:endParaRPr lang="en-IE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55054263"/>
              </p:ext>
            </p:extLst>
          </p:nvPr>
        </p:nvGraphicFramePr>
        <p:xfrm>
          <a:off x="609600" y="1787260"/>
          <a:ext cx="10972800" cy="3622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C183D5-2D53-8746-802C-A2F69B873B6E}"/>
              </a:ext>
            </a:extLst>
          </p:cNvPr>
          <p:cNvSpPr txBox="1"/>
          <p:nvPr/>
        </p:nvSpPr>
        <p:spPr>
          <a:xfrm>
            <a:off x="601133" y="6116135"/>
            <a:ext cx="292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Double Module (10 credits)</a:t>
            </a:r>
          </a:p>
        </p:txBody>
      </p:sp>
    </p:spTree>
    <p:extLst>
      <p:ext uri="{BB962C8B-B14F-4D97-AF65-F5344CB8AC3E}">
        <p14:creationId xmlns:p14="http://schemas.microsoft.com/office/powerpoint/2010/main" val="67338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0A4B931-B7F0-403E-9F40-8A4054A0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804672" y="2600325"/>
            <a:ext cx="494842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tx1"/>
                </a:solidFill>
              </a:rPr>
              <a:t>Learning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52C4F7-B6E1-3B45-A52D-FE30A2332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11" y="438029"/>
            <a:ext cx="4621557" cy="1155390"/>
          </a:xfrm>
          <a:prstGeom prst="rect">
            <a:avLst/>
          </a:prstGeom>
        </p:spPr>
      </p:pic>
      <p:pic>
        <p:nvPicPr>
          <p:cNvPr id="2052" name="Picture 4" descr="Image result for mood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393" y="5105400"/>
            <a:ext cx="2737118" cy="6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E90DB-03D1-4293-BC78-2EB34BD37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981" y="3429000"/>
            <a:ext cx="3182616" cy="10502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36D540-A15C-6F42-BA4B-35CD07AE2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1918" y="1371600"/>
            <a:ext cx="3409987" cy="19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0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1803662" y="4535875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tx1"/>
                </a:solidFill>
              </a:rPr>
              <a:t>Programming Technologies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2" descr="Image result for processing">
            <a:extLst>
              <a:ext uri="{FF2B5EF4-FFF2-40B4-BE49-F238E27FC236}">
                <a16:creationId xmlns:a16="http://schemas.microsoft.com/office/drawing/2014/main" id="{201890D1-559B-42DD-88F5-93956943E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03" y="1564753"/>
            <a:ext cx="1837266" cy="18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intellij icon">
            <a:extLst>
              <a:ext uri="{FF2B5EF4-FFF2-40B4-BE49-F238E27FC236}">
                <a16:creationId xmlns:a16="http://schemas.microsoft.com/office/drawing/2014/main" id="{5056CD6A-22A5-460D-B554-B6B54002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28" y="1564075"/>
            <a:ext cx="1837944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Oval 144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java">
            <a:extLst>
              <a:ext uri="{FF2B5EF4-FFF2-40B4-BE49-F238E27FC236}">
                <a16:creationId xmlns:a16="http://schemas.microsoft.com/office/drawing/2014/main" id="{667526F7-82EB-4E1F-BEA3-BC94D2CE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793" y="1564075"/>
            <a:ext cx="1837944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1803662" y="4535875"/>
            <a:ext cx="8584676" cy="1044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tx1"/>
                </a:solidFill>
              </a:rPr>
              <a:t>Programming Technologies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2" descr="Image result for processing">
            <a:extLst>
              <a:ext uri="{FF2B5EF4-FFF2-40B4-BE49-F238E27FC236}">
                <a16:creationId xmlns:a16="http://schemas.microsoft.com/office/drawing/2014/main" id="{201890D1-559B-42DD-88F5-93956943E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03" y="1564753"/>
            <a:ext cx="1837266" cy="18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Image result for intellij icon">
            <a:extLst>
              <a:ext uri="{FF2B5EF4-FFF2-40B4-BE49-F238E27FC236}">
                <a16:creationId xmlns:a16="http://schemas.microsoft.com/office/drawing/2014/main" id="{5056CD6A-22A5-460D-B554-B6B54002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28" y="1564075"/>
            <a:ext cx="1837944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Oval 144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java">
            <a:extLst>
              <a:ext uri="{FF2B5EF4-FFF2-40B4-BE49-F238E27FC236}">
                <a16:creationId xmlns:a16="http://schemas.microsoft.com/office/drawing/2014/main" id="{667526F7-82EB-4E1F-BEA3-BC94D2CE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793" y="1564075"/>
            <a:ext cx="1837944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2EF3175-169B-5A48-8A09-341099FAAD6E}"/>
              </a:ext>
            </a:extLst>
          </p:cNvPr>
          <p:cNvGrpSpPr/>
          <p:nvPr/>
        </p:nvGrpSpPr>
        <p:grpSpPr>
          <a:xfrm>
            <a:off x="3543300" y="5580176"/>
            <a:ext cx="5105400" cy="1044760"/>
            <a:chOff x="3581400" y="4063855"/>
            <a:chExt cx="5105400" cy="10447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E50A18-49F8-214D-8F0D-F3CB6CA2BC78}"/>
                </a:ext>
              </a:extLst>
            </p:cNvPr>
            <p:cNvSpPr/>
            <p:nvPr/>
          </p:nvSpPr>
          <p:spPr>
            <a:xfrm>
              <a:off x="3581400" y="4110924"/>
              <a:ext cx="5105400" cy="934977"/>
            </a:xfrm>
            <a:prstGeom prst="rect">
              <a:avLst/>
            </a:prstGeom>
            <a:solidFill>
              <a:schemeClr val="tx1"/>
            </a:solidFill>
            <a:ln w="133350"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6" descr="Image result for JUNIT icon">
              <a:extLst>
                <a:ext uri="{FF2B5EF4-FFF2-40B4-BE49-F238E27FC236}">
                  <a16:creationId xmlns:a16="http://schemas.microsoft.com/office/drawing/2014/main" id="{CD084134-945A-E143-9204-2417A19E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063855"/>
              <a:ext cx="1044760" cy="104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Image result for TDD  icon">
              <a:extLst>
                <a:ext uri="{FF2B5EF4-FFF2-40B4-BE49-F238E27FC236}">
                  <a16:creationId xmlns:a16="http://schemas.microsoft.com/office/drawing/2014/main" id="{56027B4F-B2C6-5E46-A5C8-BE242E6F2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308" y="4178944"/>
              <a:ext cx="988378" cy="77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Image result for XML icon">
              <a:extLst>
                <a:ext uri="{FF2B5EF4-FFF2-40B4-BE49-F238E27FC236}">
                  <a16:creationId xmlns:a16="http://schemas.microsoft.com/office/drawing/2014/main" id="{87C541AC-5B63-6C49-BD2D-B657B0FD9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4240598"/>
              <a:ext cx="768766" cy="70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352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B82319-82A4-B049-9530-F10D04690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754" b="23478"/>
          <a:stretch/>
        </p:blipFill>
        <p:spPr>
          <a:xfrm>
            <a:off x="1" y="0"/>
            <a:ext cx="5257800" cy="67056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55EB96A3-2B90-B14B-88BF-C27E9FAE0C00}"/>
              </a:ext>
            </a:extLst>
          </p:cNvPr>
          <p:cNvSpPr/>
          <p:nvPr/>
        </p:nvSpPr>
        <p:spPr>
          <a:xfrm>
            <a:off x="5452533" y="990600"/>
            <a:ext cx="533400" cy="1979083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68A067B-1132-624C-B49A-6C946B683414}"/>
              </a:ext>
            </a:extLst>
          </p:cNvPr>
          <p:cNvSpPr/>
          <p:nvPr/>
        </p:nvSpPr>
        <p:spPr>
          <a:xfrm>
            <a:off x="5469466" y="3200400"/>
            <a:ext cx="499534" cy="3311526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Image result for processing">
            <a:extLst>
              <a:ext uri="{FF2B5EF4-FFF2-40B4-BE49-F238E27FC236}">
                <a16:creationId xmlns:a16="http://schemas.microsoft.com/office/drawing/2014/main" id="{CDE3397E-51A0-4A47-A555-576C9AB8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36" y="1132417"/>
            <a:ext cx="1837266" cy="183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intellij icon">
            <a:extLst>
              <a:ext uri="{FF2B5EF4-FFF2-40B4-BE49-F238E27FC236}">
                <a16:creationId xmlns:a16="http://schemas.microsoft.com/office/drawing/2014/main" id="{E89E2189-D50C-E449-9CDF-9F53148C6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30" y="4131925"/>
            <a:ext cx="1837944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java">
            <a:extLst>
              <a:ext uri="{FF2B5EF4-FFF2-40B4-BE49-F238E27FC236}">
                <a16:creationId xmlns:a16="http://schemas.microsoft.com/office/drawing/2014/main" id="{25B1B58D-B645-FA42-9F6B-E2E63B14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6642"/>
            <a:ext cx="5564716" cy="55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A41F8DCA-5D5C-FC4B-8236-66641E1F76A5}"/>
              </a:ext>
            </a:extLst>
          </p:cNvPr>
          <p:cNvSpPr/>
          <p:nvPr/>
        </p:nvSpPr>
        <p:spPr>
          <a:xfrm>
            <a:off x="1905000" y="3048000"/>
            <a:ext cx="533400" cy="4593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9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A43294-3AFB-A64C-B534-5A6F3991E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34027"/>
              </p:ext>
            </p:extLst>
          </p:nvPr>
        </p:nvGraphicFramePr>
        <p:xfrm>
          <a:off x="414608" y="446268"/>
          <a:ext cx="5638800" cy="60252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7950">
                  <a:extLst>
                    <a:ext uri="{9D8B030D-6E8A-4147-A177-3AD203B41FA5}">
                      <a16:colId xmlns:a16="http://schemas.microsoft.com/office/drawing/2014/main" val="1396777395"/>
                    </a:ext>
                  </a:extLst>
                </a:gridCol>
                <a:gridCol w="4230850">
                  <a:extLst>
                    <a:ext uri="{9D8B030D-6E8A-4147-A177-3AD203B41FA5}">
                      <a16:colId xmlns:a16="http://schemas.microsoft.com/office/drawing/2014/main" val="1689263026"/>
                    </a:ext>
                  </a:extLst>
                </a:gridCol>
              </a:tblGrid>
              <a:tr h="25908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Week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Lecture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150181"/>
                  </a:ext>
                </a:extLst>
              </a:tr>
              <a:tr h="197326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1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Intro to Processing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93739"/>
                  </a:ext>
                </a:extLst>
              </a:tr>
              <a:tr h="3883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Animate your Drawings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480775"/>
                  </a:ext>
                </a:extLst>
              </a:tr>
              <a:tr h="3883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2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If statement and Events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29165"/>
                  </a:ext>
                </a:extLst>
              </a:tr>
              <a:tr h="1973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Iteration (for and while)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51095"/>
                  </a:ext>
                </a:extLst>
              </a:tr>
              <a:tr h="197326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3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Methods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68396"/>
                  </a:ext>
                </a:extLst>
              </a:tr>
              <a:tr h="3883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More on Methods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07256"/>
                  </a:ext>
                </a:extLst>
              </a:tr>
              <a:tr h="3883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4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Strings and Intro to Classes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896665"/>
                  </a:ext>
                </a:extLst>
              </a:tr>
              <a:tr h="3883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Classes and Encapsulation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378928"/>
                  </a:ext>
                </a:extLst>
              </a:tr>
              <a:tr h="197326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5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Swing (</a:t>
                      </a:r>
                      <a:r>
                        <a:rPr lang="en-IE" sz="2000" u="none" strike="noStrike" dirty="0" err="1">
                          <a:effectLst/>
                        </a:rPr>
                        <a:t>JOptionPane</a:t>
                      </a:r>
                      <a:r>
                        <a:rPr lang="en-IE" sz="2000" u="none" strike="noStrike" dirty="0">
                          <a:effectLst/>
                        </a:rPr>
                        <a:t>) and Arrays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94057"/>
                  </a:ext>
                </a:extLst>
              </a:tr>
              <a:tr h="1973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Arrays and Classes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266221"/>
                  </a:ext>
                </a:extLst>
              </a:tr>
              <a:tr h="35105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6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Pong Intro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98366"/>
                  </a:ext>
                </a:extLst>
              </a:tr>
              <a:tr h="1973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Pong Solutions</a:t>
                      </a: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476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755D2F-F2C6-2D4B-B685-8D0CFE285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51513"/>
              </p:ext>
            </p:extLst>
          </p:nvPr>
        </p:nvGraphicFramePr>
        <p:xfrm>
          <a:off x="6400802" y="426334"/>
          <a:ext cx="5376590" cy="60252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2478">
                  <a:extLst>
                    <a:ext uri="{9D8B030D-6E8A-4147-A177-3AD203B41FA5}">
                      <a16:colId xmlns:a16="http://schemas.microsoft.com/office/drawing/2014/main" val="1396777395"/>
                    </a:ext>
                  </a:extLst>
                </a:gridCol>
                <a:gridCol w="4034112">
                  <a:extLst>
                    <a:ext uri="{9D8B030D-6E8A-4147-A177-3AD203B41FA5}">
                      <a16:colId xmlns:a16="http://schemas.microsoft.com/office/drawing/2014/main" val="1689263026"/>
                    </a:ext>
                  </a:extLst>
                </a:gridCol>
              </a:tblGrid>
              <a:tr h="25908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Week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Lecture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150181"/>
                  </a:ext>
                </a:extLst>
              </a:tr>
              <a:tr h="197326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7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IntelliJ, JVM and I/O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55691"/>
                  </a:ext>
                </a:extLst>
              </a:tr>
              <a:tr h="1973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 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27007"/>
                  </a:ext>
                </a:extLst>
              </a:tr>
              <a:tr h="197326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8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Grouping Objects (</a:t>
                      </a:r>
                      <a:r>
                        <a:rPr lang="en-IE" sz="2000" u="none" strike="noStrike" dirty="0" err="1">
                          <a:effectLst/>
                        </a:rPr>
                        <a:t>ArrayLists</a:t>
                      </a:r>
                      <a:r>
                        <a:rPr lang="en-IE" sz="2000" u="none" strike="noStrike" dirty="0">
                          <a:effectLst/>
                        </a:rPr>
                        <a:t>)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7846"/>
                  </a:ext>
                </a:extLst>
              </a:tr>
              <a:tr h="1973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 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634176"/>
                  </a:ext>
                </a:extLst>
              </a:tr>
              <a:tr h="35105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9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Menu  and CRUD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2556"/>
                  </a:ext>
                </a:extLst>
              </a:tr>
              <a:tr h="1973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 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85366"/>
                  </a:ext>
                </a:extLst>
              </a:tr>
              <a:tr h="197326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10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Persistence (XML) and Exceptions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743430"/>
                  </a:ext>
                </a:extLst>
              </a:tr>
              <a:tr h="1973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 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008743"/>
                  </a:ext>
                </a:extLst>
              </a:tr>
              <a:tr h="197326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11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Inheritance and Polymorphism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44413"/>
                  </a:ext>
                </a:extLst>
              </a:tr>
              <a:tr h="1973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 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F7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532870"/>
                  </a:ext>
                </a:extLst>
              </a:tr>
              <a:tr h="35105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b="1" u="none" strike="noStrike" dirty="0">
                          <a:effectLst/>
                        </a:rPr>
                        <a:t>12</a:t>
                      </a:r>
                      <a:endParaRPr lang="en-IE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09" marR="84909" marT="42454" marB="42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Collections (Map and Set)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42982"/>
                  </a:ext>
                </a:extLst>
              </a:tr>
              <a:tr h="17975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E" sz="2000" u="none" strike="noStrike" dirty="0">
                          <a:effectLst/>
                        </a:rPr>
                        <a:t> </a:t>
                      </a:r>
                      <a:endParaRPr lang="en-I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2" marR="6282" marT="62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641662"/>
                  </a:ext>
                </a:extLst>
              </a:tr>
            </a:tbl>
          </a:graphicData>
        </a:graphic>
      </p:graphicFrame>
      <p:pic>
        <p:nvPicPr>
          <p:cNvPr id="5" name="Picture 2" descr="Image result for processing">
            <a:extLst>
              <a:ext uri="{FF2B5EF4-FFF2-40B4-BE49-F238E27FC236}">
                <a16:creationId xmlns:a16="http://schemas.microsoft.com/office/drawing/2014/main" id="{14898955-C9B5-F042-B42A-6F01C902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41" y="59267"/>
            <a:ext cx="1151464" cy="115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intellij icon">
            <a:extLst>
              <a:ext uri="{FF2B5EF4-FFF2-40B4-BE49-F238E27FC236}">
                <a16:creationId xmlns:a16="http://schemas.microsoft.com/office/drawing/2014/main" id="{657A93D1-923D-D948-9332-FABB270C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625" y="59267"/>
            <a:ext cx="1151464" cy="115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8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772</Words>
  <Application>Microsoft Macintosh PowerPoint</Application>
  <PresentationFormat>Widescreen</PresentationFormat>
  <Paragraphs>172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Programming Fundamentals</vt:lpstr>
      <vt:lpstr>Agenda</vt:lpstr>
      <vt:lpstr>Introducing your lecturers / tutors</vt:lpstr>
      <vt:lpstr>Module Structure</vt:lpstr>
      <vt:lpstr>Learning Technologies</vt:lpstr>
      <vt:lpstr>Programming Technologies</vt:lpstr>
      <vt:lpstr>Programming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Assignments</vt:lpstr>
      <vt:lpstr>Troubleshooting labs ...during the lab sessions</vt:lpstr>
      <vt:lpstr>Troubleshooting labs …outside of the lab sessions</vt:lpstr>
      <vt:lpstr>Ethos</vt:lpstr>
      <vt:lpstr>Introduction to Processing</vt:lpstr>
      <vt:lpstr>What is Processing?</vt:lpstr>
      <vt:lpstr>Processing…</vt:lpstr>
      <vt:lpstr>What is Processing?</vt:lpstr>
      <vt:lpstr>Why are we using Processing?</vt:lpstr>
      <vt:lpstr>Some eBooks in WIT library</vt:lpstr>
      <vt:lpstr>We will start coding in Processing in the afternoon session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Colm Dunphy</dc:creator>
  <cp:lastModifiedBy>Colm Dunphy</cp:lastModifiedBy>
  <cp:revision>34</cp:revision>
  <dcterms:created xsi:type="dcterms:W3CDTF">2019-01-10T04:10:15Z</dcterms:created>
  <dcterms:modified xsi:type="dcterms:W3CDTF">2019-01-10T09:31:04Z</dcterms:modified>
</cp:coreProperties>
</file>