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2" r:id="rId3"/>
    <p:sldId id="283" r:id="rId4"/>
    <p:sldId id="284" r:id="rId5"/>
    <p:sldId id="285" r:id="rId6"/>
    <p:sldId id="295" r:id="rId7"/>
    <p:sldId id="301" r:id="rId8"/>
    <p:sldId id="293" r:id="rId9"/>
    <p:sldId id="287" r:id="rId10"/>
    <p:sldId id="288" r:id="rId11"/>
    <p:sldId id="291" r:id="rId12"/>
    <p:sldId id="294" r:id="rId13"/>
    <p:sldId id="258" r:id="rId14"/>
    <p:sldId id="263" r:id="rId15"/>
    <p:sldId id="262" r:id="rId16"/>
    <p:sldId id="259" r:id="rId17"/>
    <p:sldId id="266" r:id="rId18"/>
    <p:sldId id="30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3" autoAdjust="0"/>
    <p:restoredTop sz="90674" autoAdjust="0"/>
  </p:normalViewPr>
  <p:slideViewPr>
    <p:cSldViewPr>
      <p:cViewPr varScale="1">
        <p:scale>
          <a:sx n="172" d="100"/>
          <a:sy n="172" d="100"/>
        </p:scale>
        <p:origin x="536" y="2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t.ie/about_wit/contact_us/staff_directory/diarmuid-oconnor" TargetMode="External"/><Relationship Id="rId2" Type="http://schemas.openxmlformats.org/officeDocument/2006/relationships/hyperlink" Target="mailto:cdunphy@wit.ie" TargetMode="External"/><Relationship Id="rId1" Type="http://schemas.openxmlformats.org/officeDocument/2006/relationships/hyperlink" Target="https://www.wit.ie/about_wit/contact_us/staff_directory/colm_dunphy" TargetMode="External"/><Relationship Id="rId4" Type="http://schemas.openxmlformats.org/officeDocument/2006/relationships/hyperlink" Target="mailto:doconnor@wit.ie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t.ie/about_wit/contact_us/staff_directory/diarmuid-oconnor" TargetMode="External"/><Relationship Id="rId2" Type="http://schemas.openxmlformats.org/officeDocument/2006/relationships/hyperlink" Target="mailto:cdunphy@wit.ie" TargetMode="External"/><Relationship Id="rId1" Type="http://schemas.openxmlformats.org/officeDocument/2006/relationships/hyperlink" Target="https://www.wit.ie/about_wit/contact_us/staff_directory/colm_dunphy" TargetMode="External"/><Relationship Id="rId4" Type="http://schemas.openxmlformats.org/officeDocument/2006/relationships/hyperlink" Target="mailto:doconnor@wit.i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2F838F-8C32-454C-A009-6611E045B50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0B467B-F0F6-4DDE-B862-5435E49E463E}">
      <dgm:prSet phldrT="[Text]" custT="1"/>
      <dgm:spPr/>
      <dgm:t>
        <a:bodyPr/>
        <a:lstStyle/>
        <a:p>
          <a:pPr>
            <a:buNone/>
          </a:pPr>
          <a:r>
            <a:rPr lang="en-IE" sz="2800" dirty="0"/>
            <a:t>Colm Dunphy</a:t>
          </a:r>
          <a:endParaRPr lang="en-US" sz="1900" dirty="0"/>
        </a:p>
      </dgm:t>
    </dgm:pt>
    <dgm:pt modelId="{005A8E0F-068E-4B4F-90EF-2A654D50D2F2}" type="parTrans" cxnId="{6419DCC3-2806-47FE-A754-7EEF5874197F}">
      <dgm:prSet/>
      <dgm:spPr/>
      <dgm:t>
        <a:bodyPr/>
        <a:lstStyle/>
        <a:p>
          <a:endParaRPr lang="en-US"/>
        </a:p>
      </dgm:t>
    </dgm:pt>
    <dgm:pt modelId="{19EF5D3D-7451-4FA6-8734-3C0BF2A9A13D}" type="sibTrans" cxnId="{6419DCC3-2806-47FE-A754-7EEF5874197F}">
      <dgm:prSet/>
      <dgm:spPr/>
      <dgm:t>
        <a:bodyPr/>
        <a:lstStyle/>
        <a:p>
          <a:endParaRPr lang="en-US"/>
        </a:p>
      </dgm:t>
    </dgm:pt>
    <dgm:pt modelId="{800C748F-759C-437F-A77A-46AF93BCBE24}">
      <dgm:prSet/>
      <dgm:spPr/>
      <dgm:t>
        <a:bodyPr/>
        <a:lstStyle/>
        <a:p>
          <a:r>
            <a:rPr lang="en-IE" dirty="0" err="1"/>
            <a:t>Profile:</a:t>
          </a:r>
          <a:r>
            <a:rPr lang="en-IE" dirty="0" err="1">
              <a:hlinkClick xmlns:r="http://schemas.openxmlformats.org/officeDocument/2006/relationships" r:id="rId1"/>
            </a:rPr>
            <a:t>https</a:t>
          </a:r>
          <a:r>
            <a:rPr lang="en-IE" dirty="0">
              <a:hlinkClick xmlns:r="http://schemas.openxmlformats.org/officeDocument/2006/relationships" r:id="rId1"/>
            </a:rPr>
            <a:t>://www.wit.ie/about_wit/contact_us/staff_directory/colm_dunphy</a:t>
          </a:r>
          <a:r>
            <a:rPr lang="en-IE" dirty="0"/>
            <a:t> </a:t>
          </a:r>
        </a:p>
      </dgm:t>
    </dgm:pt>
    <dgm:pt modelId="{14106CA9-9540-42DA-A909-952FA184F49C}" type="parTrans" cxnId="{644EBD1D-8B32-4BB9-B56D-D1C203FF90E6}">
      <dgm:prSet/>
      <dgm:spPr/>
      <dgm:t>
        <a:bodyPr/>
        <a:lstStyle/>
        <a:p>
          <a:endParaRPr lang="en-US"/>
        </a:p>
      </dgm:t>
    </dgm:pt>
    <dgm:pt modelId="{06372F48-2236-4499-9F39-A95793D19164}" type="sibTrans" cxnId="{644EBD1D-8B32-4BB9-B56D-D1C203FF90E6}">
      <dgm:prSet/>
      <dgm:spPr/>
      <dgm:t>
        <a:bodyPr/>
        <a:lstStyle/>
        <a:p>
          <a:endParaRPr lang="en-US"/>
        </a:p>
      </dgm:t>
    </dgm:pt>
    <dgm:pt modelId="{3CB5E735-2C66-4FBF-8E94-78DF6246C05B}">
      <dgm:prSet/>
      <dgm:spPr/>
      <dgm:t>
        <a:bodyPr/>
        <a:lstStyle/>
        <a:p>
          <a:r>
            <a:rPr lang="en-IE" dirty="0" err="1"/>
            <a:t>Email:</a:t>
          </a:r>
          <a:r>
            <a:rPr lang="en-IE" dirty="0" err="1">
              <a:hlinkClick xmlns:r="http://schemas.openxmlformats.org/officeDocument/2006/relationships" r:id="rId2"/>
            </a:rPr>
            <a:t>cdunphy@wit.ie</a:t>
          </a:r>
          <a:r>
            <a:rPr lang="en-IE" dirty="0"/>
            <a:t> </a:t>
          </a:r>
        </a:p>
      </dgm:t>
    </dgm:pt>
    <dgm:pt modelId="{80F4F911-F5A2-47CB-9FC3-E2B37A216B59}" type="parTrans" cxnId="{2BD23C78-90C7-4EE1-B2EE-59950851C9B4}">
      <dgm:prSet/>
      <dgm:spPr/>
      <dgm:t>
        <a:bodyPr/>
        <a:lstStyle/>
        <a:p>
          <a:endParaRPr lang="en-US"/>
        </a:p>
      </dgm:t>
    </dgm:pt>
    <dgm:pt modelId="{86B13B97-C854-498D-B45E-06D0F44074EE}" type="sibTrans" cxnId="{2BD23C78-90C7-4EE1-B2EE-59950851C9B4}">
      <dgm:prSet/>
      <dgm:spPr/>
      <dgm:t>
        <a:bodyPr/>
        <a:lstStyle/>
        <a:p>
          <a:endParaRPr lang="en-US"/>
        </a:p>
      </dgm:t>
    </dgm:pt>
    <dgm:pt modelId="{8D76A181-87B2-4D15-9E6E-A755035C7FF0}">
      <dgm:prSet custT="1"/>
      <dgm:spPr/>
      <dgm:t>
        <a:bodyPr/>
        <a:lstStyle/>
        <a:p>
          <a:r>
            <a:rPr lang="en-IE" sz="2800" dirty="0"/>
            <a:t>Diarmuid O’Connor</a:t>
          </a:r>
        </a:p>
      </dgm:t>
    </dgm:pt>
    <dgm:pt modelId="{6908435C-94B2-441D-A18A-2C7ACF79D48B}" type="parTrans" cxnId="{BCF79E61-3B2C-464E-8D12-795F6731C5A7}">
      <dgm:prSet/>
      <dgm:spPr/>
      <dgm:t>
        <a:bodyPr/>
        <a:lstStyle/>
        <a:p>
          <a:endParaRPr lang="en-US"/>
        </a:p>
      </dgm:t>
    </dgm:pt>
    <dgm:pt modelId="{65B56A89-4F26-4631-8B84-F3A9D3D78689}" type="sibTrans" cxnId="{BCF79E61-3B2C-464E-8D12-795F6731C5A7}">
      <dgm:prSet/>
      <dgm:spPr/>
      <dgm:t>
        <a:bodyPr/>
        <a:lstStyle/>
        <a:p>
          <a:endParaRPr lang="en-US"/>
        </a:p>
      </dgm:t>
    </dgm:pt>
    <dgm:pt modelId="{3601B6BF-79A2-4F7E-A659-BFB6E622349E}">
      <dgm:prSet custT="1"/>
      <dgm:spPr/>
      <dgm:t>
        <a:bodyPr/>
        <a:lstStyle/>
        <a:p>
          <a:r>
            <a:rPr lang="en-IE" sz="1600" dirty="0" err="1"/>
            <a:t>Profile:</a:t>
          </a:r>
          <a:r>
            <a:rPr lang="en-IE" sz="1600" dirty="0" err="1">
              <a:hlinkClick xmlns:r="http://schemas.openxmlformats.org/officeDocument/2006/relationships" r:id="rId3"/>
            </a:rPr>
            <a:t>https</a:t>
          </a:r>
          <a:r>
            <a:rPr lang="en-IE" sz="1600" dirty="0">
              <a:hlinkClick xmlns:r="http://schemas.openxmlformats.org/officeDocument/2006/relationships" r:id="rId3"/>
            </a:rPr>
            <a:t>://www.wit.ie/about_wit/contact_us/staff_directory/diarmuid-oconnor</a:t>
          </a:r>
          <a:endParaRPr lang="en-IE" sz="1600" dirty="0"/>
        </a:p>
      </dgm:t>
    </dgm:pt>
    <dgm:pt modelId="{F015161B-CA5A-43D3-89E5-BFE92B0B3FFC}" type="parTrans" cxnId="{09B7860A-3B53-496B-A4C4-F58F410F02FC}">
      <dgm:prSet/>
      <dgm:spPr/>
      <dgm:t>
        <a:bodyPr/>
        <a:lstStyle/>
        <a:p>
          <a:endParaRPr lang="en-US"/>
        </a:p>
      </dgm:t>
    </dgm:pt>
    <dgm:pt modelId="{993BF81A-C875-49AB-8F6C-D62BDD1EABBB}" type="sibTrans" cxnId="{09B7860A-3B53-496B-A4C4-F58F410F02FC}">
      <dgm:prSet/>
      <dgm:spPr/>
      <dgm:t>
        <a:bodyPr/>
        <a:lstStyle/>
        <a:p>
          <a:endParaRPr lang="en-US"/>
        </a:p>
      </dgm:t>
    </dgm:pt>
    <dgm:pt modelId="{B789B113-4D9E-413E-940A-A965752A69E9}">
      <dgm:prSet custT="1"/>
      <dgm:spPr/>
      <dgm:t>
        <a:bodyPr/>
        <a:lstStyle/>
        <a:p>
          <a:r>
            <a:rPr lang="en-IE" sz="1600" dirty="0"/>
            <a:t>Email: </a:t>
          </a:r>
          <a:r>
            <a:rPr lang="en-IE" sz="1600" dirty="0">
              <a:hlinkClick xmlns:r="http://schemas.openxmlformats.org/officeDocument/2006/relationships" r:id="rId4"/>
            </a:rPr>
            <a:t>doconnor@wit.ie</a:t>
          </a:r>
          <a:endParaRPr lang="en-IE" sz="1600" dirty="0"/>
        </a:p>
      </dgm:t>
    </dgm:pt>
    <dgm:pt modelId="{422FF158-1C2D-4FE8-85E9-EC5E179570BF}" type="parTrans" cxnId="{85706D4A-36CD-49A4-ACFD-799F9EFC9A7E}">
      <dgm:prSet/>
      <dgm:spPr/>
      <dgm:t>
        <a:bodyPr/>
        <a:lstStyle/>
        <a:p>
          <a:endParaRPr lang="en-US"/>
        </a:p>
      </dgm:t>
    </dgm:pt>
    <dgm:pt modelId="{35F859F1-BE91-4C39-9905-976B385CB616}" type="sibTrans" cxnId="{85706D4A-36CD-49A4-ACFD-799F9EFC9A7E}">
      <dgm:prSet/>
      <dgm:spPr/>
      <dgm:t>
        <a:bodyPr/>
        <a:lstStyle/>
        <a:p>
          <a:endParaRPr lang="en-US"/>
        </a:p>
      </dgm:t>
    </dgm:pt>
    <dgm:pt modelId="{5F7C2CEB-E604-4840-A2D6-53C9223EB9E8}">
      <dgm:prSet/>
      <dgm:spPr/>
      <dgm:t>
        <a:bodyPr/>
        <a:lstStyle/>
        <a:p>
          <a:endParaRPr lang="en-IE" dirty="0"/>
        </a:p>
      </dgm:t>
    </dgm:pt>
    <dgm:pt modelId="{4484E30E-AC77-48CC-89C2-F25EAE2CDB68}" type="parTrans" cxnId="{06A30F1B-3F47-473B-AD39-3014672F92FA}">
      <dgm:prSet/>
      <dgm:spPr/>
      <dgm:t>
        <a:bodyPr/>
        <a:lstStyle/>
        <a:p>
          <a:endParaRPr lang="en-US"/>
        </a:p>
      </dgm:t>
    </dgm:pt>
    <dgm:pt modelId="{A6D5ACC0-F64A-4BF3-8574-C5D8763AA850}" type="sibTrans" cxnId="{06A30F1B-3F47-473B-AD39-3014672F92FA}">
      <dgm:prSet/>
      <dgm:spPr/>
      <dgm:t>
        <a:bodyPr/>
        <a:lstStyle/>
        <a:p>
          <a:endParaRPr lang="en-US"/>
        </a:p>
      </dgm:t>
    </dgm:pt>
    <dgm:pt modelId="{F9CE4441-DC96-463C-A895-89F7B34741D7}">
      <dgm:prSet/>
      <dgm:spPr/>
      <dgm:t>
        <a:bodyPr/>
        <a:lstStyle/>
        <a:p>
          <a:endParaRPr lang="en-IE" dirty="0"/>
        </a:p>
      </dgm:t>
    </dgm:pt>
    <dgm:pt modelId="{AB37F616-526F-49D6-81F6-A605CAB8ED78}" type="parTrans" cxnId="{16C11C40-13F4-404C-9CA8-734AC5D1005B}">
      <dgm:prSet/>
      <dgm:spPr/>
      <dgm:t>
        <a:bodyPr/>
        <a:lstStyle/>
        <a:p>
          <a:endParaRPr lang="en-US"/>
        </a:p>
      </dgm:t>
    </dgm:pt>
    <dgm:pt modelId="{A100DBDC-167A-4C35-B7B4-43FC578DC0A8}" type="sibTrans" cxnId="{16C11C40-13F4-404C-9CA8-734AC5D1005B}">
      <dgm:prSet/>
      <dgm:spPr/>
      <dgm:t>
        <a:bodyPr/>
        <a:lstStyle/>
        <a:p>
          <a:endParaRPr lang="en-US"/>
        </a:p>
      </dgm:t>
    </dgm:pt>
    <dgm:pt modelId="{A6847DB5-9F98-4983-8FFC-AD2C07C4D399}">
      <dgm:prSet custT="1"/>
      <dgm:spPr/>
      <dgm:t>
        <a:bodyPr/>
        <a:lstStyle/>
        <a:p>
          <a:endParaRPr lang="en-IE" sz="1600" dirty="0"/>
        </a:p>
      </dgm:t>
    </dgm:pt>
    <dgm:pt modelId="{59AEB2C9-7D31-44C7-83AE-883C19B91AA8}" type="parTrans" cxnId="{9466F812-092D-4CF8-A04F-66BBEE16A55A}">
      <dgm:prSet/>
      <dgm:spPr/>
      <dgm:t>
        <a:bodyPr/>
        <a:lstStyle/>
        <a:p>
          <a:endParaRPr lang="en-US"/>
        </a:p>
      </dgm:t>
    </dgm:pt>
    <dgm:pt modelId="{FBBB915D-A6E0-4799-B184-9AF937D8448F}" type="sibTrans" cxnId="{9466F812-092D-4CF8-A04F-66BBEE16A55A}">
      <dgm:prSet/>
      <dgm:spPr/>
      <dgm:t>
        <a:bodyPr/>
        <a:lstStyle/>
        <a:p>
          <a:endParaRPr lang="en-US"/>
        </a:p>
      </dgm:t>
    </dgm:pt>
    <dgm:pt modelId="{704A4993-DE40-4604-B04A-20BA0BEC75E5}">
      <dgm:prSet custT="1"/>
      <dgm:spPr/>
      <dgm:t>
        <a:bodyPr/>
        <a:lstStyle/>
        <a:p>
          <a:endParaRPr lang="en-IE" sz="1600" dirty="0"/>
        </a:p>
      </dgm:t>
    </dgm:pt>
    <dgm:pt modelId="{0EA67DCA-6E36-4A5A-9AF2-43B68DB4831F}" type="parTrans" cxnId="{6E443F07-A6F7-4A50-BAFA-6F8A39DADC32}">
      <dgm:prSet/>
      <dgm:spPr/>
      <dgm:t>
        <a:bodyPr/>
        <a:lstStyle/>
        <a:p>
          <a:endParaRPr lang="en-US"/>
        </a:p>
      </dgm:t>
    </dgm:pt>
    <dgm:pt modelId="{14D8DDAF-957A-4451-93B4-9C67E0B1934E}" type="sibTrans" cxnId="{6E443F07-A6F7-4A50-BAFA-6F8A39DADC32}">
      <dgm:prSet/>
      <dgm:spPr/>
      <dgm:t>
        <a:bodyPr/>
        <a:lstStyle/>
        <a:p>
          <a:endParaRPr lang="en-US"/>
        </a:p>
      </dgm:t>
    </dgm:pt>
    <dgm:pt modelId="{40CB01BD-E39E-4C58-B7B7-338368EE6A0F}" type="pres">
      <dgm:prSet presAssocID="{D62F838F-8C32-454C-A009-6611E045B501}" presName="linear" presStyleCnt="0">
        <dgm:presLayoutVars>
          <dgm:dir/>
          <dgm:animLvl val="lvl"/>
          <dgm:resizeHandles val="exact"/>
        </dgm:presLayoutVars>
      </dgm:prSet>
      <dgm:spPr/>
    </dgm:pt>
    <dgm:pt modelId="{E79E6B18-E084-49C3-B349-2AFC70390787}" type="pres">
      <dgm:prSet presAssocID="{5F0B467B-F0F6-4DDE-B862-5435E49E463E}" presName="parentLin" presStyleCnt="0"/>
      <dgm:spPr/>
    </dgm:pt>
    <dgm:pt modelId="{5C86C17F-39D4-4D10-A298-2BA1F700D177}" type="pres">
      <dgm:prSet presAssocID="{5F0B467B-F0F6-4DDE-B862-5435E49E463E}" presName="parentLeftMargin" presStyleLbl="node1" presStyleIdx="0" presStyleCnt="2"/>
      <dgm:spPr/>
    </dgm:pt>
    <dgm:pt modelId="{90478F0A-4166-4912-A626-F4FF9026B294}" type="pres">
      <dgm:prSet presAssocID="{5F0B467B-F0F6-4DDE-B862-5435E49E463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CF1710A-272B-4609-AC52-A211B93EF71D}" type="pres">
      <dgm:prSet presAssocID="{5F0B467B-F0F6-4DDE-B862-5435E49E463E}" presName="negativeSpace" presStyleCnt="0"/>
      <dgm:spPr/>
    </dgm:pt>
    <dgm:pt modelId="{2DFC4765-63D2-4CBA-AB85-CEE79ECD2ED7}" type="pres">
      <dgm:prSet presAssocID="{5F0B467B-F0F6-4DDE-B862-5435E49E463E}" presName="childText" presStyleLbl="conFgAcc1" presStyleIdx="0" presStyleCnt="2">
        <dgm:presLayoutVars>
          <dgm:bulletEnabled val="1"/>
        </dgm:presLayoutVars>
      </dgm:prSet>
      <dgm:spPr/>
    </dgm:pt>
    <dgm:pt modelId="{585E01A8-392F-411B-8979-D6C28ED2ECFF}" type="pres">
      <dgm:prSet presAssocID="{19EF5D3D-7451-4FA6-8734-3C0BF2A9A13D}" presName="spaceBetweenRectangles" presStyleCnt="0"/>
      <dgm:spPr/>
    </dgm:pt>
    <dgm:pt modelId="{5E513F16-3D15-4610-AF15-E76EBA500245}" type="pres">
      <dgm:prSet presAssocID="{8D76A181-87B2-4D15-9E6E-A755035C7FF0}" presName="parentLin" presStyleCnt="0"/>
      <dgm:spPr/>
    </dgm:pt>
    <dgm:pt modelId="{0FE252FB-03E9-427F-A0B7-2B2E42D4D16B}" type="pres">
      <dgm:prSet presAssocID="{8D76A181-87B2-4D15-9E6E-A755035C7FF0}" presName="parentLeftMargin" presStyleLbl="node1" presStyleIdx="0" presStyleCnt="2"/>
      <dgm:spPr/>
    </dgm:pt>
    <dgm:pt modelId="{C4102802-4075-437B-8BD7-22D24FAB4788}" type="pres">
      <dgm:prSet presAssocID="{8D76A181-87B2-4D15-9E6E-A755035C7FF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8AC4560-2A1F-4189-8E23-B373BA8F1F92}" type="pres">
      <dgm:prSet presAssocID="{8D76A181-87B2-4D15-9E6E-A755035C7FF0}" presName="negativeSpace" presStyleCnt="0"/>
      <dgm:spPr/>
    </dgm:pt>
    <dgm:pt modelId="{239E2FAF-1211-4CE8-8DAD-5CCE862DCE1D}" type="pres">
      <dgm:prSet presAssocID="{8D76A181-87B2-4D15-9E6E-A755035C7FF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E443F07-A6F7-4A50-BAFA-6F8A39DADC32}" srcId="{8D76A181-87B2-4D15-9E6E-A755035C7FF0}" destId="{704A4993-DE40-4604-B04A-20BA0BEC75E5}" srcOrd="3" destOrd="0" parTransId="{0EA67DCA-6E36-4A5A-9AF2-43B68DB4831F}" sibTransId="{14D8DDAF-957A-4451-93B4-9C67E0B1934E}"/>
    <dgm:cxn modelId="{09B7860A-3B53-496B-A4C4-F58F410F02FC}" srcId="{8D76A181-87B2-4D15-9E6E-A755035C7FF0}" destId="{3601B6BF-79A2-4F7E-A659-BFB6E622349E}" srcOrd="1" destOrd="0" parTransId="{F015161B-CA5A-43D3-89E5-BFE92B0B3FFC}" sibTransId="{993BF81A-C875-49AB-8F6C-D62BDD1EABBB}"/>
    <dgm:cxn modelId="{9466F812-092D-4CF8-A04F-66BBEE16A55A}" srcId="{8D76A181-87B2-4D15-9E6E-A755035C7FF0}" destId="{A6847DB5-9F98-4983-8FFC-AD2C07C4D399}" srcOrd="0" destOrd="0" parTransId="{59AEB2C9-7D31-44C7-83AE-883C19B91AA8}" sibTransId="{FBBB915D-A6E0-4799-B184-9AF937D8448F}"/>
    <dgm:cxn modelId="{F67C3317-6DC7-48B2-9407-BFD5215CB972}" type="presOf" srcId="{A6847DB5-9F98-4983-8FFC-AD2C07C4D399}" destId="{239E2FAF-1211-4CE8-8DAD-5CCE862DCE1D}" srcOrd="0" destOrd="0" presId="urn:microsoft.com/office/officeart/2005/8/layout/list1"/>
    <dgm:cxn modelId="{F537E017-EE68-4F37-96CA-6F889ECAF28B}" type="presOf" srcId="{800C748F-759C-437F-A77A-46AF93BCBE24}" destId="{2DFC4765-63D2-4CBA-AB85-CEE79ECD2ED7}" srcOrd="0" destOrd="1" presId="urn:microsoft.com/office/officeart/2005/8/layout/list1"/>
    <dgm:cxn modelId="{06A30F1B-3F47-473B-AD39-3014672F92FA}" srcId="{5F0B467B-F0F6-4DDE-B862-5435E49E463E}" destId="{5F7C2CEB-E604-4840-A2D6-53C9223EB9E8}" srcOrd="3" destOrd="0" parTransId="{4484E30E-AC77-48CC-89C2-F25EAE2CDB68}" sibTransId="{A6D5ACC0-F64A-4BF3-8574-C5D8763AA850}"/>
    <dgm:cxn modelId="{66D7171D-3321-4615-87C6-D015567BE53B}" type="presOf" srcId="{B789B113-4D9E-413E-940A-A965752A69E9}" destId="{239E2FAF-1211-4CE8-8DAD-5CCE862DCE1D}" srcOrd="0" destOrd="2" presId="urn:microsoft.com/office/officeart/2005/8/layout/list1"/>
    <dgm:cxn modelId="{644EBD1D-8B32-4BB9-B56D-D1C203FF90E6}" srcId="{5F0B467B-F0F6-4DDE-B862-5435E49E463E}" destId="{800C748F-759C-437F-A77A-46AF93BCBE24}" srcOrd="1" destOrd="0" parTransId="{14106CA9-9540-42DA-A909-952FA184F49C}" sibTransId="{06372F48-2236-4499-9F39-A95793D19164}"/>
    <dgm:cxn modelId="{385B6629-1294-4014-9192-C51BD51BF1F3}" type="presOf" srcId="{8D76A181-87B2-4D15-9E6E-A755035C7FF0}" destId="{0FE252FB-03E9-427F-A0B7-2B2E42D4D16B}" srcOrd="0" destOrd="0" presId="urn:microsoft.com/office/officeart/2005/8/layout/list1"/>
    <dgm:cxn modelId="{603EF93B-99A7-4F5F-9BF6-F1B0DDC4D0A2}" type="presOf" srcId="{704A4993-DE40-4604-B04A-20BA0BEC75E5}" destId="{239E2FAF-1211-4CE8-8DAD-5CCE862DCE1D}" srcOrd="0" destOrd="3" presId="urn:microsoft.com/office/officeart/2005/8/layout/list1"/>
    <dgm:cxn modelId="{16C11C40-13F4-404C-9CA8-734AC5D1005B}" srcId="{5F0B467B-F0F6-4DDE-B862-5435E49E463E}" destId="{F9CE4441-DC96-463C-A895-89F7B34741D7}" srcOrd="0" destOrd="0" parTransId="{AB37F616-526F-49D6-81F6-A605CAB8ED78}" sibTransId="{A100DBDC-167A-4C35-B7B4-43FC578DC0A8}"/>
    <dgm:cxn modelId="{85706D4A-36CD-49A4-ACFD-799F9EFC9A7E}" srcId="{8D76A181-87B2-4D15-9E6E-A755035C7FF0}" destId="{B789B113-4D9E-413E-940A-A965752A69E9}" srcOrd="2" destOrd="0" parTransId="{422FF158-1C2D-4FE8-85E9-EC5E179570BF}" sibTransId="{35F859F1-BE91-4C39-9905-976B385CB616}"/>
    <dgm:cxn modelId="{BCF79E61-3B2C-464E-8D12-795F6731C5A7}" srcId="{D62F838F-8C32-454C-A009-6611E045B501}" destId="{8D76A181-87B2-4D15-9E6E-A755035C7FF0}" srcOrd="1" destOrd="0" parTransId="{6908435C-94B2-441D-A18A-2C7ACF79D48B}" sibTransId="{65B56A89-4F26-4631-8B84-F3A9D3D78689}"/>
    <dgm:cxn modelId="{401AFE72-3C44-4710-AF9D-46D71E308FBE}" type="presOf" srcId="{8D76A181-87B2-4D15-9E6E-A755035C7FF0}" destId="{C4102802-4075-437B-8BD7-22D24FAB4788}" srcOrd="1" destOrd="0" presId="urn:microsoft.com/office/officeart/2005/8/layout/list1"/>
    <dgm:cxn modelId="{2BD23C78-90C7-4EE1-B2EE-59950851C9B4}" srcId="{5F0B467B-F0F6-4DDE-B862-5435E49E463E}" destId="{3CB5E735-2C66-4FBF-8E94-78DF6246C05B}" srcOrd="2" destOrd="0" parTransId="{80F4F911-F5A2-47CB-9FC3-E2B37A216B59}" sibTransId="{86B13B97-C854-498D-B45E-06D0F44074EE}"/>
    <dgm:cxn modelId="{40941A8E-7E57-48E3-88BD-108D70E5A7CF}" type="presOf" srcId="{5F7C2CEB-E604-4840-A2D6-53C9223EB9E8}" destId="{2DFC4765-63D2-4CBA-AB85-CEE79ECD2ED7}" srcOrd="0" destOrd="3" presId="urn:microsoft.com/office/officeart/2005/8/layout/list1"/>
    <dgm:cxn modelId="{CE83C29B-E25A-4E46-AD9E-D5F34047D827}" type="presOf" srcId="{D62F838F-8C32-454C-A009-6611E045B501}" destId="{40CB01BD-E39E-4C58-B7B7-338368EE6A0F}" srcOrd="0" destOrd="0" presId="urn:microsoft.com/office/officeart/2005/8/layout/list1"/>
    <dgm:cxn modelId="{E51400AB-FA54-4D84-9ECD-84A7F98C8892}" type="presOf" srcId="{F9CE4441-DC96-463C-A895-89F7B34741D7}" destId="{2DFC4765-63D2-4CBA-AB85-CEE79ECD2ED7}" srcOrd="0" destOrd="0" presId="urn:microsoft.com/office/officeart/2005/8/layout/list1"/>
    <dgm:cxn modelId="{20AEE8AD-BD21-4CBE-8F3E-064D8515DC02}" type="presOf" srcId="{3601B6BF-79A2-4F7E-A659-BFB6E622349E}" destId="{239E2FAF-1211-4CE8-8DAD-5CCE862DCE1D}" srcOrd="0" destOrd="1" presId="urn:microsoft.com/office/officeart/2005/8/layout/list1"/>
    <dgm:cxn modelId="{F22DF5AF-8307-43C1-8BD9-6E5FBBB2B3F8}" type="presOf" srcId="{5F0B467B-F0F6-4DDE-B862-5435E49E463E}" destId="{5C86C17F-39D4-4D10-A298-2BA1F700D177}" srcOrd="0" destOrd="0" presId="urn:microsoft.com/office/officeart/2005/8/layout/list1"/>
    <dgm:cxn modelId="{6419DCC3-2806-47FE-A754-7EEF5874197F}" srcId="{D62F838F-8C32-454C-A009-6611E045B501}" destId="{5F0B467B-F0F6-4DDE-B862-5435E49E463E}" srcOrd="0" destOrd="0" parTransId="{005A8E0F-068E-4B4F-90EF-2A654D50D2F2}" sibTransId="{19EF5D3D-7451-4FA6-8734-3C0BF2A9A13D}"/>
    <dgm:cxn modelId="{151F95CA-9282-42E1-B2C4-86D03B0F6A53}" type="presOf" srcId="{5F0B467B-F0F6-4DDE-B862-5435E49E463E}" destId="{90478F0A-4166-4912-A626-F4FF9026B294}" srcOrd="1" destOrd="0" presId="urn:microsoft.com/office/officeart/2005/8/layout/list1"/>
    <dgm:cxn modelId="{1610CAE2-EDE2-4809-B427-1F3DFB3DB013}" type="presOf" srcId="{3CB5E735-2C66-4FBF-8E94-78DF6246C05B}" destId="{2DFC4765-63D2-4CBA-AB85-CEE79ECD2ED7}" srcOrd="0" destOrd="2" presId="urn:microsoft.com/office/officeart/2005/8/layout/list1"/>
    <dgm:cxn modelId="{3F3C0710-68D6-416D-B65F-3B46F7F79DD9}" type="presParOf" srcId="{40CB01BD-E39E-4C58-B7B7-338368EE6A0F}" destId="{E79E6B18-E084-49C3-B349-2AFC70390787}" srcOrd="0" destOrd="0" presId="urn:microsoft.com/office/officeart/2005/8/layout/list1"/>
    <dgm:cxn modelId="{D11CBE3A-E85D-48DB-8338-E9ECEE7BCEE8}" type="presParOf" srcId="{E79E6B18-E084-49C3-B349-2AFC70390787}" destId="{5C86C17F-39D4-4D10-A298-2BA1F700D177}" srcOrd="0" destOrd="0" presId="urn:microsoft.com/office/officeart/2005/8/layout/list1"/>
    <dgm:cxn modelId="{FA1D69C5-16D5-4B1E-B50E-1BA3606EDB2A}" type="presParOf" srcId="{E79E6B18-E084-49C3-B349-2AFC70390787}" destId="{90478F0A-4166-4912-A626-F4FF9026B294}" srcOrd="1" destOrd="0" presId="urn:microsoft.com/office/officeart/2005/8/layout/list1"/>
    <dgm:cxn modelId="{FB052F1C-E2BC-4D16-9303-B19337EBB6BF}" type="presParOf" srcId="{40CB01BD-E39E-4C58-B7B7-338368EE6A0F}" destId="{8CF1710A-272B-4609-AC52-A211B93EF71D}" srcOrd="1" destOrd="0" presId="urn:microsoft.com/office/officeart/2005/8/layout/list1"/>
    <dgm:cxn modelId="{F72019AA-98C1-40D6-9D81-9AB4CD133854}" type="presParOf" srcId="{40CB01BD-E39E-4C58-B7B7-338368EE6A0F}" destId="{2DFC4765-63D2-4CBA-AB85-CEE79ECD2ED7}" srcOrd="2" destOrd="0" presId="urn:microsoft.com/office/officeart/2005/8/layout/list1"/>
    <dgm:cxn modelId="{84CD2EAF-3A51-4163-BCD8-2441C138E06B}" type="presParOf" srcId="{40CB01BD-E39E-4C58-B7B7-338368EE6A0F}" destId="{585E01A8-392F-411B-8979-D6C28ED2ECFF}" srcOrd="3" destOrd="0" presId="urn:microsoft.com/office/officeart/2005/8/layout/list1"/>
    <dgm:cxn modelId="{32CFF45B-7940-487D-86A4-71594DB19702}" type="presParOf" srcId="{40CB01BD-E39E-4C58-B7B7-338368EE6A0F}" destId="{5E513F16-3D15-4610-AF15-E76EBA500245}" srcOrd="4" destOrd="0" presId="urn:microsoft.com/office/officeart/2005/8/layout/list1"/>
    <dgm:cxn modelId="{0EE2AD46-9C80-476C-A81E-6405681243E9}" type="presParOf" srcId="{5E513F16-3D15-4610-AF15-E76EBA500245}" destId="{0FE252FB-03E9-427F-A0B7-2B2E42D4D16B}" srcOrd="0" destOrd="0" presId="urn:microsoft.com/office/officeart/2005/8/layout/list1"/>
    <dgm:cxn modelId="{1D60C6DB-EA28-447E-A11C-DF2EACC98C67}" type="presParOf" srcId="{5E513F16-3D15-4610-AF15-E76EBA500245}" destId="{C4102802-4075-437B-8BD7-22D24FAB4788}" srcOrd="1" destOrd="0" presId="urn:microsoft.com/office/officeart/2005/8/layout/list1"/>
    <dgm:cxn modelId="{8CF4DCFE-6776-44E6-A064-2F92E8F30482}" type="presParOf" srcId="{40CB01BD-E39E-4C58-B7B7-338368EE6A0F}" destId="{48AC4560-2A1F-4189-8E23-B373BA8F1F92}" srcOrd="5" destOrd="0" presId="urn:microsoft.com/office/officeart/2005/8/layout/list1"/>
    <dgm:cxn modelId="{37A27C7C-EDFA-4FDC-A41A-58EC5DAA39E8}" type="presParOf" srcId="{40CB01BD-E39E-4C58-B7B7-338368EE6A0F}" destId="{239E2FAF-1211-4CE8-8DAD-5CCE862DCE1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AF6AD9-527A-4F8D-AF7E-E3077882F044}" type="doc">
      <dgm:prSet loTypeId="urn:microsoft.com/office/officeart/2005/8/layout/hierarchy4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2038BDC-F1D8-42DD-88FD-CBD1197E4000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12 weeks of delivery</a:t>
          </a:r>
        </a:p>
      </dgm:t>
    </dgm:pt>
    <dgm:pt modelId="{5C998AE2-0A30-41CA-88B7-4212E3E978E1}" type="parTrans" cxnId="{9F97F4EC-4DDC-4CF4-99CC-DE4B7488EB5F}">
      <dgm:prSet/>
      <dgm:spPr/>
      <dgm:t>
        <a:bodyPr/>
        <a:lstStyle/>
        <a:p>
          <a:endParaRPr lang="en-US"/>
        </a:p>
      </dgm:t>
    </dgm:pt>
    <dgm:pt modelId="{CE31E938-B3F6-4FE0-84C5-2E8663510311}" type="sibTrans" cxnId="{9F97F4EC-4DDC-4CF4-99CC-DE4B7488EB5F}">
      <dgm:prSet/>
      <dgm:spPr/>
      <dgm:t>
        <a:bodyPr/>
        <a:lstStyle/>
        <a:p>
          <a:endParaRPr lang="en-US"/>
        </a:p>
      </dgm:t>
    </dgm:pt>
    <dgm:pt modelId="{B6E7C124-DA93-48D0-A9CD-B5D0FB80C76B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3200" dirty="0"/>
            <a:t>Lectures</a:t>
          </a:r>
        </a:p>
      </dgm:t>
    </dgm:pt>
    <dgm:pt modelId="{5E50AEEB-BB71-4594-BB3E-1BB751B77BF8}" type="parTrans" cxnId="{3527B691-9C1D-4270-9269-C49712B14B86}">
      <dgm:prSet/>
      <dgm:spPr/>
      <dgm:t>
        <a:bodyPr/>
        <a:lstStyle/>
        <a:p>
          <a:endParaRPr lang="en-US"/>
        </a:p>
      </dgm:t>
    </dgm:pt>
    <dgm:pt modelId="{B286D0B1-168E-4C07-8957-C64E1F53F92F}" type="sibTrans" cxnId="{3527B691-9C1D-4270-9269-C49712B14B86}">
      <dgm:prSet/>
      <dgm:spPr/>
      <dgm:t>
        <a:bodyPr/>
        <a:lstStyle/>
        <a:p>
          <a:endParaRPr lang="en-US"/>
        </a:p>
      </dgm:t>
    </dgm:pt>
    <dgm:pt modelId="{6DD137A6-6C94-4440-A72B-E32DB352D9FB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3200" dirty="0"/>
            <a:t>Labs</a:t>
          </a:r>
        </a:p>
      </dgm:t>
    </dgm:pt>
    <dgm:pt modelId="{E4F736C4-B45A-4DCC-BB61-4E51C64B00F7}" type="parTrans" cxnId="{BF2396C8-6BD6-4C47-BCF0-169F236C02B6}">
      <dgm:prSet/>
      <dgm:spPr/>
      <dgm:t>
        <a:bodyPr/>
        <a:lstStyle/>
        <a:p>
          <a:endParaRPr lang="en-US"/>
        </a:p>
      </dgm:t>
    </dgm:pt>
    <dgm:pt modelId="{51D2BAE9-83DD-4243-BB1F-28B028BDDD80}" type="sibTrans" cxnId="{BF2396C8-6BD6-4C47-BCF0-169F236C02B6}">
      <dgm:prSet/>
      <dgm:spPr/>
      <dgm:t>
        <a:bodyPr/>
        <a:lstStyle/>
        <a:p>
          <a:endParaRPr lang="en-US"/>
        </a:p>
      </dgm:t>
    </dgm:pt>
    <dgm:pt modelId="{82976B96-2EEA-4733-A1F2-076C3C375B94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2400" dirty="0"/>
            <a:t>Tues (A)</a:t>
          </a:r>
          <a:br>
            <a:rPr lang="en-US" sz="2400" dirty="0"/>
          </a:br>
          <a:r>
            <a:rPr lang="en-US" sz="2400" dirty="0"/>
            <a:t>12:15 </a:t>
          </a:r>
          <a:r>
            <a:rPr lang="en-US" sz="2400"/>
            <a:t>- 1:45</a:t>
          </a:r>
          <a:endParaRPr lang="en-US" sz="2400" dirty="0"/>
        </a:p>
      </dgm:t>
    </dgm:pt>
    <dgm:pt modelId="{39AE8A34-3E37-44D5-921E-EE40ACB1F45F}" type="parTrans" cxnId="{79251419-3924-4222-8ACF-189F75076F63}">
      <dgm:prSet/>
      <dgm:spPr/>
      <dgm:t>
        <a:bodyPr/>
        <a:lstStyle/>
        <a:p>
          <a:endParaRPr lang="en-US"/>
        </a:p>
      </dgm:t>
    </dgm:pt>
    <dgm:pt modelId="{093074A6-24CA-4DE6-8AE5-879CBFE1276B}" type="sibTrans" cxnId="{79251419-3924-4222-8ACF-189F75076F63}">
      <dgm:prSet/>
      <dgm:spPr/>
      <dgm:t>
        <a:bodyPr/>
        <a:lstStyle/>
        <a:p>
          <a:endParaRPr lang="en-US"/>
        </a:p>
      </dgm:t>
    </dgm:pt>
    <dgm:pt modelId="{7F97141B-F9D6-4687-9075-30975D76AC0C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2400" dirty="0"/>
            <a:t>Thurs(A)</a:t>
          </a:r>
          <a:br>
            <a:rPr lang="en-US" sz="2400" dirty="0"/>
          </a:br>
          <a:r>
            <a:rPr lang="en-US" sz="2400" dirty="0"/>
            <a:t>10:45 -</a:t>
          </a:r>
          <a:br>
            <a:rPr lang="en-US" sz="2400" dirty="0"/>
          </a:br>
          <a:r>
            <a:rPr lang="en-US" sz="2400" dirty="0"/>
            <a:t>12:15</a:t>
          </a:r>
        </a:p>
      </dgm:t>
    </dgm:pt>
    <dgm:pt modelId="{E8938964-5D8E-4E6F-ABB0-4D1AA0C5E378}" type="parTrans" cxnId="{BB79E556-128E-4366-A541-605A7437DC6A}">
      <dgm:prSet/>
      <dgm:spPr/>
      <dgm:t>
        <a:bodyPr/>
        <a:lstStyle/>
        <a:p>
          <a:endParaRPr lang="en-US"/>
        </a:p>
      </dgm:t>
    </dgm:pt>
    <dgm:pt modelId="{3F9D559B-266B-482E-8B7E-EFCE05FD9DFC}" type="sibTrans" cxnId="{BB79E556-128E-4366-A541-605A7437DC6A}">
      <dgm:prSet/>
      <dgm:spPr/>
      <dgm:t>
        <a:bodyPr/>
        <a:lstStyle/>
        <a:p>
          <a:endParaRPr lang="en-US"/>
        </a:p>
      </dgm:t>
    </dgm:pt>
    <dgm:pt modelId="{46143A0B-1AE7-484D-B29F-9438F5DB13B6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Mon </a:t>
          </a:r>
          <a:br>
            <a:rPr lang="en-US" dirty="0"/>
          </a:br>
          <a:r>
            <a:rPr lang="en-US" dirty="0"/>
            <a:t>12:15 – 2:00</a:t>
          </a:r>
        </a:p>
      </dgm:t>
    </dgm:pt>
    <dgm:pt modelId="{16757123-5846-4232-B073-4517D7F9E974}" type="parTrans" cxnId="{03B95E74-B111-4C35-B219-E5F4BEAEE856}">
      <dgm:prSet/>
      <dgm:spPr/>
      <dgm:t>
        <a:bodyPr/>
        <a:lstStyle/>
        <a:p>
          <a:endParaRPr lang="en-US"/>
        </a:p>
      </dgm:t>
    </dgm:pt>
    <dgm:pt modelId="{2EF58CA8-7CF0-4CCC-A883-8C13576D0B99}" type="sibTrans" cxnId="{03B95E74-B111-4C35-B219-E5F4BEAEE856}">
      <dgm:prSet/>
      <dgm:spPr/>
      <dgm:t>
        <a:bodyPr/>
        <a:lstStyle/>
        <a:p>
          <a:endParaRPr lang="en-US"/>
        </a:p>
      </dgm:t>
    </dgm:pt>
    <dgm:pt modelId="{62214E16-29D5-4EEA-B4CF-1BF36B2A92F0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Wed</a:t>
          </a:r>
          <a:br>
            <a:rPr lang="en-US" dirty="0"/>
          </a:br>
          <a:r>
            <a:rPr lang="en-US" dirty="0"/>
            <a:t>12:15 – 2:00</a:t>
          </a:r>
        </a:p>
      </dgm:t>
    </dgm:pt>
    <dgm:pt modelId="{CB27391B-AC66-4289-B19A-42135F5CD012}" type="parTrans" cxnId="{87442B01-85C2-4CA7-BA20-FF3AF28A21EB}">
      <dgm:prSet/>
      <dgm:spPr/>
      <dgm:t>
        <a:bodyPr/>
        <a:lstStyle/>
        <a:p>
          <a:endParaRPr lang="en-US"/>
        </a:p>
      </dgm:t>
    </dgm:pt>
    <dgm:pt modelId="{44B91A40-4D95-4B0B-9592-967E00395FB6}" type="sibTrans" cxnId="{87442B01-85C2-4CA7-BA20-FF3AF28A21EB}">
      <dgm:prSet/>
      <dgm:spPr/>
      <dgm:t>
        <a:bodyPr/>
        <a:lstStyle/>
        <a:p>
          <a:endParaRPr lang="en-US"/>
        </a:p>
      </dgm:t>
    </dgm:pt>
    <dgm:pt modelId="{2689B242-3842-408C-904C-628840FB15F0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2400" dirty="0"/>
            <a:t>Tues (B)</a:t>
          </a:r>
          <a:br>
            <a:rPr lang="en-US" sz="2400" dirty="0"/>
          </a:br>
          <a:r>
            <a:rPr lang="en-US" sz="2400" dirty="0"/>
            <a:t>1:45 -3:15</a:t>
          </a:r>
        </a:p>
      </dgm:t>
    </dgm:pt>
    <dgm:pt modelId="{F76D2633-9DE4-4DA8-B44B-BDDD0373CC9E}" type="sibTrans" cxnId="{1BCB68E8-C5B2-4CD2-9675-BBFF24BA5BCA}">
      <dgm:prSet/>
      <dgm:spPr/>
      <dgm:t>
        <a:bodyPr/>
        <a:lstStyle/>
        <a:p>
          <a:endParaRPr lang="en-US"/>
        </a:p>
      </dgm:t>
    </dgm:pt>
    <dgm:pt modelId="{9077C680-F77A-48A9-BB57-84A69736AD67}" type="parTrans" cxnId="{1BCB68E8-C5B2-4CD2-9675-BBFF24BA5BCA}">
      <dgm:prSet/>
      <dgm:spPr/>
      <dgm:t>
        <a:bodyPr/>
        <a:lstStyle/>
        <a:p>
          <a:endParaRPr lang="en-US"/>
        </a:p>
      </dgm:t>
    </dgm:pt>
    <dgm:pt modelId="{733E1640-1BFF-4001-BD3C-CEF5992FD192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2400" dirty="0"/>
            <a:t>Fri (B)</a:t>
          </a:r>
          <a:br>
            <a:rPr lang="en-US" sz="2400" dirty="0"/>
          </a:br>
          <a:r>
            <a:rPr lang="en-US" sz="2400" dirty="0"/>
            <a:t>10:45 -</a:t>
          </a:r>
          <a:br>
            <a:rPr lang="en-US" sz="2400" dirty="0"/>
          </a:br>
          <a:r>
            <a:rPr lang="en-US" sz="2400" dirty="0"/>
            <a:t>12:15</a:t>
          </a:r>
        </a:p>
      </dgm:t>
    </dgm:pt>
    <dgm:pt modelId="{D5704733-8D53-4DD9-A7F7-DE16A7B67E91}" type="parTrans" cxnId="{DF09BBF4-1DA1-444D-9E00-EB340C97653F}">
      <dgm:prSet/>
      <dgm:spPr/>
      <dgm:t>
        <a:bodyPr/>
        <a:lstStyle/>
        <a:p>
          <a:endParaRPr lang="en-US"/>
        </a:p>
      </dgm:t>
    </dgm:pt>
    <dgm:pt modelId="{2408880B-7F78-40B0-8177-4A30772E2406}" type="sibTrans" cxnId="{DF09BBF4-1DA1-444D-9E00-EB340C97653F}">
      <dgm:prSet/>
      <dgm:spPr/>
      <dgm:t>
        <a:bodyPr/>
        <a:lstStyle/>
        <a:p>
          <a:endParaRPr lang="en-US"/>
        </a:p>
      </dgm:t>
    </dgm:pt>
    <dgm:pt modelId="{364D635A-CC2A-448A-AB67-D53ADE620298}" type="pres">
      <dgm:prSet presAssocID="{B2AF6AD9-527A-4F8D-AF7E-E3077882F04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DC769D-140E-4653-BB02-06D8D394ADF0}" type="pres">
      <dgm:prSet presAssocID="{92038BDC-F1D8-42DD-88FD-CBD1197E4000}" presName="vertOne" presStyleCnt="0"/>
      <dgm:spPr/>
    </dgm:pt>
    <dgm:pt modelId="{DB12D192-E3AF-4AA8-A234-6F3D92895AA9}" type="pres">
      <dgm:prSet presAssocID="{92038BDC-F1D8-42DD-88FD-CBD1197E4000}" presName="txOne" presStyleLbl="node0" presStyleIdx="0" presStyleCnt="1" custLinFactNeighborX="-11" custLinFactNeighborY="-25092">
        <dgm:presLayoutVars>
          <dgm:chPref val="3"/>
        </dgm:presLayoutVars>
      </dgm:prSet>
      <dgm:spPr/>
    </dgm:pt>
    <dgm:pt modelId="{54D9B05A-6129-4862-85D9-D95AFEE126F6}" type="pres">
      <dgm:prSet presAssocID="{92038BDC-F1D8-42DD-88FD-CBD1197E4000}" presName="parTransOne" presStyleCnt="0"/>
      <dgm:spPr/>
    </dgm:pt>
    <dgm:pt modelId="{77A888C0-9301-47C6-BAD5-A0F350209C45}" type="pres">
      <dgm:prSet presAssocID="{92038BDC-F1D8-42DD-88FD-CBD1197E4000}" presName="horzOne" presStyleCnt="0"/>
      <dgm:spPr/>
    </dgm:pt>
    <dgm:pt modelId="{1982A48F-C621-43D8-8957-321F1F2BB8D2}" type="pres">
      <dgm:prSet presAssocID="{B6E7C124-DA93-48D0-A9CD-B5D0FB80C76B}" presName="vertTwo" presStyleCnt="0"/>
      <dgm:spPr/>
    </dgm:pt>
    <dgm:pt modelId="{CB1B026B-B875-40BB-9D0C-5F72F8CB57D4}" type="pres">
      <dgm:prSet presAssocID="{B6E7C124-DA93-48D0-A9CD-B5D0FB80C76B}" presName="txTwo" presStyleLbl="node2" presStyleIdx="0" presStyleCnt="2" custLinFactNeighborY="9724">
        <dgm:presLayoutVars>
          <dgm:chPref val="3"/>
        </dgm:presLayoutVars>
      </dgm:prSet>
      <dgm:spPr/>
    </dgm:pt>
    <dgm:pt modelId="{CDA46C48-63AF-4BB8-B413-98CBED158054}" type="pres">
      <dgm:prSet presAssocID="{B6E7C124-DA93-48D0-A9CD-B5D0FB80C76B}" presName="parTransTwo" presStyleCnt="0"/>
      <dgm:spPr/>
    </dgm:pt>
    <dgm:pt modelId="{ACB5426C-A60A-4943-9BD4-40C934EDE787}" type="pres">
      <dgm:prSet presAssocID="{B6E7C124-DA93-48D0-A9CD-B5D0FB80C76B}" presName="horzTwo" presStyleCnt="0"/>
      <dgm:spPr/>
    </dgm:pt>
    <dgm:pt modelId="{AA69416E-3EA8-4FED-B1B7-8840C2AFE064}" type="pres">
      <dgm:prSet presAssocID="{46143A0B-1AE7-484D-B29F-9438F5DB13B6}" presName="vertThree" presStyleCnt="0"/>
      <dgm:spPr/>
    </dgm:pt>
    <dgm:pt modelId="{615F2F9F-87AA-460D-B6E9-F46930C95B57}" type="pres">
      <dgm:prSet presAssocID="{46143A0B-1AE7-484D-B29F-9438F5DB13B6}" presName="txThree" presStyleLbl="node3" presStyleIdx="0" presStyleCnt="6">
        <dgm:presLayoutVars>
          <dgm:chPref val="3"/>
        </dgm:presLayoutVars>
      </dgm:prSet>
      <dgm:spPr/>
    </dgm:pt>
    <dgm:pt modelId="{EA2BD6A5-C180-4BB3-BB23-597A45C35E7E}" type="pres">
      <dgm:prSet presAssocID="{46143A0B-1AE7-484D-B29F-9438F5DB13B6}" presName="horzThree" presStyleCnt="0"/>
      <dgm:spPr/>
    </dgm:pt>
    <dgm:pt modelId="{2BFB1E76-882D-4EE6-93C3-761C1090F4E6}" type="pres">
      <dgm:prSet presAssocID="{2EF58CA8-7CF0-4CCC-A883-8C13576D0B99}" presName="sibSpaceThree" presStyleCnt="0"/>
      <dgm:spPr/>
    </dgm:pt>
    <dgm:pt modelId="{9197CEA0-DB78-49EB-82A2-04827B80FE1F}" type="pres">
      <dgm:prSet presAssocID="{62214E16-29D5-4EEA-B4CF-1BF36B2A92F0}" presName="vertThree" presStyleCnt="0"/>
      <dgm:spPr/>
    </dgm:pt>
    <dgm:pt modelId="{8A6FE567-95A0-4B11-A238-A7E8E14CC44B}" type="pres">
      <dgm:prSet presAssocID="{62214E16-29D5-4EEA-B4CF-1BF36B2A92F0}" presName="txThree" presStyleLbl="node3" presStyleIdx="1" presStyleCnt="6">
        <dgm:presLayoutVars>
          <dgm:chPref val="3"/>
        </dgm:presLayoutVars>
      </dgm:prSet>
      <dgm:spPr/>
    </dgm:pt>
    <dgm:pt modelId="{B8F0C0A4-5E91-441D-9BD2-A6C44DD94A95}" type="pres">
      <dgm:prSet presAssocID="{62214E16-29D5-4EEA-B4CF-1BF36B2A92F0}" presName="horzThree" presStyleCnt="0"/>
      <dgm:spPr/>
    </dgm:pt>
    <dgm:pt modelId="{A7A5230C-1FC1-4541-B090-29522D4F934E}" type="pres">
      <dgm:prSet presAssocID="{B286D0B1-168E-4C07-8957-C64E1F53F92F}" presName="sibSpaceTwo" presStyleCnt="0"/>
      <dgm:spPr/>
    </dgm:pt>
    <dgm:pt modelId="{F7BCE680-6952-4F22-B53E-28B02CE7BA29}" type="pres">
      <dgm:prSet presAssocID="{6DD137A6-6C94-4440-A72B-E32DB352D9FB}" presName="vertTwo" presStyleCnt="0"/>
      <dgm:spPr/>
    </dgm:pt>
    <dgm:pt modelId="{B44971DA-F4E4-48A8-9A80-67FCA1382821}" type="pres">
      <dgm:prSet presAssocID="{6DD137A6-6C94-4440-A72B-E32DB352D9FB}" presName="txTwo" presStyleLbl="node2" presStyleIdx="1" presStyleCnt="2">
        <dgm:presLayoutVars>
          <dgm:chPref val="3"/>
        </dgm:presLayoutVars>
      </dgm:prSet>
      <dgm:spPr/>
    </dgm:pt>
    <dgm:pt modelId="{FFE89ADF-22FC-4928-B9A9-08319F46C928}" type="pres">
      <dgm:prSet presAssocID="{6DD137A6-6C94-4440-A72B-E32DB352D9FB}" presName="parTransTwo" presStyleCnt="0"/>
      <dgm:spPr/>
    </dgm:pt>
    <dgm:pt modelId="{DF3F578B-B6B3-426B-93A3-1F07E4781605}" type="pres">
      <dgm:prSet presAssocID="{6DD137A6-6C94-4440-A72B-E32DB352D9FB}" presName="horzTwo" presStyleCnt="0"/>
      <dgm:spPr/>
    </dgm:pt>
    <dgm:pt modelId="{77462B1E-5C6E-4493-935B-96578804619B}" type="pres">
      <dgm:prSet presAssocID="{82976B96-2EEA-4733-A1F2-076C3C375B94}" presName="vertThree" presStyleCnt="0"/>
      <dgm:spPr/>
    </dgm:pt>
    <dgm:pt modelId="{1E75B9D0-C1BE-49D2-9B86-67594F0E7EB1}" type="pres">
      <dgm:prSet presAssocID="{82976B96-2EEA-4733-A1F2-076C3C375B94}" presName="txThree" presStyleLbl="node3" presStyleIdx="2" presStyleCnt="6">
        <dgm:presLayoutVars>
          <dgm:chPref val="3"/>
        </dgm:presLayoutVars>
      </dgm:prSet>
      <dgm:spPr/>
    </dgm:pt>
    <dgm:pt modelId="{B32E4AC2-3CE3-404A-BDCD-0EE9252541EC}" type="pres">
      <dgm:prSet presAssocID="{82976B96-2EEA-4733-A1F2-076C3C375B94}" presName="horzThree" presStyleCnt="0"/>
      <dgm:spPr/>
    </dgm:pt>
    <dgm:pt modelId="{02AD8865-3CDD-48AC-99D0-5331C75D46FE}" type="pres">
      <dgm:prSet presAssocID="{093074A6-24CA-4DE6-8AE5-879CBFE1276B}" presName="sibSpaceThree" presStyleCnt="0"/>
      <dgm:spPr/>
    </dgm:pt>
    <dgm:pt modelId="{4D0C9037-18EC-45D0-857F-2FDEA1E34F80}" type="pres">
      <dgm:prSet presAssocID="{2689B242-3842-408C-904C-628840FB15F0}" presName="vertThree" presStyleCnt="0"/>
      <dgm:spPr/>
    </dgm:pt>
    <dgm:pt modelId="{2510B2A6-6F99-4A87-9079-6DD29C9AF40B}" type="pres">
      <dgm:prSet presAssocID="{2689B242-3842-408C-904C-628840FB15F0}" presName="txThree" presStyleLbl="node3" presStyleIdx="3" presStyleCnt="6">
        <dgm:presLayoutVars>
          <dgm:chPref val="3"/>
        </dgm:presLayoutVars>
      </dgm:prSet>
      <dgm:spPr/>
    </dgm:pt>
    <dgm:pt modelId="{26B2FB96-BCCA-4115-9E2B-87AC1A2D62CA}" type="pres">
      <dgm:prSet presAssocID="{2689B242-3842-408C-904C-628840FB15F0}" presName="horzThree" presStyleCnt="0"/>
      <dgm:spPr/>
    </dgm:pt>
    <dgm:pt modelId="{01279780-F1ED-4FFF-B06C-8B7B0060CA4B}" type="pres">
      <dgm:prSet presAssocID="{F76D2633-9DE4-4DA8-B44B-BDDD0373CC9E}" presName="sibSpaceThree" presStyleCnt="0"/>
      <dgm:spPr/>
    </dgm:pt>
    <dgm:pt modelId="{9CC87BBA-9861-4D87-8DCE-0A3146FE3AA0}" type="pres">
      <dgm:prSet presAssocID="{7F97141B-F9D6-4687-9075-30975D76AC0C}" presName="vertThree" presStyleCnt="0"/>
      <dgm:spPr/>
    </dgm:pt>
    <dgm:pt modelId="{09997FF4-8747-44BE-B168-403125536992}" type="pres">
      <dgm:prSet presAssocID="{7F97141B-F9D6-4687-9075-30975D76AC0C}" presName="txThree" presStyleLbl="node3" presStyleIdx="4" presStyleCnt="6">
        <dgm:presLayoutVars>
          <dgm:chPref val="3"/>
        </dgm:presLayoutVars>
      </dgm:prSet>
      <dgm:spPr/>
    </dgm:pt>
    <dgm:pt modelId="{AD0B85A3-FBA4-463B-92E7-BC0974278908}" type="pres">
      <dgm:prSet presAssocID="{7F97141B-F9D6-4687-9075-30975D76AC0C}" presName="horzThree" presStyleCnt="0"/>
      <dgm:spPr/>
    </dgm:pt>
    <dgm:pt modelId="{4E015508-6974-49A2-9DC4-2337C2722C88}" type="pres">
      <dgm:prSet presAssocID="{3F9D559B-266B-482E-8B7E-EFCE05FD9DFC}" presName="sibSpaceThree" presStyleCnt="0"/>
      <dgm:spPr/>
    </dgm:pt>
    <dgm:pt modelId="{E21828A2-F34F-4138-8327-8576EBCD5211}" type="pres">
      <dgm:prSet presAssocID="{733E1640-1BFF-4001-BD3C-CEF5992FD192}" presName="vertThree" presStyleCnt="0"/>
      <dgm:spPr/>
    </dgm:pt>
    <dgm:pt modelId="{8C081D01-EE53-4EB8-BF7C-B577CE338D85}" type="pres">
      <dgm:prSet presAssocID="{733E1640-1BFF-4001-BD3C-CEF5992FD192}" presName="txThree" presStyleLbl="node3" presStyleIdx="5" presStyleCnt="6">
        <dgm:presLayoutVars>
          <dgm:chPref val="3"/>
        </dgm:presLayoutVars>
      </dgm:prSet>
      <dgm:spPr/>
    </dgm:pt>
    <dgm:pt modelId="{E1DF7E8A-8980-43EF-849D-35915D1CC318}" type="pres">
      <dgm:prSet presAssocID="{733E1640-1BFF-4001-BD3C-CEF5992FD192}" presName="horzThree" presStyleCnt="0"/>
      <dgm:spPr/>
    </dgm:pt>
  </dgm:ptLst>
  <dgm:cxnLst>
    <dgm:cxn modelId="{87442B01-85C2-4CA7-BA20-FF3AF28A21EB}" srcId="{B6E7C124-DA93-48D0-A9CD-B5D0FB80C76B}" destId="{62214E16-29D5-4EEA-B4CF-1BF36B2A92F0}" srcOrd="1" destOrd="0" parTransId="{CB27391B-AC66-4289-B19A-42135F5CD012}" sibTransId="{44B91A40-4D95-4B0B-9592-967E00395FB6}"/>
    <dgm:cxn modelId="{5BACA805-8F27-4BFB-A784-C4BA1A6E1729}" type="presOf" srcId="{2689B242-3842-408C-904C-628840FB15F0}" destId="{2510B2A6-6F99-4A87-9079-6DD29C9AF40B}" srcOrd="0" destOrd="0" presId="urn:microsoft.com/office/officeart/2005/8/layout/hierarchy4"/>
    <dgm:cxn modelId="{96352B10-CDF6-4B37-AFA8-2E2971E6E6F0}" type="presOf" srcId="{82976B96-2EEA-4733-A1F2-076C3C375B94}" destId="{1E75B9D0-C1BE-49D2-9B86-67594F0E7EB1}" srcOrd="0" destOrd="0" presId="urn:microsoft.com/office/officeart/2005/8/layout/hierarchy4"/>
    <dgm:cxn modelId="{79251419-3924-4222-8ACF-189F75076F63}" srcId="{6DD137A6-6C94-4440-A72B-E32DB352D9FB}" destId="{82976B96-2EEA-4733-A1F2-076C3C375B94}" srcOrd="0" destOrd="0" parTransId="{39AE8A34-3E37-44D5-921E-EE40ACB1F45F}" sibTransId="{093074A6-24CA-4DE6-8AE5-879CBFE1276B}"/>
    <dgm:cxn modelId="{BB79E556-128E-4366-A541-605A7437DC6A}" srcId="{6DD137A6-6C94-4440-A72B-E32DB352D9FB}" destId="{7F97141B-F9D6-4687-9075-30975D76AC0C}" srcOrd="2" destOrd="0" parTransId="{E8938964-5D8E-4E6F-ABB0-4D1AA0C5E378}" sibTransId="{3F9D559B-266B-482E-8B7E-EFCE05FD9DFC}"/>
    <dgm:cxn modelId="{2196BE69-77A1-4D9E-961D-9557D6613A79}" type="presOf" srcId="{62214E16-29D5-4EEA-B4CF-1BF36B2A92F0}" destId="{8A6FE567-95A0-4B11-A238-A7E8E14CC44B}" srcOrd="0" destOrd="0" presId="urn:microsoft.com/office/officeart/2005/8/layout/hierarchy4"/>
    <dgm:cxn modelId="{03B95E74-B111-4C35-B219-E5F4BEAEE856}" srcId="{B6E7C124-DA93-48D0-A9CD-B5D0FB80C76B}" destId="{46143A0B-1AE7-484D-B29F-9438F5DB13B6}" srcOrd="0" destOrd="0" parTransId="{16757123-5846-4232-B073-4517D7F9E974}" sibTransId="{2EF58CA8-7CF0-4CCC-A883-8C13576D0B99}"/>
    <dgm:cxn modelId="{E03FFC8C-1F54-4BE8-813E-E836378A4DD2}" type="presOf" srcId="{92038BDC-F1D8-42DD-88FD-CBD1197E4000}" destId="{DB12D192-E3AF-4AA8-A234-6F3D92895AA9}" srcOrd="0" destOrd="0" presId="urn:microsoft.com/office/officeart/2005/8/layout/hierarchy4"/>
    <dgm:cxn modelId="{3527B691-9C1D-4270-9269-C49712B14B86}" srcId="{92038BDC-F1D8-42DD-88FD-CBD1197E4000}" destId="{B6E7C124-DA93-48D0-A9CD-B5D0FB80C76B}" srcOrd="0" destOrd="0" parTransId="{5E50AEEB-BB71-4594-BB3E-1BB751B77BF8}" sibTransId="{B286D0B1-168E-4C07-8957-C64E1F53F92F}"/>
    <dgm:cxn modelId="{EEFE48A5-907A-4F37-9C9B-EEEA4765959B}" type="presOf" srcId="{B6E7C124-DA93-48D0-A9CD-B5D0FB80C76B}" destId="{CB1B026B-B875-40BB-9D0C-5F72F8CB57D4}" srcOrd="0" destOrd="0" presId="urn:microsoft.com/office/officeart/2005/8/layout/hierarchy4"/>
    <dgm:cxn modelId="{9821D1A9-2B0E-417E-92FF-015A08F961C0}" type="presOf" srcId="{B2AF6AD9-527A-4F8D-AF7E-E3077882F044}" destId="{364D635A-CC2A-448A-AB67-D53ADE620298}" srcOrd="0" destOrd="0" presId="urn:microsoft.com/office/officeart/2005/8/layout/hierarchy4"/>
    <dgm:cxn modelId="{E67C31AA-0E7E-4867-B942-61EC3A3092AA}" type="presOf" srcId="{46143A0B-1AE7-484D-B29F-9438F5DB13B6}" destId="{615F2F9F-87AA-460D-B6E9-F46930C95B57}" srcOrd="0" destOrd="0" presId="urn:microsoft.com/office/officeart/2005/8/layout/hierarchy4"/>
    <dgm:cxn modelId="{BF2396C8-6BD6-4C47-BCF0-169F236C02B6}" srcId="{92038BDC-F1D8-42DD-88FD-CBD1197E4000}" destId="{6DD137A6-6C94-4440-A72B-E32DB352D9FB}" srcOrd="1" destOrd="0" parTransId="{E4F736C4-B45A-4DCC-BB61-4E51C64B00F7}" sibTransId="{51D2BAE9-83DD-4243-BB1F-28B028BDDD80}"/>
    <dgm:cxn modelId="{80C252CE-D37C-439C-AAB1-4A5DC55935DA}" type="presOf" srcId="{733E1640-1BFF-4001-BD3C-CEF5992FD192}" destId="{8C081D01-EE53-4EB8-BF7C-B577CE338D85}" srcOrd="0" destOrd="0" presId="urn:microsoft.com/office/officeart/2005/8/layout/hierarchy4"/>
    <dgm:cxn modelId="{963342D4-632B-4280-BE94-BE5EE345850C}" type="presOf" srcId="{7F97141B-F9D6-4687-9075-30975D76AC0C}" destId="{09997FF4-8747-44BE-B168-403125536992}" srcOrd="0" destOrd="0" presId="urn:microsoft.com/office/officeart/2005/8/layout/hierarchy4"/>
    <dgm:cxn modelId="{EFECC0D7-9B71-473A-A87C-F5E03EF2B0B4}" type="presOf" srcId="{6DD137A6-6C94-4440-A72B-E32DB352D9FB}" destId="{B44971DA-F4E4-48A8-9A80-67FCA1382821}" srcOrd="0" destOrd="0" presId="urn:microsoft.com/office/officeart/2005/8/layout/hierarchy4"/>
    <dgm:cxn modelId="{1BCB68E8-C5B2-4CD2-9675-BBFF24BA5BCA}" srcId="{6DD137A6-6C94-4440-A72B-E32DB352D9FB}" destId="{2689B242-3842-408C-904C-628840FB15F0}" srcOrd="1" destOrd="0" parTransId="{9077C680-F77A-48A9-BB57-84A69736AD67}" sibTransId="{F76D2633-9DE4-4DA8-B44B-BDDD0373CC9E}"/>
    <dgm:cxn modelId="{9F97F4EC-4DDC-4CF4-99CC-DE4B7488EB5F}" srcId="{B2AF6AD9-527A-4F8D-AF7E-E3077882F044}" destId="{92038BDC-F1D8-42DD-88FD-CBD1197E4000}" srcOrd="0" destOrd="0" parTransId="{5C998AE2-0A30-41CA-88B7-4212E3E978E1}" sibTransId="{CE31E938-B3F6-4FE0-84C5-2E8663510311}"/>
    <dgm:cxn modelId="{DF09BBF4-1DA1-444D-9E00-EB340C97653F}" srcId="{6DD137A6-6C94-4440-A72B-E32DB352D9FB}" destId="{733E1640-1BFF-4001-BD3C-CEF5992FD192}" srcOrd="3" destOrd="0" parTransId="{D5704733-8D53-4DD9-A7F7-DE16A7B67E91}" sibTransId="{2408880B-7F78-40B0-8177-4A30772E2406}"/>
    <dgm:cxn modelId="{EECEA83F-3B08-41F4-9204-54E8FC5BA6CB}" type="presParOf" srcId="{364D635A-CC2A-448A-AB67-D53ADE620298}" destId="{1BDC769D-140E-4653-BB02-06D8D394ADF0}" srcOrd="0" destOrd="0" presId="urn:microsoft.com/office/officeart/2005/8/layout/hierarchy4"/>
    <dgm:cxn modelId="{56FAB7B1-FB0B-4366-A5EB-D1C3B8EAEAC4}" type="presParOf" srcId="{1BDC769D-140E-4653-BB02-06D8D394ADF0}" destId="{DB12D192-E3AF-4AA8-A234-6F3D92895AA9}" srcOrd="0" destOrd="0" presId="urn:microsoft.com/office/officeart/2005/8/layout/hierarchy4"/>
    <dgm:cxn modelId="{20C2CE7B-ADC5-43C2-8715-EAF31027B10C}" type="presParOf" srcId="{1BDC769D-140E-4653-BB02-06D8D394ADF0}" destId="{54D9B05A-6129-4862-85D9-D95AFEE126F6}" srcOrd="1" destOrd="0" presId="urn:microsoft.com/office/officeart/2005/8/layout/hierarchy4"/>
    <dgm:cxn modelId="{AE03BBCC-B229-48E2-BF4B-5E09006D9203}" type="presParOf" srcId="{1BDC769D-140E-4653-BB02-06D8D394ADF0}" destId="{77A888C0-9301-47C6-BAD5-A0F350209C45}" srcOrd="2" destOrd="0" presId="urn:microsoft.com/office/officeart/2005/8/layout/hierarchy4"/>
    <dgm:cxn modelId="{55B21D94-068B-4E70-8DBD-DA303801ECDD}" type="presParOf" srcId="{77A888C0-9301-47C6-BAD5-A0F350209C45}" destId="{1982A48F-C621-43D8-8957-321F1F2BB8D2}" srcOrd="0" destOrd="0" presId="urn:microsoft.com/office/officeart/2005/8/layout/hierarchy4"/>
    <dgm:cxn modelId="{00AAC89B-F898-468E-AFD9-9F205D64C12D}" type="presParOf" srcId="{1982A48F-C621-43D8-8957-321F1F2BB8D2}" destId="{CB1B026B-B875-40BB-9D0C-5F72F8CB57D4}" srcOrd="0" destOrd="0" presId="urn:microsoft.com/office/officeart/2005/8/layout/hierarchy4"/>
    <dgm:cxn modelId="{C6B2ED07-C025-42E0-8908-478B7F5FFA3A}" type="presParOf" srcId="{1982A48F-C621-43D8-8957-321F1F2BB8D2}" destId="{CDA46C48-63AF-4BB8-B413-98CBED158054}" srcOrd="1" destOrd="0" presId="urn:microsoft.com/office/officeart/2005/8/layout/hierarchy4"/>
    <dgm:cxn modelId="{2A34D3A7-C763-4A5A-85DD-ABA454BC4FF5}" type="presParOf" srcId="{1982A48F-C621-43D8-8957-321F1F2BB8D2}" destId="{ACB5426C-A60A-4943-9BD4-40C934EDE787}" srcOrd="2" destOrd="0" presId="urn:microsoft.com/office/officeart/2005/8/layout/hierarchy4"/>
    <dgm:cxn modelId="{E811C34B-16CC-436A-A778-F6C06E584C8B}" type="presParOf" srcId="{ACB5426C-A60A-4943-9BD4-40C934EDE787}" destId="{AA69416E-3EA8-4FED-B1B7-8840C2AFE064}" srcOrd="0" destOrd="0" presId="urn:microsoft.com/office/officeart/2005/8/layout/hierarchy4"/>
    <dgm:cxn modelId="{121EDA45-3995-46D0-B87B-EC0031A9BFC2}" type="presParOf" srcId="{AA69416E-3EA8-4FED-B1B7-8840C2AFE064}" destId="{615F2F9F-87AA-460D-B6E9-F46930C95B57}" srcOrd="0" destOrd="0" presId="urn:microsoft.com/office/officeart/2005/8/layout/hierarchy4"/>
    <dgm:cxn modelId="{A1FEEF42-43A9-4B02-87DA-22D4FF7493D2}" type="presParOf" srcId="{AA69416E-3EA8-4FED-B1B7-8840C2AFE064}" destId="{EA2BD6A5-C180-4BB3-BB23-597A45C35E7E}" srcOrd="1" destOrd="0" presId="urn:microsoft.com/office/officeart/2005/8/layout/hierarchy4"/>
    <dgm:cxn modelId="{A961CA09-D760-44A1-8F74-A785BB960A8E}" type="presParOf" srcId="{ACB5426C-A60A-4943-9BD4-40C934EDE787}" destId="{2BFB1E76-882D-4EE6-93C3-761C1090F4E6}" srcOrd="1" destOrd="0" presId="urn:microsoft.com/office/officeart/2005/8/layout/hierarchy4"/>
    <dgm:cxn modelId="{74C24DB1-AF28-43C0-AFB9-87355A5569FC}" type="presParOf" srcId="{ACB5426C-A60A-4943-9BD4-40C934EDE787}" destId="{9197CEA0-DB78-49EB-82A2-04827B80FE1F}" srcOrd="2" destOrd="0" presId="urn:microsoft.com/office/officeart/2005/8/layout/hierarchy4"/>
    <dgm:cxn modelId="{55B2268A-B570-4D03-9B29-1D6B7549841B}" type="presParOf" srcId="{9197CEA0-DB78-49EB-82A2-04827B80FE1F}" destId="{8A6FE567-95A0-4B11-A238-A7E8E14CC44B}" srcOrd="0" destOrd="0" presId="urn:microsoft.com/office/officeart/2005/8/layout/hierarchy4"/>
    <dgm:cxn modelId="{9D7126AA-7911-4665-AA94-4B375F120BAE}" type="presParOf" srcId="{9197CEA0-DB78-49EB-82A2-04827B80FE1F}" destId="{B8F0C0A4-5E91-441D-9BD2-A6C44DD94A95}" srcOrd="1" destOrd="0" presId="urn:microsoft.com/office/officeart/2005/8/layout/hierarchy4"/>
    <dgm:cxn modelId="{4AD845F0-F6B9-43A6-A165-352609503065}" type="presParOf" srcId="{77A888C0-9301-47C6-BAD5-A0F350209C45}" destId="{A7A5230C-1FC1-4541-B090-29522D4F934E}" srcOrd="1" destOrd="0" presId="urn:microsoft.com/office/officeart/2005/8/layout/hierarchy4"/>
    <dgm:cxn modelId="{B525DFE2-BB43-48F9-93CF-5DBDD9B8AAF6}" type="presParOf" srcId="{77A888C0-9301-47C6-BAD5-A0F350209C45}" destId="{F7BCE680-6952-4F22-B53E-28B02CE7BA29}" srcOrd="2" destOrd="0" presId="urn:microsoft.com/office/officeart/2005/8/layout/hierarchy4"/>
    <dgm:cxn modelId="{BCF354A7-0A6B-4618-B265-38A537F3E22D}" type="presParOf" srcId="{F7BCE680-6952-4F22-B53E-28B02CE7BA29}" destId="{B44971DA-F4E4-48A8-9A80-67FCA1382821}" srcOrd="0" destOrd="0" presId="urn:microsoft.com/office/officeart/2005/8/layout/hierarchy4"/>
    <dgm:cxn modelId="{2BE2C855-4776-44AB-88BC-3BB8C45EEA24}" type="presParOf" srcId="{F7BCE680-6952-4F22-B53E-28B02CE7BA29}" destId="{FFE89ADF-22FC-4928-B9A9-08319F46C928}" srcOrd="1" destOrd="0" presId="urn:microsoft.com/office/officeart/2005/8/layout/hierarchy4"/>
    <dgm:cxn modelId="{62C8BB50-8C27-4FF9-9BEF-F14C7DF235FA}" type="presParOf" srcId="{F7BCE680-6952-4F22-B53E-28B02CE7BA29}" destId="{DF3F578B-B6B3-426B-93A3-1F07E4781605}" srcOrd="2" destOrd="0" presId="urn:microsoft.com/office/officeart/2005/8/layout/hierarchy4"/>
    <dgm:cxn modelId="{7FDDA8B4-1B2C-4C73-A57D-E639535F2DC3}" type="presParOf" srcId="{DF3F578B-B6B3-426B-93A3-1F07E4781605}" destId="{77462B1E-5C6E-4493-935B-96578804619B}" srcOrd="0" destOrd="0" presId="urn:microsoft.com/office/officeart/2005/8/layout/hierarchy4"/>
    <dgm:cxn modelId="{CE80A9C0-4BB7-442C-B2BE-5D121BC594EA}" type="presParOf" srcId="{77462B1E-5C6E-4493-935B-96578804619B}" destId="{1E75B9D0-C1BE-49D2-9B86-67594F0E7EB1}" srcOrd="0" destOrd="0" presId="urn:microsoft.com/office/officeart/2005/8/layout/hierarchy4"/>
    <dgm:cxn modelId="{1082432F-9F49-4785-B6DB-C1AC88E37CC8}" type="presParOf" srcId="{77462B1E-5C6E-4493-935B-96578804619B}" destId="{B32E4AC2-3CE3-404A-BDCD-0EE9252541EC}" srcOrd="1" destOrd="0" presId="urn:microsoft.com/office/officeart/2005/8/layout/hierarchy4"/>
    <dgm:cxn modelId="{F773C066-B5D7-4748-8BFB-9FCE78F3DF1C}" type="presParOf" srcId="{DF3F578B-B6B3-426B-93A3-1F07E4781605}" destId="{02AD8865-3CDD-48AC-99D0-5331C75D46FE}" srcOrd="1" destOrd="0" presId="urn:microsoft.com/office/officeart/2005/8/layout/hierarchy4"/>
    <dgm:cxn modelId="{5CC63810-B45B-483B-8B70-8EB1A7AA150A}" type="presParOf" srcId="{DF3F578B-B6B3-426B-93A3-1F07E4781605}" destId="{4D0C9037-18EC-45D0-857F-2FDEA1E34F80}" srcOrd="2" destOrd="0" presId="urn:microsoft.com/office/officeart/2005/8/layout/hierarchy4"/>
    <dgm:cxn modelId="{28C09D4E-CF44-4837-9284-450A437F2492}" type="presParOf" srcId="{4D0C9037-18EC-45D0-857F-2FDEA1E34F80}" destId="{2510B2A6-6F99-4A87-9079-6DD29C9AF40B}" srcOrd="0" destOrd="0" presId="urn:microsoft.com/office/officeart/2005/8/layout/hierarchy4"/>
    <dgm:cxn modelId="{3D2DBA56-10AD-4079-B221-CCFCC123BBFF}" type="presParOf" srcId="{4D0C9037-18EC-45D0-857F-2FDEA1E34F80}" destId="{26B2FB96-BCCA-4115-9E2B-87AC1A2D62CA}" srcOrd="1" destOrd="0" presId="urn:microsoft.com/office/officeart/2005/8/layout/hierarchy4"/>
    <dgm:cxn modelId="{257695E8-EB94-4B0E-B35D-64A8BA1D4F8C}" type="presParOf" srcId="{DF3F578B-B6B3-426B-93A3-1F07E4781605}" destId="{01279780-F1ED-4FFF-B06C-8B7B0060CA4B}" srcOrd="3" destOrd="0" presId="urn:microsoft.com/office/officeart/2005/8/layout/hierarchy4"/>
    <dgm:cxn modelId="{E9E30537-3E82-4977-9296-5539D8267B93}" type="presParOf" srcId="{DF3F578B-B6B3-426B-93A3-1F07E4781605}" destId="{9CC87BBA-9861-4D87-8DCE-0A3146FE3AA0}" srcOrd="4" destOrd="0" presId="urn:microsoft.com/office/officeart/2005/8/layout/hierarchy4"/>
    <dgm:cxn modelId="{679F2A0D-6C43-42BE-A465-6538428C5A73}" type="presParOf" srcId="{9CC87BBA-9861-4D87-8DCE-0A3146FE3AA0}" destId="{09997FF4-8747-44BE-B168-403125536992}" srcOrd="0" destOrd="0" presId="urn:microsoft.com/office/officeart/2005/8/layout/hierarchy4"/>
    <dgm:cxn modelId="{0EA17767-5E8E-47DF-9F6C-6442BF4C4418}" type="presParOf" srcId="{9CC87BBA-9861-4D87-8DCE-0A3146FE3AA0}" destId="{AD0B85A3-FBA4-463B-92E7-BC0974278908}" srcOrd="1" destOrd="0" presId="urn:microsoft.com/office/officeart/2005/8/layout/hierarchy4"/>
    <dgm:cxn modelId="{EE0B2882-CDDD-4EA3-8CBE-ED141488C404}" type="presParOf" srcId="{DF3F578B-B6B3-426B-93A3-1F07E4781605}" destId="{4E015508-6974-49A2-9DC4-2337C2722C88}" srcOrd="5" destOrd="0" presId="urn:microsoft.com/office/officeart/2005/8/layout/hierarchy4"/>
    <dgm:cxn modelId="{B5F8407F-4579-4CAA-AD53-3F91ADA97F2D}" type="presParOf" srcId="{DF3F578B-B6B3-426B-93A3-1F07E4781605}" destId="{E21828A2-F34F-4138-8327-8576EBCD5211}" srcOrd="6" destOrd="0" presId="urn:microsoft.com/office/officeart/2005/8/layout/hierarchy4"/>
    <dgm:cxn modelId="{6347E3B7-EEF6-4A3D-B5A3-6EB794C7CEC0}" type="presParOf" srcId="{E21828A2-F34F-4138-8327-8576EBCD5211}" destId="{8C081D01-EE53-4EB8-BF7C-B577CE338D85}" srcOrd="0" destOrd="0" presId="urn:microsoft.com/office/officeart/2005/8/layout/hierarchy4"/>
    <dgm:cxn modelId="{CF04986F-811A-4898-94DC-21B26A00611B}" type="presParOf" srcId="{E21828A2-F34F-4138-8327-8576EBCD5211}" destId="{E1DF7E8A-8980-43EF-849D-35915D1CC31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8BD5E8-B824-45BE-BC93-874614838FA4}" type="doc">
      <dgm:prSet loTypeId="urn:microsoft.com/office/officeart/2005/8/layout/vProcess5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3659DCC-8784-498D-8E01-225F930D44A9}">
      <dgm:prSet/>
      <dgm:spPr/>
      <dgm:t>
        <a:bodyPr/>
        <a:lstStyle/>
        <a:p>
          <a:r>
            <a:rPr lang="en-IE" dirty="0"/>
            <a:t>Post the issue in Slack; think of it as asking a question in a traditional classroom.  Include any screen shots, screen recordings, </a:t>
          </a:r>
          <a:r>
            <a:rPr lang="en-IE" dirty="0" err="1"/>
            <a:t>etc</a:t>
          </a:r>
          <a:r>
            <a:rPr lang="en-IE" dirty="0"/>
            <a:t> you think might help solve the problem.</a:t>
          </a:r>
        </a:p>
      </dgm:t>
    </dgm:pt>
    <dgm:pt modelId="{E261CBAA-B6D4-4AA0-B2F3-3C339650B299}" type="parTrans" cxnId="{B7B24D8E-A6E4-48CB-9FA8-294CFE5463BA}">
      <dgm:prSet/>
      <dgm:spPr/>
      <dgm:t>
        <a:bodyPr/>
        <a:lstStyle/>
        <a:p>
          <a:endParaRPr lang="en-US"/>
        </a:p>
      </dgm:t>
    </dgm:pt>
    <dgm:pt modelId="{4DBF9227-E44A-4620-B6E6-1CA9B0F0E998}" type="sibTrans" cxnId="{B7B24D8E-A6E4-48CB-9FA8-294CFE5463BA}">
      <dgm:prSet/>
      <dgm:spPr/>
      <dgm:t>
        <a:bodyPr/>
        <a:lstStyle/>
        <a:p>
          <a:endParaRPr lang="en-US"/>
        </a:p>
      </dgm:t>
    </dgm:pt>
    <dgm:pt modelId="{739C43DC-2F2B-4AF0-A813-297C68DAF948}">
      <dgm:prSet/>
      <dgm:spPr/>
      <dgm:t>
        <a:bodyPr/>
        <a:lstStyle/>
        <a:p>
          <a:r>
            <a:rPr lang="en-IE" dirty="0"/>
            <a:t>We encourage classmates to help each other, so if you know the answer to another student’s issue, please do respond.</a:t>
          </a:r>
        </a:p>
      </dgm:t>
    </dgm:pt>
    <dgm:pt modelId="{5CF0DC82-C983-4B9F-870F-82B0B56705DF}" type="parTrans" cxnId="{DE616924-2268-46BE-806C-8BD1AFB5F569}">
      <dgm:prSet/>
      <dgm:spPr/>
      <dgm:t>
        <a:bodyPr/>
        <a:lstStyle/>
        <a:p>
          <a:endParaRPr lang="en-US"/>
        </a:p>
      </dgm:t>
    </dgm:pt>
    <dgm:pt modelId="{CFB89751-39F5-4F7A-978B-5901DAA1751B}" type="sibTrans" cxnId="{DE616924-2268-46BE-806C-8BD1AFB5F569}">
      <dgm:prSet/>
      <dgm:spPr/>
      <dgm:t>
        <a:bodyPr/>
        <a:lstStyle/>
        <a:p>
          <a:endParaRPr lang="en-US"/>
        </a:p>
      </dgm:t>
    </dgm:pt>
    <dgm:pt modelId="{70D53FA9-8978-46D9-B0A1-0492F2BF78B8}">
      <dgm:prSet/>
      <dgm:spPr/>
      <dgm:t>
        <a:bodyPr/>
        <a:lstStyle/>
        <a:p>
          <a:r>
            <a:rPr lang="en-IE" dirty="0"/>
            <a:t>All our responses will be via Slack so that all students can see the resolution.</a:t>
          </a:r>
        </a:p>
      </dgm:t>
    </dgm:pt>
    <dgm:pt modelId="{56E300D1-ED13-4525-8F12-F9E5FE9284BA}" type="parTrans" cxnId="{FB687163-533D-45FF-9C5F-70F3671882F7}">
      <dgm:prSet/>
      <dgm:spPr/>
      <dgm:t>
        <a:bodyPr/>
        <a:lstStyle/>
        <a:p>
          <a:endParaRPr lang="en-US"/>
        </a:p>
      </dgm:t>
    </dgm:pt>
    <dgm:pt modelId="{7D63BB23-9539-4BF5-BD62-DE2EA73254BA}" type="sibTrans" cxnId="{FB687163-533D-45FF-9C5F-70F3671882F7}">
      <dgm:prSet/>
      <dgm:spPr/>
      <dgm:t>
        <a:bodyPr/>
        <a:lstStyle/>
        <a:p>
          <a:endParaRPr lang="en-US"/>
        </a:p>
      </dgm:t>
    </dgm:pt>
    <dgm:pt modelId="{E446EF0A-CF1A-4527-BAA1-80DBCDF7238F}">
      <dgm:prSet/>
      <dgm:spPr/>
      <dgm:t>
        <a:bodyPr/>
        <a:lstStyle/>
        <a:p>
          <a:r>
            <a:rPr lang="en-IE" dirty="0"/>
            <a:t>Note:  for private issues, chat is also possible with us privately in Slack (or email).</a:t>
          </a:r>
        </a:p>
      </dgm:t>
    </dgm:pt>
    <dgm:pt modelId="{E61C67A3-4EB1-454E-A0B5-43DD35D482D3}" type="parTrans" cxnId="{AC5CB868-BE31-4DBC-9567-1E2016983319}">
      <dgm:prSet/>
      <dgm:spPr/>
      <dgm:t>
        <a:bodyPr/>
        <a:lstStyle/>
        <a:p>
          <a:endParaRPr lang="en-US"/>
        </a:p>
      </dgm:t>
    </dgm:pt>
    <dgm:pt modelId="{255ABC3F-9757-4DE2-8C13-CB58A7DDAD03}" type="sibTrans" cxnId="{AC5CB868-BE31-4DBC-9567-1E2016983319}">
      <dgm:prSet/>
      <dgm:spPr/>
      <dgm:t>
        <a:bodyPr/>
        <a:lstStyle/>
        <a:p>
          <a:endParaRPr lang="en-US"/>
        </a:p>
      </dgm:t>
    </dgm:pt>
    <dgm:pt modelId="{401CC711-EBFB-4EEC-B38A-7E8F759882A1}" type="pres">
      <dgm:prSet presAssocID="{5B8BD5E8-B824-45BE-BC93-874614838FA4}" presName="outerComposite" presStyleCnt="0">
        <dgm:presLayoutVars>
          <dgm:chMax val="5"/>
          <dgm:dir/>
          <dgm:resizeHandles val="exact"/>
        </dgm:presLayoutVars>
      </dgm:prSet>
      <dgm:spPr/>
    </dgm:pt>
    <dgm:pt modelId="{B657A194-CD37-41F4-95F3-F5B6B7D008FB}" type="pres">
      <dgm:prSet presAssocID="{5B8BD5E8-B824-45BE-BC93-874614838FA4}" presName="dummyMaxCanvas" presStyleCnt="0">
        <dgm:presLayoutVars/>
      </dgm:prSet>
      <dgm:spPr/>
    </dgm:pt>
    <dgm:pt modelId="{FF92F59C-83FD-4788-8539-BB03FE6CC4E7}" type="pres">
      <dgm:prSet presAssocID="{5B8BD5E8-B824-45BE-BC93-874614838FA4}" presName="FourNodes_1" presStyleLbl="node1" presStyleIdx="0" presStyleCnt="4">
        <dgm:presLayoutVars>
          <dgm:bulletEnabled val="1"/>
        </dgm:presLayoutVars>
      </dgm:prSet>
      <dgm:spPr/>
    </dgm:pt>
    <dgm:pt modelId="{C2378C63-87D4-4592-92AF-BE97845D04EB}" type="pres">
      <dgm:prSet presAssocID="{5B8BD5E8-B824-45BE-BC93-874614838FA4}" presName="FourNodes_2" presStyleLbl="node1" presStyleIdx="1" presStyleCnt="4">
        <dgm:presLayoutVars>
          <dgm:bulletEnabled val="1"/>
        </dgm:presLayoutVars>
      </dgm:prSet>
      <dgm:spPr/>
    </dgm:pt>
    <dgm:pt modelId="{B476F58D-3A2D-446A-849C-B2440F79A480}" type="pres">
      <dgm:prSet presAssocID="{5B8BD5E8-B824-45BE-BC93-874614838FA4}" presName="FourNodes_3" presStyleLbl="node1" presStyleIdx="2" presStyleCnt="4">
        <dgm:presLayoutVars>
          <dgm:bulletEnabled val="1"/>
        </dgm:presLayoutVars>
      </dgm:prSet>
      <dgm:spPr/>
    </dgm:pt>
    <dgm:pt modelId="{EC791A96-9B29-4152-89AC-7A13814D75B0}" type="pres">
      <dgm:prSet presAssocID="{5B8BD5E8-B824-45BE-BC93-874614838FA4}" presName="FourNodes_4" presStyleLbl="node1" presStyleIdx="3" presStyleCnt="4">
        <dgm:presLayoutVars>
          <dgm:bulletEnabled val="1"/>
        </dgm:presLayoutVars>
      </dgm:prSet>
      <dgm:spPr/>
    </dgm:pt>
    <dgm:pt modelId="{18F7F985-8C18-4E32-BB96-47378CF06578}" type="pres">
      <dgm:prSet presAssocID="{5B8BD5E8-B824-45BE-BC93-874614838FA4}" presName="FourConn_1-2" presStyleLbl="fgAccFollowNode1" presStyleIdx="0" presStyleCnt="3">
        <dgm:presLayoutVars>
          <dgm:bulletEnabled val="1"/>
        </dgm:presLayoutVars>
      </dgm:prSet>
      <dgm:spPr/>
    </dgm:pt>
    <dgm:pt modelId="{59A4C3DD-6939-4ED4-9CE9-C60D0B175F8B}" type="pres">
      <dgm:prSet presAssocID="{5B8BD5E8-B824-45BE-BC93-874614838FA4}" presName="FourConn_2-3" presStyleLbl="fgAccFollowNode1" presStyleIdx="1" presStyleCnt="3">
        <dgm:presLayoutVars>
          <dgm:bulletEnabled val="1"/>
        </dgm:presLayoutVars>
      </dgm:prSet>
      <dgm:spPr/>
    </dgm:pt>
    <dgm:pt modelId="{6591C12E-C19F-4126-953B-037183AEE35D}" type="pres">
      <dgm:prSet presAssocID="{5B8BD5E8-B824-45BE-BC93-874614838FA4}" presName="FourConn_3-4" presStyleLbl="fgAccFollowNode1" presStyleIdx="2" presStyleCnt="3">
        <dgm:presLayoutVars>
          <dgm:bulletEnabled val="1"/>
        </dgm:presLayoutVars>
      </dgm:prSet>
      <dgm:spPr/>
    </dgm:pt>
    <dgm:pt modelId="{8F8AEC1E-151E-4FC0-95A4-20C84BEE4F65}" type="pres">
      <dgm:prSet presAssocID="{5B8BD5E8-B824-45BE-BC93-874614838FA4}" presName="FourNodes_1_text" presStyleLbl="node1" presStyleIdx="3" presStyleCnt="4">
        <dgm:presLayoutVars>
          <dgm:bulletEnabled val="1"/>
        </dgm:presLayoutVars>
      </dgm:prSet>
      <dgm:spPr/>
    </dgm:pt>
    <dgm:pt modelId="{039F5FDB-F42C-454A-9A5A-75E9B4B7E5A6}" type="pres">
      <dgm:prSet presAssocID="{5B8BD5E8-B824-45BE-BC93-874614838FA4}" presName="FourNodes_2_text" presStyleLbl="node1" presStyleIdx="3" presStyleCnt="4">
        <dgm:presLayoutVars>
          <dgm:bulletEnabled val="1"/>
        </dgm:presLayoutVars>
      </dgm:prSet>
      <dgm:spPr/>
    </dgm:pt>
    <dgm:pt modelId="{A4A00707-BCD5-4817-9E4B-6F5A42D92180}" type="pres">
      <dgm:prSet presAssocID="{5B8BD5E8-B824-45BE-BC93-874614838FA4}" presName="FourNodes_3_text" presStyleLbl="node1" presStyleIdx="3" presStyleCnt="4">
        <dgm:presLayoutVars>
          <dgm:bulletEnabled val="1"/>
        </dgm:presLayoutVars>
      </dgm:prSet>
      <dgm:spPr/>
    </dgm:pt>
    <dgm:pt modelId="{B89404E6-54CF-4B4F-8DD9-7A484D65F079}" type="pres">
      <dgm:prSet presAssocID="{5B8BD5E8-B824-45BE-BC93-874614838FA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4AA2503-B54C-45AA-A38A-20852037F678}" type="presOf" srcId="{70D53FA9-8978-46D9-B0A1-0492F2BF78B8}" destId="{B476F58D-3A2D-446A-849C-B2440F79A480}" srcOrd="0" destOrd="0" presId="urn:microsoft.com/office/officeart/2005/8/layout/vProcess5"/>
    <dgm:cxn modelId="{16D6EE05-2266-44A4-9B64-49FF6E8390BB}" type="presOf" srcId="{7D63BB23-9539-4BF5-BD62-DE2EA73254BA}" destId="{6591C12E-C19F-4126-953B-037183AEE35D}" srcOrd="0" destOrd="0" presId="urn:microsoft.com/office/officeart/2005/8/layout/vProcess5"/>
    <dgm:cxn modelId="{DE616924-2268-46BE-806C-8BD1AFB5F569}" srcId="{5B8BD5E8-B824-45BE-BC93-874614838FA4}" destId="{739C43DC-2F2B-4AF0-A813-297C68DAF948}" srcOrd="1" destOrd="0" parTransId="{5CF0DC82-C983-4B9F-870F-82B0B56705DF}" sibTransId="{CFB89751-39F5-4F7A-978B-5901DAA1751B}"/>
    <dgm:cxn modelId="{BEA31026-130F-45B3-819F-07D18DFFBC87}" type="presOf" srcId="{23659DCC-8784-498D-8E01-225F930D44A9}" destId="{FF92F59C-83FD-4788-8539-BB03FE6CC4E7}" srcOrd="0" destOrd="0" presId="urn:microsoft.com/office/officeart/2005/8/layout/vProcess5"/>
    <dgm:cxn modelId="{FE06E733-AC00-498C-8EFB-BD443EECA22F}" type="presOf" srcId="{E446EF0A-CF1A-4527-BAA1-80DBCDF7238F}" destId="{EC791A96-9B29-4152-89AC-7A13814D75B0}" srcOrd="0" destOrd="0" presId="urn:microsoft.com/office/officeart/2005/8/layout/vProcess5"/>
    <dgm:cxn modelId="{3C2B033C-F51D-4F2F-B14F-3A75A70DB2E6}" type="presOf" srcId="{739C43DC-2F2B-4AF0-A813-297C68DAF948}" destId="{039F5FDB-F42C-454A-9A5A-75E9B4B7E5A6}" srcOrd="1" destOrd="0" presId="urn:microsoft.com/office/officeart/2005/8/layout/vProcess5"/>
    <dgm:cxn modelId="{13B2854A-7FC4-490D-AC12-7E8FE004D120}" type="presOf" srcId="{4DBF9227-E44A-4620-B6E6-1CA9B0F0E998}" destId="{18F7F985-8C18-4E32-BB96-47378CF06578}" srcOrd="0" destOrd="0" presId="urn:microsoft.com/office/officeart/2005/8/layout/vProcess5"/>
    <dgm:cxn modelId="{FB687163-533D-45FF-9C5F-70F3671882F7}" srcId="{5B8BD5E8-B824-45BE-BC93-874614838FA4}" destId="{70D53FA9-8978-46D9-B0A1-0492F2BF78B8}" srcOrd="2" destOrd="0" parTransId="{56E300D1-ED13-4525-8F12-F9E5FE9284BA}" sibTransId="{7D63BB23-9539-4BF5-BD62-DE2EA73254BA}"/>
    <dgm:cxn modelId="{AC5CB868-BE31-4DBC-9567-1E2016983319}" srcId="{5B8BD5E8-B824-45BE-BC93-874614838FA4}" destId="{E446EF0A-CF1A-4527-BAA1-80DBCDF7238F}" srcOrd="3" destOrd="0" parTransId="{E61C67A3-4EB1-454E-A0B5-43DD35D482D3}" sibTransId="{255ABC3F-9757-4DE2-8C13-CB58A7DDAD03}"/>
    <dgm:cxn modelId="{B7B24D8E-A6E4-48CB-9FA8-294CFE5463BA}" srcId="{5B8BD5E8-B824-45BE-BC93-874614838FA4}" destId="{23659DCC-8784-498D-8E01-225F930D44A9}" srcOrd="0" destOrd="0" parTransId="{E261CBAA-B6D4-4AA0-B2F3-3C339650B299}" sibTransId="{4DBF9227-E44A-4620-B6E6-1CA9B0F0E998}"/>
    <dgm:cxn modelId="{80EC31A1-D31C-41D6-A5C9-15B34CA1D222}" type="presOf" srcId="{739C43DC-2F2B-4AF0-A813-297C68DAF948}" destId="{C2378C63-87D4-4592-92AF-BE97845D04EB}" srcOrd="0" destOrd="0" presId="urn:microsoft.com/office/officeart/2005/8/layout/vProcess5"/>
    <dgm:cxn modelId="{05D8FBA2-8F50-4D50-8952-10AE497BE5E0}" type="presOf" srcId="{E446EF0A-CF1A-4527-BAA1-80DBCDF7238F}" destId="{B89404E6-54CF-4B4F-8DD9-7A484D65F079}" srcOrd="1" destOrd="0" presId="urn:microsoft.com/office/officeart/2005/8/layout/vProcess5"/>
    <dgm:cxn modelId="{64B481C5-6891-4A4C-8251-217C5DA4EC97}" type="presOf" srcId="{CFB89751-39F5-4F7A-978B-5901DAA1751B}" destId="{59A4C3DD-6939-4ED4-9CE9-C60D0B175F8B}" srcOrd="0" destOrd="0" presId="urn:microsoft.com/office/officeart/2005/8/layout/vProcess5"/>
    <dgm:cxn modelId="{069D57C6-9B50-48A9-BC46-62DAB61A45C1}" type="presOf" srcId="{5B8BD5E8-B824-45BE-BC93-874614838FA4}" destId="{401CC711-EBFB-4EEC-B38A-7E8F759882A1}" srcOrd="0" destOrd="0" presId="urn:microsoft.com/office/officeart/2005/8/layout/vProcess5"/>
    <dgm:cxn modelId="{1C3CACF7-9893-4E9A-97D5-C3579D42A986}" type="presOf" srcId="{70D53FA9-8978-46D9-B0A1-0492F2BF78B8}" destId="{A4A00707-BCD5-4817-9E4B-6F5A42D92180}" srcOrd="1" destOrd="0" presId="urn:microsoft.com/office/officeart/2005/8/layout/vProcess5"/>
    <dgm:cxn modelId="{F1B25BFD-D0A5-455F-92FD-7CBF828D75F1}" type="presOf" srcId="{23659DCC-8784-498D-8E01-225F930D44A9}" destId="{8F8AEC1E-151E-4FC0-95A4-20C84BEE4F65}" srcOrd="1" destOrd="0" presId="urn:microsoft.com/office/officeart/2005/8/layout/vProcess5"/>
    <dgm:cxn modelId="{039C1DC9-C6D0-4EAF-8705-668C01987FCF}" type="presParOf" srcId="{401CC711-EBFB-4EEC-B38A-7E8F759882A1}" destId="{B657A194-CD37-41F4-95F3-F5B6B7D008FB}" srcOrd="0" destOrd="0" presId="urn:microsoft.com/office/officeart/2005/8/layout/vProcess5"/>
    <dgm:cxn modelId="{5454269C-B3B6-4ABB-AD42-AE04502A8FDF}" type="presParOf" srcId="{401CC711-EBFB-4EEC-B38A-7E8F759882A1}" destId="{FF92F59C-83FD-4788-8539-BB03FE6CC4E7}" srcOrd="1" destOrd="0" presId="urn:microsoft.com/office/officeart/2005/8/layout/vProcess5"/>
    <dgm:cxn modelId="{3BA66642-4408-4A14-845A-852436299157}" type="presParOf" srcId="{401CC711-EBFB-4EEC-B38A-7E8F759882A1}" destId="{C2378C63-87D4-4592-92AF-BE97845D04EB}" srcOrd="2" destOrd="0" presId="urn:microsoft.com/office/officeart/2005/8/layout/vProcess5"/>
    <dgm:cxn modelId="{8667EA5B-D0AD-4FFA-81EC-12CAE5E6CDD1}" type="presParOf" srcId="{401CC711-EBFB-4EEC-B38A-7E8F759882A1}" destId="{B476F58D-3A2D-446A-849C-B2440F79A480}" srcOrd="3" destOrd="0" presId="urn:microsoft.com/office/officeart/2005/8/layout/vProcess5"/>
    <dgm:cxn modelId="{B18DEFB9-05BE-44C4-B555-77F623F4D95D}" type="presParOf" srcId="{401CC711-EBFB-4EEC-B38A-7E8F759882A1}" destId="{EC791A96-9B29-4152-89AC-7A13814D75B0}" srcOrd="4" destOrd="0" presId="urn:microsoft.com/office/officeart/2005/8/layout/vProcess5"/>
    <dgm:cxn modelId="{3F7C5311-3330-4290-B0D5-D8324ADE1D72}" type="presParOf" srcId="{401CC711-EBFB-4EEC-B38A-7E8F759882A1}" destId="{18F7F985-8C18-4E32-BB96-47378CF06578}" srcOrd="5" destOrd="0" presId="urn:microsoft.com/office/officeart/2005/8/layout/vProcess5"/>
    <dgm:cxn modelId="{DC0616E8-B173-41F8-AFB8-3037CA93C782}" type="presParOf" srcId="{401CC711-EBFB-4EEC-B38A-7E8F759882A1}" destId="{59A4C3DD-6939-4ED4-9CE9-C60D0B175F8B}" srcOrd="6" destOrd="0" presId="urn:microsoft.com/office/officeart/2005/8/layout/vProcess5"/>
    <dgm:cxn modelId="{61CBDFAC-4105-42B3-B738-E5C898876E17}" type="presParOf" srcId="{401CC711-EBFB-4EEC-B38A-7E8F759882A1}" destId="{6591C12E-C19F-4126-953B-037183AEE35D}" srcOrd="7" destOrd="0" presId="urn:microsoft.com/office/officeart/2005/8/layout/vProcess5"/>
    <dgm:cxn modelId="{650E4C7F-CCB3-4111-ACB8-659A984FAB8F}" type="presParOf" srcId="{401CC711-EBFB-4EEC-B38A-7E8F759882A1}" destId="{8F8AEC1E-151E-4FC0-95A4-20C84BEE4F65}" srcOrd="8" destOrd="0" presId="urn:microsoft.com/office/officeart/2005/8/layout/vProcess5"/>
    <dgm:cxn modelId="{814F22C2-D723-486B-A616-4B03924A85E6}" type="presParOf" srcId="{401CC711-EBFB-4EEC-B38A-7E8F759882A1}" destId="{039F5FDB-F42C-454A-9A5A-75E9B4B7E5A6}" srcOrd="9" destOrd="0" presId="urn:microsoft.com/office/officeart/2005/8/layout/vProcess5"/>
    <dgm:cxn modelId="{6E1C14EA-B492-41D2-9FD3-3A11DAB28E61}" type="presParOf" srcId="{401CC711-EBFB-4EEC-B38A-7E8F759882A1}" destId="{A4A00707-BCD5-4817-9E4B-6F5A42D92180}" srcOrd="10" destOrd="0" presId="urn:microsoft.com/office/officeart/2005/8/layout/vProcess5"/>
    <dgm:cxn modelId="{E52FF1C3-E6B7-49C7-B09C-12022FA8A60A}" type="presParOf" srcId="{401CC711-EBFB-4EEC-B38A-7E8F759882A1}" destId="{B89404E6-54CF-4B4F-8DD9-7A484D65F07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8BD5E8-B824-45BE-BC93-874614838FA4}" type="doc">
      <dgm:prSet loTypeId="urn:microsoft.com/office/officeart/2005/8/layout/vProcess5" loCatId="process" qsTypeId="urn:microsoft.com/office/officeart/2005/8/quickstyle/simple3" qsCatId="simple" csTypeId="urn:microsoft.com/office/officeart/2005/8/colors/colorful5" csCatId="colorful" phldr="1"/>
      <dgm:spPr/>
    </dgm:pt>
    <dgm:pt modelId="{15717481-C6BA-468E-8887-14B60E6DF850}">
      <dgm:prSet custT="1"/>
      <dgm:spPr/>
      <dgm:t>
        <a:bodyPr/>
        <a:lstStyle/>
        <a:p>
          <a:r>
            <a:rPr lang="en-IE" sz="3200" dirty="0"/>
            <a:t>Search Slack Chatroom</a:t>
          </a:r>
        </a:p>
      </dgm:t>
    </dgm:pt>
    <dgm:pt modelId="{4E1C1F79-8DED-4FD1-ABA1-082E1ADFDB29}" type="parTrans" cxnId="{99259E90-1499-4C36-B84F-A1AD6043A667}">
      <dgm:prSet/>
      <dgm:spPr/>
      <dgm:t>
        <a:bodyPr/>
        <a:lstStyle/>
        <a:p>
          <a:endParaRPr lang="en-US" sz="2400"/>
        </a:p>
      </dgm:t>
    </dgm:pt>
    <dgm:pt modelId="{7D0FF406-F763-4710-85B6-22E036B730EE}" type="sibTrans" cxnId="{99259E90-1499-4C36-B84F-A1AD6043A667}">
      <dgm:prSet custT="1"/>
      <dgm:spPr/>
      <dgm:t>
        <a:bodyPr/>
        <a:lstStyle/>
        <a:p>
          <a:endParaRPr lang="en-US" sz="3600"/>
        </a:p>
      </dgm:t>
    </dgm:pt>
    <dgm:pt modelId="{675810EB-5C83-4EED-B1E7-FC307B2BFB9B}">
      <dgm:prSet custT="1"/>
      <dgm:spPr/>
      <dgm:t>
        <a:bodyPr/>
        <a:lstStyle/>
        <a:p>
          <a:r>
            <a:rPr lang="en-IE" sz="3200" dirty="0"/>
            <a:t>Check Google / </a:t>
          </a:r>
          <a:r>
            <a:rPr lang="en-IE" sz="3200" dirty="0" err="1"/>
            <a:t>StackOverflow</a:t>
          </a:r>
          <a:r>
            <a:rPr lang="en-IE" sz="3200" dirty="0"/>
            <a:t> (or equivalent) for possible solution</a:t>
          </a:r>
          <a:endParaRPr lang="en-US" sz="3200" dirty="0"/>
        </a:p>
      </dgm:t>
    </dgm:pt>
    <dgm:pt modelId="{AC200DFF-372D-4B3E-93BE-3025B9D24A4F}" type="parTrans" cxnId="{244F170F-0ADF-4282-A324-15CD30252641}">
      <dgm:prSet/>
      <dgm:spPr/>
      <dgm:t>
        <a:bodyPr/>
        <a:lstStyle/>
        <a:p>
          <a:endParaRPr lang="en-US" sz="2400"/>
        </a:p>
      </dgm:t>
    </dgm:pt>
    <dgm:pt modelId="{7267510A-250B-40A3-97B7-D2431321F333}" type="sibTrans" cxnId="{244F170F-0ADF-4282-A324-15CD30252641}">
      <dgm:prSet custT="1"/>
      <dgm:spPr/>
      <dgm:t>
        <a:bodyPr/>
        <a:lstStyle/>
        <a:p>
          <a:endParaRPr lang="en-US" sz="3600"/>
        </a:p>
      </dgm:t>
    </dgm:pt>
    <dgm:pt modelId="{DFDA6F2A-4249-42E1-AF32-2AFE077653E3}">
      <dgm:prSet custT="1"/>
      <dgm:spPr/>
      <dgm:t>
        <a:bodyPr/>
        <a:lstStyle/>
        <a:p>
          <a:r>
            <a:rPr lang="en-IE" sz="3200" dirty="0"/>
            <a:t>Post the issue in Slack Chatroom</a:t>
          </a:r>
          <a:endParaRPr lang="en-US" sz="3200" dirty="0"/>
        </a:p>
      </dgm:t>
    </dgm:pt>
    <dgm:pt modelId="{CC88D5FE-4504-419D-A0C6-83D035825FDC}" type="parTrans" cxnId="{D05391EC-33E9-4C13-8566-60020B2812C4}">
      <dgm:prSet/>
      <dgm:spPr/>
      <dgm:t>
        <a:bodyPr/>
        <a:lstStyle/>
        <a:p>
          <a:endParaRPr lang="en-US" sz="2400"/>
        </a:p>
      </dgm:t>
    </dgm:pt>
    <dgm:pt modelId="{760BD3EC-36F3-468B-9FCA-B81523911D34}" type="sibTrans" cxnId="{D05391EC-33E9-4C13-8566-60020B2812C4}">
      <dgm:prSet custT="1"/>
      <dgm:spPr/>
      <dgm:t>
        <a:bodyPr/>
        <a:lstStyle/>
        <a:p>
          <a:endParaRPr lang="en-US" sz="3600"/>
        </a:p>
      </dgm:t>
    </dgm:pt>
    <dgm:pt modelId="{401CC711-EBFB-4EEC-B38A-7E8F759882A1}" type="pres">
      <dgm:prSet presAssocID="{5B8BD5E8-B824-45BE-BC93-874614838FA4}" presName="outerComposite" presStyleCnt="0">
        <dgm:presLayoutVars>
          <dgm:chMax val="5"/>
          <dgm:dir/>
          <dgm:resizeHandles val="exact"/>
        </dgm:presLayoutVars>
      </dgm:prSet>
      <dgm:spPr/>
    </dgm:pt>
    <dgm:pt modelId="{B657A194-CD37-41F4-95F3-F5B6B7D008FB}" type="pres">
      <dgm:prSet presAssocID="{5B8BD5E8-B824-45BE-BC93-874614838FA4}" presName="dummyMaxCanvas" presStyleCnt="0">
        <dgm:presLayoutVars/>
      </dgm:prSet>
      <dgm:spPr/>
    </dgm:pt>
    <dgm:pt modelId="{03F98B8E-769B-48A3-8647-FE13EB20AEC7}" type="pres">
      <dgm:prSet presAssocID="{5B8BD5E8-B824-45BE-BC93-874614838FA4}" presName="ThreeNodes_1" presStyleLbl="node1" presStyleIdx="0" presStyleCnt="3">
        <dgm:presLayoutVars>
          <dgm:bulletEnabled val="1"/>
        </dgm:presLayoutVars>
      </dgm:prSet>
      <dgm:spPr/>
    </dgm:pt>
    <dgm:pt modelId="{41C55632-AA05-4417-97F5-8A68C4BF0608}" type="pres">
      <dgm:prSet presAssocID="{5B8BD5E8-B824-45BE-BC93-874614838FA4}" presName="ThreeNodes_2" presStyleLbl="node1" presStyleIdx="1" presStyleCnt="3">
        <dgm:presLayoutVars>
          <dgm:bulletEnabled val="1"/>
        </dgm:presLayoutVars>
      </dgm:prSet>
      <dgm:spPr/>
    </dgm:pt>
    <dgm:pt modelId="{1CB8FB3F-56CD-4DE7-BFF9-349AD916225F}" type="pres">
      <dgm:prSet presAssocID="{5B8BD5E8-B824-45BE-BC93-874614838FA4}" presName="ThreeNodes_3" presStyleLbl="node1" presStyleIdx="2" presStyleCnt="3">
        <dgm:presLayoutVars>
          <dgm:bulletEnabled val="1"/>
        </dgm:presLayoutVars>
      </dgm:prSet>
      <dgm:spPr/>
    </dgm:pt>
    <dgm:pt modelId="{626DF387-3F5F-4933-851B-3AD4EB341C83}" type="pres">
      <dgm:prSet presAssocID="{5B8BD5E8-B824-45BE-BC93-874614838FA4}" presName="ThreeConn_1-2" presStyleLbl="fgAccFollowNode1" presStyleIdx="0" presStyleCnt="2">
        <dgm:presLayoutVars>
          <dgm:bulletEnabled val="1"/>
        </dgm:presLayoutVars>
      </dgm:prSet>
      <dgm:spPr/>
    </dgm:pt>
    <dgm:pt modelId="{6827D79E-CE8B-4E35-B672-B5E6F7DE5031}" type="pres">
      <dgm:prSet presAssocID="{5B8BD5E8-B824-45BE-BC93-874614838FA4}" presName="ThreeConn_2-3" presStyleLbl="fgAccFollowNode1" presStyleIdx="1" presStyleCnt="2">
        <dgm:presLayoutVars>
          <dgm:bulletEnabled val="1"/>
        </dgm:presLayoutVars>
      </dgm:prSet>
      <dgm:spPr/>
    </dgm:pt>
    <dgm:pt modelId="{9D3B7103-19AF-4348-AFAF-D5921820A243}" type="pres">
      <dgm:prSet presAssocID="{5B8BD5E8-B824-45BE-BC93-874614838FA4}" presName="ThreeNodes_1_text" presStyleLbl="node1" presStyleIdx="2" presStyleCnt="3">
        <dgm:presLayoutVars>
          <dgm:bulletEnabled val="1"/>
        </dgm:presLayoutVars>
      </dgm:prSet>
      <dgm:spPr/>
    </dgm:pt>
    <dgm:pt modelId="{8B6DB781-A708-495A-BC13-D250E5CF5914}" type="pres">
      <dgm:prSet presAssocID="{5B8BD5E8-B824-45BE-BC93-874614838FA4}" presName="ThreeNodes_2_text" presStyleLbl="node1" presStyleIdx="2" presStyleCnt="3">
        <dgm:presLayoutVars>
          <dgm:bulletEnabled val="1"/>
        </dgm:presLayoutVars>
      </dgm:prSet>
      <dgm:spPr/>
    </dgm:pt>
    <dgm:pt modelId="{F2100E33-3AAE-4F5E-A038-E403700A2124}" type="pres">
      <dgm:prSet presAssocID="{5B8BD5E8-B824-45BE-BC93-874614838FA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2C0A30A-4D43-4E8A-B12E-B9797AA498C8}" type="presOf" srcId="{7D0FF406-F763-4710-85B6-22E036B730EE}" destId="{626DF387-3F5F-4933-851B-3AD4EB341C83}" srcOrd="0" destOrd="0" presId="urn:microsoft.com/office/officeart/2005/8/layout/vProcess5"/>
    <dgm:cxn modelId="{244F170F-0ADF-4282-A324-15CD30252641}" srcId="{5B8BD5E8-B824-45BE-BC93-874614838FA4}" destId="{675810EB-5C83-4EED-B1E7-FC307B2BFB9B}" srcOrd="1" destOrd="0" parTransId="{AC200DFF-372D-4B3E-93BE-3025B9D24A4F}" sibTransId="{7267510A-250B-40A3-97B7-D2431321F333}"/>
    <dgm:cxn modelId="{81834439-A257-4D7B-A643-1C014457534B}" type="presOf" srcId="{15717481-C6BA-468E-8887-14B60E6DF850}" destId="{03F98B8E-769B-48A3-8647-FE13EB20AEC7}" srcOrd="0" destOrd="0" presId="urn:microsoft.com/office/officeart/2005/8/layout/vProcess5"/>
    <dgm:cxn modelId="{10223367-FD2A-486C-B2B2-72E788272AE9}" type="presOf" srcId="{DFDA6F2A-4249-42E1-AF32-2AFE077653E3}" destId="{1CB8FB3F-56CD-4DE7-BFF9-349AD916225F}" srcOrd="0" destOrd="0" presId="urn:microsoft.com/office/officeart/2005/8/layout/vProcess5"/>
    <dgm:cxn modelId="{E6C35977-EA05-4BDF-8989-E1017FB4FCEF}" type="presOf" srcId="{675810EB-5C83-4EED-B1E7-FC307B2BFB9B}" destId="{41C55632-AA05-4417-97F5-8A68C4BF0608}" srcOrd="0" destOrd="0" presId="urn:microsoft.com/office/officeart/2005/8/layout/vProcess5"/>
    <dgm:cxn modelId="{99259E90-1499-4C36-B84F-A1AD6043A667}" srcId="{5B8BD5E8-B824-45BE-BC93-874614838FA4}" destId="{15717481-C6BA-468E-8887-14B60E6DF850}" srcOrd="0" destOrd="0" parTransId="{4E1C1F79-8DED-4FD1-ABA1-082E1ADFDB29}" sibTransId="{7D0FF406-F763-4710-85B6-22E036B730EE}"/>
    <dgm:cxn modelId="{829C2696-43B2-43E6-80A5-F0A657F759B6}" type="presOf" srcId="{15717481-C6BA-468E-8887-14B60E6DF850}" destId="{9D3B7103-19AF-4348-AFAF-D5921820A243}" srcOrd="1" destOrd="0" presId="urn:microsoft.com/office/officeart/2005/8/layout/vProcess5"/>
    <dgm:cxn modelId="{44E097B8-A523-4CC4-A62C-99EB23F97CEF}" type="presOf" srcId="{DFDA6F2A-4249-42E1-AF32-2AFE077653E3}" destId="{F2100E33-3AAE-4F5E-A038-E403700A2124}" srcOrd="1" destOrd="0" presId="urn:microsoft.com/office/officeart/2005/8/layout/vProcess5"/>
    <dgm:cxn modelId="{069D57C6-9B50-48A9-BC46-62DAB61A45C1}" type="presOf" srcId="{5B8BD5E8-B824-45BE-BC93-874614838FA4}" destId="{401CC711-EBFB-4EEC-B38A-7E8F759882A1}" srcOrd="0" destOrd="0" presId="urn:microsoft.com/office/officeart/2005/8/layout/vProcess5"/>
    <dgm:cxn modelId="{DC27F2C9-05BC-4F7E-B5E8-59662CBD86DF}" type="presOf" srcId="{7267510A-250B-40A3-97B7-D2431321F333}" destId="{6827D79E-CE8B-4E35-B672-B5E6F7DE5031}" srcOrd="0" destOrd="0" presId="urn:microsoft.com/office/officeart/2005/8/layout/vProcess5"/>
    <dgm:cxn modelId="{C48D76CC-F92E-495F-97E2-4B3B76D9EEFC}" type="presOf" srcId="{675810EB-5C83-4EED-B1E7-FC307B2BFB9B}" destId="{8B6DB781-A708-495A-BC13-D250E5CF5914}" srcOrd="1" destOrd="0" presId="urn:microsoft.com/office/officeart/2005/8/layout/vProcess5"/>
    <dgm:cxn modelId="{D05391EC-33E9-4C13-8566-60020B2812C4}" srcId="{5B8BD5E8-B824-45BE-BC93-874614838FA4}" destId="{DFDA6F2A-4249-42E1-AF32-2AFE077653E3}" srcOrd="2" destOrd="0" parTransId="{CC88D5FE-4504-419D-A0C6-83D035825FDC}" sibTransId="{760BD3EC-36F3-468B-9FCA-B81523911D34}"/>
    <dgm:cxn modelId="{039C1DC9-C6D0-4EAF-8705-668C01987FCF}" type="presParOf" srcId="{401CC711-EBFB-4EEC-B38A-7E8F759882A1}" destId="{B657A194-CD37-41F4-95F3-F5B6B7D008FB}" srcOrd="0" destOrd="0" presId="urn:microsoft.com/office/officeart/2005/8/layout/vProcess5"/>
    <dgm:cxn modelId="{68561192-30BE-4A4A-8A00-7BFD6697C853}" type="presParOf" srcId="{401CC711-EBFB-4EEC-B38A-7E8F759882A1}" destId="{03F98B8E-769B-48A3-8647-FE13EB20AEC7}" srcOrd="1" destOrd="0" presId="urn:microsoft.com/office/officeart/2005/8/layout/vProcess5"/>
    <dgm:cxn modelId="{160DCF3A-7752-4395-AFC1-0FEB50DF7B65}" type="presParOf" srcId="{401CC711-EBFB-4EEC-B38A-7E8F759882A1}" destId="{41C55632-AA05-4417-97F5-8A68C4BF0608}" srcOrd="2" destOrd="0" presId="urn:microsoft.com/office/officeart/2005/8/layout/vProcess5"/>
    <dgm:cxn modelId="{C7959465-77C0-4B5C-8B43-516AFDA4DC62}" type="presParOf" srcId="{401CC711-EBFB-4EEC-B38A-7E8F759882A1}" destId="{1CB8FB3F-56CD-4DE7-BFF9-349AD916225F}" srcOrd="3" destOrd="0" presId="urn:microsoft.com/office/officeart/2005/8/layout/vProcess5"/>
    <dgm:cxn modelId="{2DECFD2F-3061-460F-ADB2-1379C6A2B987}" type="presParOf" srcId="{401CC711-EBFB-4EEC-B38A-7E8F759882A1}" destId="{626DF387-3F5F-4933-851B-3AD4EB341C83}" srcOrd="4" destOrd="0" presId="urn:microsoft.com/office/officeart/2005/8/layout/vProcess5"/>
    <dgm:cxn modelId="{4D560FA2-C568-4E95-81A4-E2C1D85D567A}" type="presParOf" srcId="{401CC711-EBFB-4EEC-B38A-7E8F759882A1}" destId="{6827D79E-CE8B-4E35-B672-B5E6F7DE5031}" srcOrd="5" destOrd="0" presId="urn:microsoft.com/office/officeart/2005/8/layout/vProcess5"/>
    <dgm:cxn modelId="{EFF76BD4-9212-449C-A528-D6922350D3B1}" type="presParOf" srcId="{401CC711-EBFB-4EEC-B38A-7E8F759882A1}" destId="{9D3B7103-19AF-4348-AFAF-D5921820A243}" srcOrd="6" destOrd="0" presId="urn:microsoft.com/office/officeart/2005/8/layout/vProcess5"/>
    <dgm:cxn modelId="{91FB8040-965E-4DA2-BD51-91E6A8463924}" type="presParOf" srcId="{401CC711-EBFB-4EEC-B38A-7E8F759882A1}" destId="{8B6DB781-A708-495A-BC13-D250E5CF5914}" srcOrd="7" destOrd="0" presId="urn:microsoft.com/office/officeart/2005/8/layout/vProcess5"/>
    <dgm:cxn modelId="{2C3AD59F-9DFB-4FB5-9653-6F0AC6FE9FD3}" type="presParOf" srcId="{401CC711-EBFB-4EEC-B38A-7E8F759882A1}" destId="{F2100E33-3AAE-4F5E-A038-E403700A212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C4765-63D2-4CBA-AB85-CEE79ECD2ED7}">
      <dsp:nvSpPr>
        <dsp:cNvPr id="0" name=""/>
        <dsp:cNvSpPr/>
      </dsp:nvSpPr>
      <dsp:spPr>
        <a:xfrm>
          <a:off x="0" y="917812"/>
          <a:ext cx="8534400" cy="1552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64" tIns="354076" rIns="6623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700" kern="1200" dirty="0" err="1"/>
            <a:t>Profile:</a:t>
          </a:r>
          <a:r>
            <a:rPr lang="en-IE" sz="1700" kern="1200" dirty="0" err="1">
              <a:hlinkClick xmlns:r="http://schemas.openxmlformats.org/officeDocument/2006/relationships" r:id="rId1"/>
            </a:rPr>
            <a:t>https</a:t>
          </a:r>
          <a:r>
            <a:rPr lang="en-IE" sz="1700" kern="1200" dirty="0">
              <a:hlinkClick xmlns:r="http://schemas.openxmlformats.org/officeDocument/2006/relationships" r:id="rId1"/>
            </a:rPr>
            <a:t>://www.wit.ie/about_wit/contact_us/staff_directory/colm_dunphy</a:t>
          </a:r>
          <a:r>
            <a:rPr lang="en-IE" sz="1700" kern="1200" dirty="0"/>
            <a:t>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700" kern="1200" dirty="0" err="1"/>
            <a:t>Email:</a:t>
          </a:r>
          <a:r>
            <a:rPr lang="en-IE" sz="1700" kern="1200" dirty="0" err="1">
              <a:hlinkClick xmlns:r="http://schemas.openxmlformats.org/officeDocument/2006/relationships" r:id="rId2"/>
            </a:rPr>
            <a:t>cdunphy@wit.ie</a:t>
          </a:r>
          <a:r>
            <a:rPr lang="en-IE" sz="1700" kern="1200" dirty="0"/>
            <a:t>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E" sz="1700" kern="1200" dirty="0"/>
        </a:p>
      </dsp:txBody>
      <dsp:txXfrm>
        <a:off x="0" y="917812"/>
        <a:ext cx="8534400" cy="1552950"/>
      </dsp:txXfrm>
    </dsp:sp>
    <dsp:sp modelId="{90478F0A-4166-4912-A626-F4FF9026B294}">
      <dsp:nvSpPr>
        <dsp:cNvPr id="0" name=""/>
        <dsp:cNvSpPr/>
      </dsp:nvSpPr>
      <dsp:spPr>
        <a:xfrm>
          <a:off x="426720" y="666892"/>
          <a:ext cx="59740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800" kern="1200" dirty="0"/>
            <a:t>Colm Dunphy</a:t>
          </a:r>
          <a:endParaRPr lang="en-US" sz="1900" kern="1200" dirty="0"/>
        </a:p>
      </dsp:txBody>
      <dsp:txXfrm>
        <a:off x="451218" y="691390"/>
        <a:ext cx="5925084" cy="452844"/>
      </dsp:txXfrm>
    </dsp:sp>
    <dsp:sp modelId="{239E2FAF-1211-4CE8-8DAD-5CCE862DCE1D}">
      <dsp:nvSpPr>
        <dsp:cNvPr id="0" name=""/>
        <dsp:cNvSpPr/>
      </dsp:nvSpPr>
      <dsp:spPr>
        <a:xfrm>
          <a:off x="0" y="2813482"/>
          <a:ext cx="8534400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64" tIns="354076" rIns="66236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600" kern="1200" dirty="0" err="1"/>
            <a:t>Profile:</a:t>
          </a:r>
          <a:r>
            <a:rPr lang="en-IE" sz="1600" kern="1200" dirty="0" err="1">
              <a:hlinkClick xmlns:r="http://schemas.openxmlformats.org/officeDocument/2006/relationships" r:id="rId3"/>
            </a:rPr>
            <a:t>https</a:t>
          </a:r>
          <a:r>
            <a:rPr lang="en-IE" sz="1600" kern="1200" dirty="0">
              <a:hlinkClick xmlns:r="http://schemas.openxmlformats.org/officeDocument/2006/relationships" r:id="rId3"/>
            </a:rPr>
            <a:t>://www.wit.ie/about_wit/contact_us/staff_directory/diarmuid-oconnor</a:t>
          </a:r>
          <a:endParaRPr lang="en-I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600" kern="1200" dirty="0"/>
            <a:t>Email: </a:t>
          </a:r>
          <a:r>
            <a:rPr lang="en-IE" sz="1600" kern="1200" dirty="0">
              <a:hlinkClick xmlns:r="http://schemas.openxmlformats.org/officeDocument/2006/relationships" r:id="rId4"/>
            </a:rPr>
            <a:t>doconnor@wit.ie</a:t>
          </a:r>
          <a:endParaRPr lang="en-I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E" sz="1600" kern="1200" dirty="0"/>
        </a:p>
      </dsp:txBody>
      <dsp:txXfrm>
        <a:off x="0" y="2813482"/>
        <a:ext cx="8534400" cy="1472625"/>
      </dsp:txXfrm>
    </dsp:sp>
    <dsp:sp modelId="{C4102802-4075-437B-8BD7-22D24FAB4788}">
      <dsp:nvSpPr>
        <dsp:cNvPr id="0" name=""/>
        <dsp:cNvSpPr/>
      </dsp:nvSpPr>
      <dsp:spPr>
        <a:xfrm>
          <a:off x="426720" y="2562562"/>
          <a:ext cx="59740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800" kern="1200" dirty="0"/>
            <a:t>Diarmuid O’Connor</a:t>
          </a:r>
        </a:p>
      </dsp:txBody>
      <dsp:txXfrm>
        <a:off x="451218" y="2587060"/>
        <a:ext cx="592508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2D192-E3AF-4AA8-A234-6F3D92895AA9}">
      <dsp:nvSpPr>
        <dsp:cNvPr id="0" name=""/>
        <dsp:cNvSpPr/>
      </dsp:nvSpPr>
      <dsp:spPr>
        <a:xfrm>
          <a:off x="39" y="0"/>
          <a:ext cx="8189447" cy="1304131"/>
        </a:xfrm>
        <a:prstGeom prst="roundRect">
          <a:avLst>
            <a:gd name="adj" fmla="val 10000"/>
          </a:avLst>
        </a:prstGeom>
        <a:solidFill>
          <a:srgbClr val="00206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12 weeks of delivery</a:t>
          </a:r>
        </a:p>
      </dsp:txBody>
      <dsp:txXfrm>
        <a:off x="38236" y="38197"/>
        <a:ext cx="8113053" cy="1227737"/>
      </dsp:txXfrm>
    </dsp:sp>
    <dsp:sp modelId="{CB1B026B-B875-40BB-9D0C-5F72F8CB57D4}">
      <dsp:nvSpPr>
        <dsp:cNvPr id="0" name=""/>
        <dsp:cNvSpPr/>
      </dsp:nvSpPr>
      <dsp:spPr>
        <a:xfrm>
          <a:off x="939" y="1461520"/>
          <a:ext cx="2674800" cy="1304131"/>
        </a:xfrm>
        <a:prstGeom prst="roundRect">
          <a:avLst>
            <a:gd name="adj" fmla="val 10000"/>
          </a:avLst>
        </a:prstGeom>
        <a:solidFill>
          <a:srgbClr val="C0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Lectures</a:t>
          </a:r>
        </a:p>
      </dsp:txBody>
      <dsp:txXfrm>
        <a:off x="39136" y="1499717"/>
        <a:ext cx="2598406" cy="1227737"/>
      </dsp:txXfrm>
    </dsp:sp>
    <dsp:sp modelId="{615F2F9F-87AA-460D-B6E9-F46930C95B57}">
      <dsp:nvSpPr>
        <dsp:cNvPr id="0" name=""/>
        <dsp:cNvSpPr/>
      </dsp:nvSpPr>
      <dsp:spPr>
        <a:xfrm>
          <a:off x="939" y="2894252"/>
          <a:ext cx="1309892" cy="1304131"/>
        </a:xfrm>
        <a:prstGeom prst="roundRect">
          <a:avLst>
            <a:gd name="adj" fmla="val 10000"/>
          </a:avLst>
        </a:prstGeom>
        <a:solidFill>
          <a:srgbClr val="C0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Mon </a:t>
          </a:r>
          <a:br>
            <a:rPr lang="en-US" sz="2400" kern="1200" dirty="0"/>
          </a:br>
          <a:r>
            <a:rPr lang="en-US" sz="2400" kern="1200" dirty="0"/>
            <a:t>12:15 – 2:00</a:t>
          </a:r>
        </a:p>
      </dsp:txBody>
      <dsp:txXfrm>
        <a:off x="39136" y="2932449"/>
        <a:ext cx="1233498" cy="1227737"/>
      </dsp:txXfrm>
    </dsp:sp>
    <dsp:sp modelId="{8A6FE567-95A0-4B11-A238-A7E8E14CC44B}">
      <dsp:nvSpPr>
        <dsp:cNvPr id="0" name=""/>
        <dsp:cNvSpPr/>
      </dsp:nvSpPr>
      <dsp:spPr>
        <a:xfrm>
          <a:off x="1365847" y="2894252"/>
          <a:ext cx="1309892" cy="1304131"/>
        </a:xfrm>
        <a:prstGeom prst="roundRect">
          <a:avLst>
            <a:gd name="adj" fmla="val 10000"/>
          </a:avLst>
        </a:prstGeom>
        <a:solidFill>
          <a:srgbClr val="C0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Wed</a:t>
          </a:r>
          <a:br>
            <a:rPr lang="en-US" sz="2400" kern="1200" dirty="0"/>
          </a:br>
          <a:r>
            <a:rPr lang="en-US" sz="2400" kern="1200" dirty="0"/>
            <a:t>12:15 – 2:00</a:t>
          </a:r>
        </a:p>
      </dsp:txBody>
      <dsp:txXfrm>
        <a:off x="1404044" y="2932449"/>
        <a:ext cx="1233498" cy="1227737"/>
      </dsp:txXfrm>
    </dsp:sp>
    <dsp:sp modelId="{B44971DA-F4E4-48A8-9A80-67FCA1382821}">
      <dsp:nvSpPr>
        <dsp:cNvPr id="0" name=""/>
        <dsp:cNvSpPr/>
      </dsp:nvSpPr>
      <dsp:spPr>
        <a:xfrm>
          <a:off x="2785771" y="1447668"/>
          <a:ext cx="5404615" cy="1304131"/>
        </a:xfrm>
        <a:prstGeom prst="roundRect">
          <a:avLst>
            <a:gd name="adj" fmla="val 10000"/>
          </a:avLst>
        </a:prstGeom>
        <a:solidFill>
          <a:srgbClr val="7030A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Labs</a:t>
          </a:r>
        </a:p>
      </dsp:txBody>
      <dsp:txXfrm>
        <a:off x="2823968" y="1485865"/>
        <a:ext cx="5328221" cy="1227737"/>
      </dsp:txXfrm>
    </dsp:sp>
    <dsp:sp modelId="{1E75B9D0-C1BE-49D2-9B86-67594F0E7EB1}">
      <dsp:nvSpPr>
        <dsp:cNvPr id="0" name=""/>
        <dsp:cNvSpPr/>
      </dsp:nvSpPr>
      <dsp:spPr>
        <a:xfrm>
          <a:off x="2785771" y="2894252"/>
          <a:ext cx="1309892" cy="1304131"/>
        </a:xfrm>
        <a:prstGeom prst="roundRect">
          <a:avLst>
            <a:gd name="adj" fmla="val 10000"/>
          </a:avLst>
        </a:prstGeom>
        <a:solidFill>
          <a:srgbClr val="7030A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Tues (A)</a:t>
          </a:r>
          <a:br>
            <a:rPr lang="en-US" sz="2400" kern="1200" dirty="0"/>
          </a:br>
          <a:r>
            <a:rPr lang="en-US" sz="2400" kern="1200" dirty="0"/>
            <a:t>12:15 </a:t>
          </a:r>
          <a:r>
            <a:rPr lang="en-US" sz="2400" kern="1200"/>
            <a:t>- 1:45</a:t>
          </a:r>
          <a:endParaRPr lang="en-US" sz="2400" kern="1200" dirty="0"/>
        </a:p>
      </dsp:txBody>
      <dsp:txXfrm>
        <a:off x="2823968" y="2932449"/>
        <a:ext cx="1233498" cy="1227737"/>
      </dsp:txXfrm>
    </dsp:sp>
    <dsp:sp modelId="{2510B2A6-6F99-4A87-9079-6DD29C9AF40B}">
      <dsp:nvSpPr>
        <dsp:cNvPr id="0" name=""/>
        <dsp:cNvSpPr/>
      </dsp:nvSpPr>
      <dsp:spPr>
        <a:xfrm>
          <a:off x="4150678" y="2894252"/>
          <a:ext cx="1309892" cy="1304131"/>
        </a:xfrm>
        <a:prstGeom prst="roundRect">
          <a:avLst>
            <a:gd name="adj" fmla="val 10000"/>
          </a:avLst>
        </a:prstGeom>
        <a:solidFill>
          <a:srgbClr val="7030A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Tues (B)</a:t>
          </a:r>
          <a:br>
            <a:rPr lang="en-US" sz="2400" kern="1200" dirty="0"/>
          </a:br>
          <a:r>
            <a:rPr lang="en-US" sz="2400" kern="1200" dirty="0"/>
            <a:t>1:45 -3:15</a:t>
          </a:r>
        </a:p>
      </dsp:txBody>
      <dsp:txXfrm>
        <a:off x="4188875" y="2932449"/>
        <a:ext cx="1233498" cy="1227737"/>
      </dsp:txXfrm>
    </dsp:sp>
    <dsp:sp modelId="{09997FF4-8747-44BE-B168-403125536992}">
      <dsp:nvSpPr>
        <dsp:cNvPr id="0" name=""/>
        <dsp:cNvSpPr/>
      </dsp:nvSpPr>
      <dsp:spPr>
        <a:xfrm>
          <a:off x="5515586" y="2894252"/>
          <a:ext cx="1309892" cy="1304131"/>
        </a:xfrm>
        <a:prstGeom prst="roundRect">
          <a:avLst>
            <a:gd name="adj" fmla="val 10000"/>
          </a:avLst>
        </a:prstGeom>
        <a:solidFill>
          <a:srgbClr val="7030A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Thurs(A)</a:t>
          </a:r>
          <a:br>
            <a:rPr lang="en-US" sz="2400" kern="1200" dirty="0"/>
          </a:br>
          <a:r>
            <a:rPr lang="en-US" sz="2400" kern="1200" dirty="0"/>
            <a:t>10:45 -</a:t>
          </a:r>
          <a:br>
            <a:rPr lang="en-US" sz="2400" kern="1200" dirty="0"/>
          </a:br>
          <a:r>
            <a:rPr lang="en-US" sz="2400" kern="1200" dirty="0"/>
            <a:t>12:15</a:t>
          </a:r>
        </a:p>
      </dsp:txBody>
      <dsp:txXfrm>
        <a:off x="5553783" y="2932449"/>
        <a:ext cx="1233498" cy="1227737"/>
      </dsp:txXfrm>
    </dsp:sp>
    <dsp:sp modelId="{8C081D01-EE53-4EB8-BF7C-B577CE338D85}">
      <dsp:nvSpPr>
        <dsp:cNvPr id="0" name=""/>
        <dsp:cNvSpPr/>
      </dsp:nvSpPr>
      <dsp:spPr>
        <a:xfrm>
          <a:off x="6880494" y="2894252"/>
          <a:ext cx="1309892" cy="1304131"/>
        </a:xfrm>
        <a:prstGeom prst="roundRect">
          <a:avLst>
            <a:gd name="adj" fmla="val 10000"/>
          </a:avLst>
        </a:prstGeom>
        <a:solidFill>
          <a:srgbClr val="7030A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Fri (B)</a:t>
          </a:r>
          <a:br>
            <a:rPr lang="en-US" sz="2400" kern="1200" dirty="0"/>
          </a:br>
          <a:r>
            <a:rPr lang="en-US" sz="2400" kern="1200" dirty="0"/>
            <a:t>10:45 -</a:t>
          </a:r>
          <a:br>
            <a:rPr lang="en-US" sz="2400" kern="1200" dirty="0"/>
          </a:br>
          <a:r>
            <a:rPr lang="en-US" sz="2400" kern="1200" dirty="0"/>
            <a:t>12:15</a:t>
          </a:r>
        </a:p>
      </dsp:txBody>
      <dsp:txXfrm>
        <a:off x="6918691" y="2932449"/>
        <a:ext cx="1233498" cy="12277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2F59C-83FD-4788-8539-BB03FE6CC4E7}">
      <dsp:nvSpPr>
        <dsp:cNvPr id="0" name=""/>
        <dsp:cNvSpPr/>
      </dsp:nvSpPr>
      <dsp:spPr>
        <a:xfrm>
          <a:off x="0" y="0"/>
          <a:ext cx="7122953" cy="1077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 dirty="0"/>
            <a:t>Post the issue in Slack; think of it as asking a question in a traditional classroom.  Include any screen shots, screen recordings, </a:t>
          </a:r>
          <a:r>
            <a:rPr lang="en-IE" sz="1900" kern="1200" dirty="0" err="1"/>
            <a:t>etc</a:t>
          </a:r>
          <a:r>
            <a:rPr lang="en-IE" sz="1900" kern="1200" dirty="0"/>
            <a:t> you think might help solve the problem.</a:t>
          </a:r>
        </a:p>
      </dsp:txBody>
      <dsp:txXfrm>
        <a:off x="31549" y="31549"/>
        <a:ext cx="5869571" cy="1014081"/>
      </dsp:txXfrm>
    </dsp:sp>
    <dsp:sp modelId="{C2378C63-87D4-4592-92AF-BE97845D04EB}">
      <dsp:nvSpPr>
        <dsp:cNvPr id="0" name=""/>
        <dsp:cNvSpPr/>
      </dsp:nvSpPr>
      <dsp:spPr>
        <a:xfrm>
          <a:off x="596547" y="1273030"/>
          <a:ext cx="7122953" cy="1077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 dirty="0"/>
            <a:t>We encourage classmates to help each other, so if you know the answer to another student’s issue, please do respond.</a:t>
          </a:r>
        </a:p>
      </dsp:txBody>
      <dsp:txXfrm>
        <a:off x="628096" y="1304579"/>
        <a:ext cx="5763141" cy="1014081"/>
      </dsp:txXfrm>
    </dsp:sp>
    <dsp:sp modelId="{B476F58D-3A2D-446A-849C-B2440F79A480}">
      <dsp:nvSpPr>
        <dsp:cNvPr id="0" name=""/>
        <dsp:cNvSpPr/>
      </dsp:nvSpPr>
      <dsp:spPr>
        <a:xfrm>
          <a:off x="1184191" y="2546061"/>
          <a:ext cx="7122953" cy="1077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 dirty="0"/>
            <a:t>All our responses will be via Slack so that all students can see the resolution.</a:t>
          </a:r>
        </a:p>
      </dsp:txBody>
      <dsp:txXfrm>
        <a:off x="1215740" y="2577610"/>
        <a:ext cx="5772045" cy="1014081"/>
      </dsp:txXfrm>
    </dsp:sp>
    <dsp:sp modelId="{EC791A96-9B29-4152-89AC-7A13814D75B0}">
      <dsp:nvSpPr>
        <dsp:cNvPr id="0" name=""/>
        <dsp:cNvSpPr/>
      </dsp:nvSpPr>
      <dsp:spPr>
        <a:xfrm>
          <a:off x="1780738" y="3819092"/>
          <a:ext cx="7122953" cy="1077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 dirty="0"/>
            <a:t>Note:  for private issues, chat is also possible with us privately in Slack (or email).</a:t>
          </a:r>
        </a:p>
      </dsp:txBody>
      <dsp:txXfrm>
        <a:off x="1812287" y="3850641"/>
        <a:ext cx="5763141" cy="1014081"/>
      </dsp:txXfrm>
    </dsp:sp>
    <dsp:sp modelId="{18F7F985-8C18-4E32-BB96-47378CF06578}">
      <dsp:nvSpPr>
        <dsp:cNvPr id="0" name=""/>
        <dsp:cNvSpPr/>
      </dsp:nvSpPr>
      <dsp:spPr>
        <a:xfrm>
          <a:off x="6422786" y="825021"/>
          <a:ext cx="700166" cy="70016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6580323" y="825021"/>
        <a:ext cx="385092" cy="526875"/>
      </dsp:txXfrm>
    </dsp:sp>
    <dsp:sp modelId="{59A4C3DD-6939-4ED4-9CE9-C60D0B175F8B}">
      <dsp:nvSpPr>
        <dsp:cNvPr id="0" name=""/>
        <dsp:cNvSpPr/>
      </dsp:nvSpPr>
      <dsp:spPr>
        <a:xfrm>
          <a:off x="7019334" y="2098052"/>
          <a:ext cx="700166" cy="70016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7176871" y="2098052"/>
        <a:ext cx="385092" cy="526875"/>
      </dsp:txXfrm>
    </dsp:sp>
    <dsp:sp modelId="{6591C12E-C19F-4126-953B-037183AEE35D}">
      <dsp:nvSpPr>
        <dsp:cNvPr id="0" name=""/>
        <dsp:cNvSpPr/>
      </dsp:nvSpPr>
      <dsp:spPr>
        <a:xfrm>
          <a:off x="7606977" y="3371083"/>
          <a:ext cx="700166" cy="70016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7764514" y="3371083"/>
        <a:ext cx="385092" cy="5268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98B8E-769B-48A3-8647-FE13EB20AEC7}">
      <dsp:nvSpPr>
        <dsp:cNvPr id="0" name=""/>
        <dsp:cNvSpPr/>
      </dsp:nvSpPr>
      <dsp:spPr>
        <a:xfrm>
          <a:off x="0" y="0"/>
          <a:ext cx="7373912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200" kern="1200" dirty="0"/>
            <a:t>Search Slack Chatroom</a:t>
          </a:r>
        </a:p>
      </dsp:txBody>
      <dsp:txXfrm>
        <a:off x="35709" y="35709"/>
        <a:ext cx="6058300" cy="1147782"/>
      </dsp:txXfrm>
    </dsp:sp>
    <dsp:sp modelId="{41C55632-AA05-4417-97F5-8A68C4BF0608}">
      <dsp:nvSpPr>
        <dsp:cNvPr id="0" name=""/>
        <dsp:cNvSpPr/>
      </dsp:nvSpPr>
      <dsp:spPr>
        <a:xfrm>
          <a:off x="650639" y="1422399"/>
          <a:ext cx="7373912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200" kern="1200" dirty="0"/>
            <a:t>Check Google / </a:t>
          </a:r>
          <a:r>
            <a:rPr lang="en-IE" sz="3200" kern="1200" dirty="0" err="1"/>
            <a:t>StackOverflow</a:t>
          </a:r>
          <a:r>
            <a:rPr lang="en-IE" sz="3200" kern="1200" dirty="0"/>
            <a:t> (or equivalent) for possible solution</a:t>
          </a:r>
          <a:endParaRPr lang="en-US" sz="3200" kern="1200" dirty="0"/>
        </a:p>
      </dsp:txBody>
      <dsp:txXfrm>
        <a:off x="686348" y="1458108"/>
        <a:ext cx="5859375" cy="1147782"/>
      </dsp:txXfrm>
    </dsp:sp>
    <dsp:sp modelId="{1CB8FB3F-56CD-4DE7-BFF9-349AD916225F}">
      <dsp:nvSpPr>
        <dsp:cNvPr id="0" name=""/>
        <dsp:cNvSpPr/>
      </dsp:nvSpPr>
      <dsp:spPr>
        <a:xfrm>
          <a:off x="1301278" y="2844799"/>
          <a:ext cx="7373912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200" kern="1200" dirty="0"/>
            <a:t>Post the issue in Slack Chatroom</a:t>
          </a:r>
          <a:endParaRPr lang="en-US" sz="3200" kern="1200" dirty="0"/>
        </a:p>
      </dsp:txBody>
      <dsp:txXfrm>
        <a:off x="1336987" y="2880508"/>
        <a:ext cx="5859375" cy="1147782"/>
      </dsp:txXfrm>
    </dsp:sp>
    <dsp:sp modelId="{626DF387-3F5F-4933-851B-3AD4EB341C83}">
      <dsp:nvSpPr>
        <dsp:cNvPr id="0" name=""/>
        <dsp:cNvSpPr/>
      </dsp:nvSpPr>
      <dsp:spPr>
        <a:xfrm>
          <a:off x="6581432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759740" y="924560"/>
        <a:ext cx="435864" cy="596341"/>
      </dsp:txXfrm>
    </dsp:sp>
    <dsp:sp modelId="{6827D79E-CE8B-4E35-B672-B5E6F7DE5031}">
      <dsp:nvSpPr>
        <dsp:cNvPr id="0" name=""/>
        <dsp:cNvSpPr/>
      </dsp:nvSpPr>
      <dsp:spPr>
        <a:xfrm>
          <a:off x="7232071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410379" y="2338832"/>
        <a:ext cx="435864" cy="596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3D141-1E1C-433C-AD3A-CD56CBBB4F9F}" type="datetimeFigureOut">
              <a:rPr lang="en-IE" smtClean="0"/>
              <a:t>02/01/2019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3DB36-5273-45A5-A77C-FE9BE0779D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454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These technologies are used to deliver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2006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These technologies are the software development technologies/approaches that we will teach in the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7208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IDE – Integrated Development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960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As programming is a brand new topic to most students, we weight the majority of marks towards the end of the module.  This gives students a chance to learn this new field, without compromising their grade.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3087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0997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6312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Can visually the result of your programming code.</a:t>
            </a:r>
          </a:p>
          <a:p>
            <a:r>
              <a:rPr lang="en-IE" dirty="0"/>
              <a:t>Visual confirmation that your code is correct.</a:t>
            </a:r>
          </a:p>
          <a:p>
            <a:r>
              <a:rPr lang="en-IE" dirty="0"/>
              <a:t>Little “ceremony” around getting a piece of code to work…simple IDE and you can have a program with only one line of code if you wish.</a:t>
            </a:r>
          </a:p>
          <a:p>
            <a:r>
              <a:rPr lang="en-IE" dirty="0"/>
              <a:t>Helps with understanding flow of control e.g. sequence, selection (if), iteration (loops)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184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We are using version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398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48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0" y="1447800"/>
            <a:ext cx="11074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447800"/>
            <a:ext cx="1107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1447800"/>
            <a:ext cx="1107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600" y="1447800"/>
            <a:ext cx="1107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sheepmarket.com/" TargetMode="External"/><Relationship Id="rId2" Type="http://schemas.openxmlformats.org/officeDocument/2006/relationships/hyperlink" Target="https://processi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hyperlink" Target="http://www.openprocessing.org/browse/" TargetMode="External"/><Relationship Id="rId4" Type="http://schemas.openxmlformats.org/officeDocument/2006/relationships/hyperlink" Target="http://balldroppings.com/j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overview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t.ie/current_students/student_affairs/mitigating-circumstanc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5641" y="914401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E" sz="4000" dirty="0"/>
              <a:t>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300" y="3832224"/>
            <a:ext cx="2552700" cy="1066800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IE" sz="2400" dirty="0"/>
              <a:t>Produced by: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641" y="5715001"/>
            <a:ext cx="3771900" cy="8477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251841" y="3124200"/>
            <a:ext cx="76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14800" y="3869324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Dr. </a:t>
            </a:r>
            <a:r>
              <a:rPr lang="en-I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Siobhán</a:t>
            </a: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Drohan</a:t>
            </a:r>
            <a:endParaRPr lang="en-I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Mr. Colm Dunphy</a:t>
            </a:r>
          </a:p>
          <a:p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Mr. Diarmuid O’ Connor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5892226"/>
            <a:ext cx="4072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Department of Computing and Mathematics</a:t>
            </a:r>
          </a:p>
          <a:p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http://www.wit.ie/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175641" y="2133601"/>
            <a:ext cx="77724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 Introduction to the module</a:t>
            </a:r>
          </a:p>
        </p:txBody>
      </p:sp>
    </p:spTree>
    <p:extLst>
      <p:ext uri="{BB962C8B-B14F-4D97-AF65-F5344CB8AC3E}">
        <p14:creationId xmlns:p14="http://schemas.microsoft.com/office/powerpoint/2010/main" val="3042371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i="1" dirty="0"/>
              <a:t>Troubleshooting labs</a:t>
            </a:r>
            <a:br>
              <a:rPr lang="en-IE" i="1" dirty="0"/>
            </a:br>
            <a:r>
              <a:rPr lang="en-IE" i="1" dirty="0"/>
              <a:t>…outside of the lab sessions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10</a:t>
            </a:fld>
            <a:endParaRPr lang="en-IE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84547943"/>
              </p:ext>
            </p:extLst>
          </p:nvPr>
        </p:nvGraphicFramePr>
        <p:xfrm>
          <a:off x="1758405" y="1888991"/>
          <a:ext cx="867519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847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Ethos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Self-directed learning outside of lectures / labs.</a:t>
            </a:r>
          </a:p>
          <a:p>
            <a:r>
              <a:rPr lang="en-IE" dirty="0"/>
              <a:t>Inquisitive and motivated.</a:t>
            </a:r>
          </a:p>
          <a:p>
            <a:r>
              <a:rPr lang="en-IE" dirty="0"/>
              <a:t>Helpful to peers.</a:t>
            </a:r>
          </a:p>
          <a:p>
            <a:r>
              <a:rPr lang="en-IE" dirty="0"/>
              <a:t>Engagement and staying current with the module.</a:t>
            </a:r>
          </a:p>
          <a:p>
            <a:r>
              <a:rPr lang="en-IE" dirty="0"/>
              <a:t>All work submitted must be your own work.  </a:t>
            </a:r>
          </a:p>
          <a:p>
            <a:pPr lvl="1"/>
            <a:r>
              <a:rPr lang="en-IE" dirty="0"/>
              <a:t>Note:  all code/approaches given in the module by us can be re-used / re-purposed in your assignments.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148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219201"/>
            <a:ext cx="7772400" cy="1470025"/>
          </a:xfrm>
        </p:spPr>
        <p:txBody>
          <a:bodyPr/>
          <a:lstStyle/>
          <a:p>
            <a:r>
              <a:rPr lang="en-IE" dirty="0"/>
              <a:t>Introduction to Processing</a:t>
            </a:r>
          </a:p>
        </p:txBody>
      </p:sp>
      <p:pic>
        <p:nvPicPr>
          <p:cNvPr id="4" name="Picture 2" descr="Image result for processing">
            <a:extLst>
              <a:ext uri="{FF2B5EF4-FFF2-40B4-BE49-F238E27FC236}">
                <a16:creationId xmlns:a16="http://schemas.microsoft.com/office/drawing/2014/main" id="{80B48627-70FE-4B45-9414-DD660DB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28194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83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Processing?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51038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IE" sz="4200" dirty="0"/>
              <a:t>“Processing is a programming language, </a:t>
            </a:r>
          </a:p>
          <a:p>
            <a:pPr marL="0" indent="0" algn="ctr">
              <a:buNone/>
            </a:pPr>
            <a:r>
              <a:rPr lang="en-IE" sz="4200" dirty="0"/>
              <a:t>development environment, </a:t>
            </a:r>
          </a:p>
          <a:p>
            <a:pPr marL="0" indent="0" algn="ctr">
              <a:buNone/>
            </a:pPr>
            <a:r>
              <a:rPr lang="en-IE" sz="4200" dirty="0"/>
              <a:t>and online community.”</a:t>
            </a:r>
          </a:p>
          <a:p>
            <a:pPr marL="3543300" lvl="8" indent="0">
              <a:buNone/>
            </a:pPr>
            <a:r>
              <a:rPr lang="en-IE" sz="2800" dirty="0">
                <a:hlinkClick r:id="rId2"/>
              </a:rPr>
              <a:t>Source:  https://processing.org/</a:t>
            </a:r>
            <a:endParaRPr lang="en-IE" sz="2800" dirty="0"/>
          </a:p>
          <a:p>
            <a:endParaRPr lang="en-IE" dirty="0"/>
          </a:p>
          <a:p>
            <a:r>
              <a:rPr lang="en-IE" dirty="0"/>
              <a:t>Some online examples developed using Processing:</a:t>
            </a:r>
          </a:p>
          <a:p>
            <a:pPr marL="800100" lvl="2" indent="0">
              <a:buNone/>
            </a:pPr>
            <a:r>
              <a:rPr lang="en-IE" sz="2600" dirty="0">
                <a:hlinkClick r:id="rId3"/>
              </a:rPr>
              <a:t>http://www.thesheepmarket.com/</a:t>
            </a:r>
            <a:endParaRPr lang="en-IE" u="sng" dirty="0"/>
          </a:p>
          <a:p>
            <a:pPr marL="800100" lvl="2" indent="0">
              <a:buNone/>
            </a:pPr>
            <a:r>
              <a:rPr lang="en-IE" sz="2600" dirty="0">
                <a:hlinkClick r:id="rId4"/>
              </a:rPr>
              <a:t>http://balldroppings.com/js/</a:t>
            </a:r>
            <a:endParaRPr lang="en-IE" sz="2600" dirty="0"/>
          </a:p>
          <a:p>
            <a:pPr marL="800100" lvl="2" indent="0">
              <a:buNone/>
            </a:pPr>
            <a:r>
              <a:rPr lang="en-IE" sz="2600" dirty="0">
                <a:hlinkClick r:id="rId5"/>
              </a:rPr>
              <a:t>http://www.openprocessing.org/browse/</a:t>
            </a:r>
            <a:endParaRPr lang="en-IE" sz="2600" dirty="0"/>
          </a:p>
        </p:txBody>
      </p:sp>
      <p:pic>
        <p:nvPicPr>
          <p:cNvPr id="2050" name="Picture 2" descr="Image result for processing">
            <a:extLst>
              <a:ext uri="{FF2B5EF4-FFF2-40B4-BE49-F238E27FC236}">
                <a16:creationId xmlns:a16="http://schemas.microsoft.com/office/drawing/2014/main" id="{6F7D8B42-5BE5-4DDF-A1EC-826956759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3483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33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Processing?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Processing…</a:t>
            </a:r>
          </a:p>
          <a:p>
            <a:pPr marL="0" indent="0">
              <a:buNone/>
            </a:pPr>
            <a:endParaRPr lang="en-IE" sz="2800" dirty="0"/>
          </a:p>
          <a:p>
            <a:pPr marL="400050" lvl="1" indent="0">
              <a:buNone/>
            </a:pPr>
            <a:r>
              <a:rPr lang="en-IE" dirty="0"/>
              <a:t>…can be used to develop static or interactive online 	material and data visualisations.</a:t>
            </a:r>
          </a:p>
          <a:p>
            <a:pPr marL="400050" lvl="1" indent="0">
              <a:buNone/>
            </a:pPr>
            <a:endParaRPr lang="en-IE" dirty="0"/>
          </a:p>
          <a:p>
            <a:pPr marL="400050" lvl="1" indent="0">
              <a:buNone/>
            </a:pPr>
            <a:r>
              <a:rPr lang="en-IE" dirty="0"/>
              <a:t>…is often used by visual artists.</a:t>
            </a:r>
          </a:p>
          <a:p>
            <a:pPr marL="400050" lvl="1" indent="0">
              <a:buNone/>
            </a:pPr>
            <a:endParaRPr lang="en-IE" dirty="0"/>
          </a:p>
          <a:p>
            <a:pPr marL="400050" lvl="1" indent="0">
              <a:buNone/>
            </a:pPr>
            <a:r>
              <a:rPr lang="en-IE" dirty="0"/>
              <a:t>…produces visual and interactive representations of 	programming code.</a:t>
            </a:r>
            <a:endParaRPr lang="en-IE" b="1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2" descr="Image result for processing">
            <a:extLst>
              <a:ext uri="{FF2B5EF4-FFF2-40B4-BE49-F238E27FC236}">
                <a16:creationId xmlns:a16="http://schemas.microsoft.com/office/drawing/2014/main" id="{F93B7DB5-B149-4C4D-ADB9-8DD3B187B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3483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535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Processing?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dirty="0"/>
              <a:t>Different programming languages can be used with Processing e.g. :</a:t>
            </a:r>
          </a:p>
          <a:p>
            <a:pPr lvl="0"/>
            <a:endParaRPr lang="en-IE" dirty="0"/>
          </a:p>
          <a:p>
            <a:pPr lvl="1"/>
            <a:r>
              <a:rPr lang="en-IE" dirty="0">
                <a:solidFill>
                  <a:srgbClr val="FF0000"/>
                </a:solidFill>
              </a:rPr>
              <a:t>Java:  we will use this language.</a:t>
            </a:r>
            <a:endParaRPr lang="en-IE" dirty="0"/>
          </a:p>
          <a:p>
            <a:pPr lvl="1"/>
            <a:r>
              <a:rPr lang="en-IE" dirty="0"/>
              <a:t>JavaScript</a:t>
            </a:r>
          </a:p>
          <a:p>
            <a:pPr lvl="1"/>
            <a:r>
              <a:rPr lang="en-IE" dirty="0"/>
              <a:t>Python</a:t>
            </a:r>
          </a:p>
          <a:p>
            <a:pPr lvl="1"/>
            <a:r>
              <a:rPr lang="en-IE" dirty="0" err="1"/>
              <a:t>CoffeeScript</a:t>
            </a:r>
            <a:endParaRPr lang="en-IE" dirty="0"/>
          </a:p>
          <a:p>
            <a:pPr lvl="1"/>
            <a:r>
              <a:rPr lang="en-IE" dirty="0"/>
              <a:t>Etc.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2" descr="Image result for processing">
            <a:extLst>
              <a:ext uri="{FF2B5EF4-FFF2-40B4-BE49-F238E27FC236}">
                <a16:creationId xmlns:a16="http://schemas.microsoft.com/office/drawing/2014/main" id="{9C4EF4F3-2FEC-4D3D-AB74-AD60E4978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3483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265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are we using Processing?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IE" i="1" dirty="0"/>
          </a:p>
          <a:p>
            <a:pPr marL="0" indent="0" algn="ctr">
              <a:buNone/>
            </a:pPr>
            <a:r>
              <a:rPr lang="en-IE" sz="3600" i="1" dirty="0"/>
              <a:t>Processing is increasingly used </a:t>
            </a:r>
          </a:p>
          <a:p>
            <a:pPr marL="0" indent="0" algn="ctr">
              <a:buNone/>
            </a:pPr>
            <a:r>
              <a:rPr lang="en-IE" sz="3600" i="1" dirty="0"/>
              <a:t>to teach computer </a:t>
            </a:r>
          </a:p>
          <a:p>
            <a:pPr marL="0" indent="0" algn="ctr">
              <a:buNone/>
            </a:pPr>
            <a:r>
              <a:rPr lang="en-IE" sz="3600" i="1" dirty="0"/>
              <a:t>programming fundamentals (</a:t>
            </a:r>
            <a:r>
              <a:rPr lang="en-IE" sz="3600" i="1" dirty="0">
                <a:hlinkClick r:id="rId3"/>
              </a:rPr>
              <a:t>https://processing.org/overview/</a:t>
            </a:r>
            <a:r>
              <a:rPr lang="en-IE" sz="3600" i="1" dirty="0"/>
              <a:t>) </a:t>
            </a:r>
          </a:p>
          <a:p>
            <a:pPr marL="0" indent="0">
              <a:buNone/>
            </a:pPr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423080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Some eBooks in WIT library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37" t="25198" r="19570" b="8730"/>
          <a:stretch/>
        </p:blipFill>
        <p:spPr bwMode="auto">
          <a:xfrm>
            <a:off x="2209800" y="1676400"/>
            <a:ext cx="3759200" cy="483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91" t="26042" r="20078" b="7887"/>
          <a:stretch/>
        </p:blipFill>
        <p:spPr bwMode="auto">
          <a:xfrm>
            <a:off x="6289964" y="1676401"/>
            <a:ext cx="3699163" cy="48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786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219201"/>
            <a:ext cx="7772400" cy="1470025"/>
          </a:xfrm>
        </p:spPr>
        <p:txBody>
          <a:bodyPr/>
          <a:lstStyle/>
          <a:p>
            <a:r>
              <a:rPr lang="en-IE" dirty="0"/>
              <a:t>We will start coding in Processing in the afternoon session</a:t>
            </a:r>
          </a:p>
        </p:txBody>
      </p:sp>
      <p:pic>
        <p:nvPicPr>
          <p:cNvPr id="4" name="Picture 2" descr="Image result for processing">
            <a:extLst>
              <a:ext uri="{FF2B5EF4-FFF2-40B4-BE49-F238E27FC236}">
                <a16:creationId xmlns:a16="http://schemas.microsoft.com/office/drawing/2014/main" id="{80B48627-70FE-4B45-9414-DD660DB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28194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245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Questions?</a:t>
            </a:r>
          </a:p>
        </p:txBody>
      </p:sp>
      <p:pic>
        <p:nvPicPr>
          <p:cNvPr id="3074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057401"/>
            <a:ext cx="4343400" cy="350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87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Agenda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2</a:t>
            </a:fld>
            <a:endParaRPr lang="en-IE"/>
          </a:p>
        </p:txBody>
      </p:sp>
      <p:sp>
        <p:nvSpPr>
          <p:cNvPr id="246" name="Shape 246"/>
          <p:cNvSpPr>
            <a:spLocks noGrp="1"/>
          </p:cNvSpPr>
          <p:nvPr>
            <p:ph type="body" idx="4294967295"/>
          </p:nvPr>
        </p:nvSpPr>
        <p:spPr>
          <a:xfrm>
            <a:off x="1981200" y="183038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E" sz="2800" i="1" dirty="0"/>
              <a:t>Module Structure / Approach:</a:t>
            </a:r>
          </a:p>
          <a:p>
            <a:pPr lvl="1">
              <a:lnSpc>
                <a:spcPct val="150000"/>
              </a:lnSpc>
            </a:pPr>
            <a:r>
              <a:rPr lang="en-IE" sz="2400" i="1" dirty="0"/>
              <a:t>Introducing your lecturers</a:t>
            </a:r>
          </a:p>
          <a:p>
            <a:pPr lvl="1">
              <a:lnSpc>
                <a:spcPct val="150000"/>
              </a:lnSpc>
            </a:pPr>
            <a:r>
              <a:rPr lang="en-IE" sz="2400" i="1" dirty="0"/>
              <a:t>Structure of the module</a:t>
            </a:r>
          </a:p>
          <a:p>
            <a:pPr lvl="1">
              <a:lnSpc>
                <a:spcPct val="150000"/>
              </a:lnSpc>
            </a:pPr>
            <a:r>
              <a:rPr lang="en-IE" sz="2400" i="1" dirty="0"/>
              <a:t>Troubleshooting labs</a:t>
            </a:r>
          </a:p>
          <a:p>
            <a:pPr lvl="1">
              <a:lnSpc>
                <a:spcPct val="150000"/>
              </a:lnSpc>
            </a:pPr>
            <a:r>
              <a:rPr lang="en-IE" sz="2400" i="1" dirty="0"/>
              <a:t>Module assessment </a:t>
            </a:r>
          </a:p>
          <a:p>
            <a:pPr lvl="1">
              <a:lnSpc>
                <a:spcPct val="150000"/>
              </a:lnSpc>
            </a:pPr>
            <a:r>
              <a:rPr lang="en-IE" sz="2400" i="1" dirty="0"/>
              <a:t>Ethos</a:t>
            </a:r>
          </a:p>
        </p:txBody>
      </p:sp>
    </p:spTree>
    <p:extLst>
      <p:ext uri="{BB962C8B-B14F-4D97-AF65-F5344CB8AC3E}">
        <p14:creationId xmlns:p14="http://schemas.microsoft.com/office/powerpoint/2010/main" val="374382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Introducing your lecturers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3</a:t>
            </a:fld>
            <a:endParaRPr lang="en-IE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9366FA-7543-47BB-9CE7-EA14612B24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7262364"/>
              </p:ext>
            </p:extLst>
          </p:nvPr>
        </p:nvGraphicFramePr>
        <p:xfrm>
          <a:off x="1828800" y="1376456"/>
          <a:ext cx="8534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Structure of the module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4</a:t>
            </a:fld>
            <a:endParaRPr lang="en-IE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60887470"/>
              </p:ext>
            </p:extLst>
          </p:nvPr>
        </p:nvGraphicFramePr>
        <p:xfrm>
          <a:off x="2019474" y="1787260"/>
          <a:ext cx="8191327" cy="4199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338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Structure of the module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5</a:t>
            </a:fld>
            <a:endParaRPr lang="en-IE"/>
          </a:p>
        </p:txBody>
      </p:sp>
      <p:pic>
        <p:nvPicPr>
          <p:cNvPr id="2052" name="Picture 4" descr="Image result for mood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181" y="1815966"/>
            <a:ext cx="3544144" cy="90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dobe conn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29" y="3548106"/>
            <a:ext cx="6563320" cy="167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github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965" y="4900794"/>
            <a:ext cx="4222888" cy="156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EE90DB-03D1-4293-BC78-2EB34BD37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2242167"/>
            <a:ext cx="3771900" cy="124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0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Structure of the module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6</a:t>
            </a:fld>
            <a:endParaRPr lang="en-IE"/>
          </a:p>
        </p:txBody>
      </p:sp>
      <p:pic>
        <p:nvPicPr>
          <p:cNvPr id="3074" name="Picture 2" descr="Image result for java">
            <a:extLst>
              <a:ext uri="{FF2B5EF4-FFF2-40B4-BE49-F238E27FC236}">
                <a16:creationId xmlns:a16="http://schemas.microsoft.com/office/drawing/2014/main" id="{667526F7-82EB-4E1F-BEA3-BC94D2CEA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1571626"/>
            <a:ext cx="25431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processing">
            <a:extLst>
              <a:ext uri="{FF2B5EF4-FFF2-40B4-BE49-F238E27FC236}">
                <a16:creationId xmlns:a16="http://schemas.microsoft.com/office/drawing/2014/main" id="{201890D1-559B-42DD-88F5-93956943E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33810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intellij icon">
            <a:extLst>
              <a:ext uri="{FF2B5EF4-FFF2-40B4-BE49-F238E27FC236}">
                <a16:creationId xmlns:a16="http://schemas.microsoft.com/office/drawing/2014/main" id="{5056CD6A-22A5-460D-B554-B6B54002B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23410"/>
            <a:ext cx="1600994" cy="160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JUNIT icon">
            <a:extLst>
              <a:ext uri="{FF2B5EF4-FFF2-40B4-BE49-F238E27FC236}">
                <a16:creationId xmlns:a16="http://schemas.microsoft.com/office/drawing/2014/main" id="{F4869E53-26EA-408B-A3B8-B800C6DD1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61887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TDD  icon">
            <a:extLst>
              <a:ext uri="{FF2B5EF4-FFF2-40B4-BE49-F238E27FC236}">
                <a16:creationId xmlns:a16="http://schemas.microsoft.com/office/drawing/2014/main" id="{741DEA52-4E79-46E3-A34E-27E47D02C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495053"/>
            <a:ext cx="2359486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XML icon">
            <a:extLst>
              <a:ext uri="{FF2B5EF4-FFF2-40B4-BE49-F238E27FC236}">
                <a16:creationId xmlns:a16="http://schemas.microsoft.com/office/drawing/2014/main" id="{1D2A4437-A934-4189-81A2-F33E51D9D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125" y="4495054"/>
            <a:ext cx="1712416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0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16783"/>
              </p:ext>
            </p:extLst>
          </p:nvPr>
        </p:nvGraphicFramePr>
        <p:xfrm>
          <a:off x="3048001" y="609600"/>
          <a:ext cx="6623281" cy="5387294"/>
        </p:xfrm>
        <a:graphic>
          <a:graphicData uri="http://schemas.openxmlformats.org/drawingml/2006/table">
            <a:tbl>
              <a:tblPr firstRow="1" bandRow="1"/>
              <a:tblGrid>
                <a:gridCol w="1205082">
                  <a:extLst>
                    <a:ext uri="{9D8B030D-6E8A-4147-A177-3AD203B41FA5}">
                      <a16:colId xmlns:a16="http://schemas.microsoft.com/office/drawing/2014/main" val="192819239"/>
                    </a:ext>
                  </a:extLst>
                </a:gridCol>
                <a:gridCol w="3081168">
                  <a:extLst>
                    <a:ext uri="{9D8B030D-6E8A-4147-A177-3AD203B41FA5}">
                      <a16:colId xmlns:a16="http://schemas.microsoft.com/office/drawing/2014/main" val="116461058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642166295"/>
                    </a:ext>
                  </a:extLst>
                </a:gridCol>
                <a:gridCol w="1536931">
                  <a:extLst>
                    <a:ext uri="{9D8B030D-6E8A-4147-A177-3AD203B41FA5}">
                      <a16:colId xmlns:a16="http://schemas.microsoft.com/office/drawing/2014/main" val="3931486696"/>
                    </a:ext>
                  </a:extLst>
                </a:gridCol>
              </a:tblGrid>
              <a:tr h="276542">
                <a:tc>
                  <a:txBody>
                    <a:bodyPr/>
                    <a:lstStyle/>
                    <a:p>
                      <a:r>
                        <a:rPr lang="en-IE" sz="1100" b="1" dirty="0"/>
                        <a:t>Week Starting…</a:t>
                      </a:r>
                    </a:p>
                  </a:txBody>
                  <a:tcPr marL="48221" marR="48221" marT="24110" marB="2411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100" b="1" dirty="0"/>
                        <a:t>Topic</a:t>
                      </a:r>
                    </a:p>
                  </a:txBody>
                  <a:tcPr marL="48221" marR="48221" marT="24110" marB="2411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/>
                        <a:t>IDE</a:t>
                      </a:r>
                    </a:p>
                  </a:txBody>
                  <a:tcPr marL="48221" marR="48221" marT="24110" marB="2411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100" b="1" dirty="0"/>
                        <a:t>Assessment (100% CA)</a:t>
                      </a:r>
                    </a:p>
                  </a:txBody>
                  <a:tcPr marL="48221" marR="48221" marT="24110" marB="2411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4991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r>
                        <a:rPr lang="en-IE" sz="1100" dirty="0"/>
                        <a:t>Week 1 (22</a:t>
                      </a:r>
                      <a:r>
                        <a:rPr lang="en-IE" sz="1100" baseline="30000" dirty="0"/>
                        <a:t>nd</a:t>
                      </a:r>
                      <a:r>
                        <a:rPr lang="en-IE" sz="1100" dirty="0"/>
                        <a:t> Jan)</a:t>
                      </a:r>
                    </a:p>
                  </a:txBody>
                  <a:tcPr marL="48221" marR="48221" marT="24110" marB="2411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100" dirty="0"/>
                        <a:t>Static and Animated Drawings, Sequence, Data Types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/>
                        <a:t>Processing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algn="l"/>
                      <a:endParaRPr lang="en-IE" sz="1100" dirty="0"/>
                    </a:p>
                  </a:txBody>
                  <a:tcPr marL="48221" marR="48221" marT="24110" marB="24110" anchor="ctr"/>
                </a:tc>
                <a:extLst>
                  <a:ext uri="{0D108BD9-81ED-4DB2-BD59-A6C34878D82A}">
                    <a16:rowId xmlns:a16="http://schemas.microsoft.com/office/drawing/2014/main" val="1934474545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r>
                        <a:rPr lang="en-IE" sz="1100" dirty="0"/>
                        <a:t>Week 2 (29</a:t>
                      </a:r>
                      <a:r>
                        <a:rPr lang="en-IE" sz="1100" baseline="30000" dirty="0"/>
                        <a:t>th</a:t>
                      </a:r>
                      <a:r>
                        <a:rPr lang="en-IE" sz="1100" dirty="0"/>
                        <a:t> Jan)</a:t>
                      </a:r>
                    </a:p>
                  </a:txBody>
                  <a:tcPr marL="48221" marR="48221" marT="24110" marB="2411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100" dirty="0"/>
                        <a:t>Selection (if), Iteration (loops), Events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/>
                        <a:t>Processing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100" i="1" dirty="0"/>
                    </a:p>
                  </a:txBody>
                  <a:tcPr marL="48221" marR="48221" marT="24110" marB="24110" anchor="ctr"/>
                </a:tc>
                <a:extLst>
                  <a:ext uri="{0D108BD9-81ED-4DB2-BD59-A6C34878D82A}">
                    <a16:rowId xmlns:a16="http://schemas.microsoft.com/office/drawing/2014/main" val="2181502458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r>
                        <a:rPr lang="en-IE" sz="1100" dirty="0"/>
                        <a:t>Week 3 (5</a:t>
                      </a:r>
                      <a:r>
                        <a:rPr lang="en-IE" sz="1100" baseline="30000" dirty="0"/>
                        <a:t>th</a:t>
                      </a:r>
                      <a:r>
                        <a:rPr lang="en-IE" sz="1100" dirty="0"/>
                        <a:t> Feb)</a:t>
                      </a:r>
                    </a:p>
                  </a:txBody>
                  <a:tcPr marL="48221" marR="48221" marT="24110" marB="2411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100" dirty="0"/>
                        <a:t>Using and Writing Methods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/>
                        <a:t>Processing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100" i="1" dirty="0"/>
                    </a:p>
                  </a:txBody>
                  <a:tcPr marL="48221" marR="48221" marT="24110" marB="24110" anchor="ctr"/>
                </a:tc>
                <a:extLst>
                  <a:ext uri="{0D108BD9-81ED-4DB2-BD59-A6C34878D82A}">
                    <a16:rowId xmlns:a16="http://schemas.microsoft.com/office/drawing/2014/main" val="419166433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r>
                        <a:rPr lang="en-IE" sz="1100" dirty="0"/>
                        <a:t>Week 4 (12</a:t>
                      </a:r>
                      <a:r>
                        <a:rPr lang="en-IE" sz="1100" baseline="30000" dirty="0"/>
                        <a:t>th</a:t>
                      </a:r>
                      <a:r>
                        <a:rPr lang="en-IE" sz="1100" dirty="0"/>
                        <a:t> Feb)</a:t>
                      </a:r>
                    </a:p>
                  </a:txBody>
                  <a:tcPr marL="48221" marR="48221" marT="24110" marB="2411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100" dirty="0"/>
                        <a:t>Strings, Classes, Objects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/>
                        <a:t>Processing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i="1" dirty="0"/>
                        <a:t>Assign 1 (20%) </a:t>
                      </a:r>
                      <a:r>
                        <a:rPr lang="en-IE" sz="1100" i="1" baseline="0" dirty="0"/>
                        <a:t>released</a:t>
                      </a:r>
                      <a:endParaRPr lang="en-IE" sz="1100" i="1" dirty="0"/>
                    </a:p>
                  </a:txBody>
                  <a:tcPr marL="48221" marR="48221" marT="24110" marB="24110" anchor="ctr"/>
                </a:tc>
                <a:extLst>
                  <a:ext uri="{0D108BD9-81ED-4DB2-BD59-A6C34878D82A}">
                    <a16:rowId xmlns:a16="http://schemas.microsoft.com/office/drawing/2014/main" val="484722460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r>
                        <a:rPr lang="en-IE" sz="1100" dirty="0"/>
                        <a:t>MIDTERM (19</a:t>
                      </a:r>
                      <a:r>
                        <a:rPr lang="en-IE" sz="1100" baseline="30000" dirty="0"/>
                        <a:t>th</a:t>
                      </a:r>
                      <a:r>
                        <a:rPr lang="en-IE" sz="1100" dirty="0"/>
                        <a:t> Feb)</a:t>
                      </a:r>
                    </a:p>
                  </a:txBody>
                  <a:tcPr marL="48221" marR="48221" marT="24110" marB="241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100" dirty="0"/>
                        <a:t>MIDTERM</a:t>
                      </a:r>
                    </a:p>
                  </a:txBody>
                  <a:tcPr marL="48221" marR="48221" marT="24110" marB="241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/>
                        <a:t>MIDTERM</a:t>
                      </a:r>
                    </a:p>
                  </a:txBody>
                  <a:tcPr marL="48221" marR="48221" marT="24110" marB="241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E" sz="1100" i="1" dirty="0"/>
                    </a:p>
                  </a:txBody>
                  <a:tcPr marL="48221" marR="48221" marT="24110" marB="241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64014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r>
                        <a:rPr lang="en-IE" sz="1100" dirty="0"/>
                        <a:t>Week 5 (26</a:t>
                      </a:r>
                      <a:r>
                        <a:rPr lang="en-IE" sz="1100" baseline="30000" dirty="0"/>
                        <a:t>th</a:t>
                      </a:r>
                      <a:r>
                        <a:rPr lang="en-IE" sz="1100" dirty="0"/>
                        <a:t> Feb)</a:t>
                      </a:r>
                    </a:p>
                  </a:txBody>
                  <a:tcPr marL="48221" marR="48221" marT="24110" marB="2411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100" dirty="0"/>
                        <a:t>Primitive Arrays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/>
                        <a:t>Processing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algn="l"/>
                      <a:endParaRPr lang="en-IE" sz="1100" i="1" dirty="0"/>
                    </a:p>
                  </a:txBody>
                  <a:tcPr marL="48221" marR="48221" marT="24110" marB="24110" anchor="ctr"/>
                </a:tc>
                <a:extLst>
                  <a:ext uri="{0D108BD9-81ED-4DB2-BD59-A6C34878D82A}">
                    <a16:rowId xmlns:a16="http://schemas.microsoft.com/office/drawing/2014/main" val="693828034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r>
                        <a:rPr lang="en-IE" sz="1100" b="0" dirty="0">
                          <a:solidFill>
                            <a:schemeClr val="tx1"/>
                          </a:solidFill>
                        </a:rPr>
                        <a:t>Week 6 (5</a:t>
                      </a:r>
                      <a:r>
                        <a:rPr lang="en-IE" sz="1100" b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IE" sz="1100" b="0" dirty="0">
                          <a:solidFill>
                            <a:schemeClr val="tx1"/>
                          </a:solidFill>
                        </a:rPr>
                        <a:t> March)</a:t>
                      </a:r>
                    </a:p>
                  </a:txBody>
                  <a:tcPr marL="48221" marR="48221" marT="24110" marB="2411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/>
                        <a:t>Primitive Arrays and More on Classes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Processing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i="1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r>
                        <a:rPr lang="en-IE" sz="1100" i="1" baseline="0" dirty="0">
                          <a:solidFill>
                            <a:schemeClr val="tx1"/>
                          </a:solidFill>
                        </a:rPr>
                        <a:t> 1 due Sunday</a:t>
                      </a:r>
                      <a:endParaRPr lang="en-IE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48221" marR="48221" marT="24110" marB="24110" anchor="ctr"/>
                </a:tc>
                <a:extLst>
                  <a:ext uri="{0D108BD9-81ED-4DB2-BD59-A6C34878D82A}">
                    <a16:rowId xmlns:a16="http://schemas.microsoft.com/office/drawing/2014/main" val="1234767007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r>
                        <a:rPr lang="en-IE" sz="1100" dirty="0"/>
                        <a:t>Week 7 (</a:t>
                      </a:r>
                      <a:r>
                        <a:rPr lang="en-IE" sz="11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en-IE" sz="1100" b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IE" sz="1100" b="0" dirty="0">
                          <a:solidFill>
                            <a:schemeClr val="tx1"/>
                          </a:solidFill>
                        </a:rPr>
                        <a:t> March)</a:t>
                      </a:r>
                      <a:endParaRPr lang="en-IE" sz="1100" dirty="0"/>
                    </a:p>
                  </a:txBody>
                  <a:tcPr marL="48221" marR="48221" marT="24110" marB="2411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Building the Game of Pong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Processing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i="1" dirty="0"/>
                        <a:t>Assign 2 (40%) </a:t>
                      </a:r>
                      <a:r>
                        <a:rPr lang="en-IE" sz="1100" i="1" baseline="0" dirty="0"/>
                        <a:t>released</a:t>
                      </a:r>
                      <a:endParaRPr lang="en-IE" sz="1100" i="1" dirty="0"/>
                    </a:p>
                  </a:txBody>
                  <a:tcPr marL="48221" marR="48221" marT="24110" marB="24110" anchor="ctr"/>
                </a:tc>
                <a:extLst>
                  <a:ext uri="{0D108BD9-81ED-4DB2-BD59-A6C34878D82A}">
                    <a16:rowId xmlns:a16="http://schemas.microsoft.com/office/drawing/2014/main" val="3553036582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r>
                        <a:rPr lang="en-IE" sz="1100" dirty="0"/>
                        <a:t>Week 8 (</a:t>
                      </a:r>
                      <a:r>
                        <a:rPr lang="en-IE" sz="11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en-IE" sz="1100" b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IE" sz="1100" b="0" dirty="0">
                          <a:solidFill>
                            <a:schemeClr val="tx1"/>
                          </a:solidFill>
                        </a:rPr>
                        <a:t> March)</a:t>
                      </a:r>
                      <a:endParaRPr lang="en-IE" sz="1100" dirty="0"/>
                    </a:p>
                  </a:txBody>
                  <a:tcPr marL="48221" marR="48221" marT="24110" marB="2411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IntelliJ, Basic I/O, Array Recap, 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IntelliJ</a:t>
                      </a:r>
                      <a:endParaRPr lang="en-IE" sz="1100" dirty="0"/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algn="l"/>
                      <a:endParaRPr lang="en-IE" sz="1100" i="1" dirty="0"/>
                    </a:p>
                  </a:txBody>
                  <a:tcPr marL="48221" marR="48221" marT="24110" marB="24110" anchor="ctr"/>
                </a:tc>
                <a:extLst>
                  <a:ext uri="{0D108BD9-81ED-4DB2-BD59-A6C34878D82A}">
                    <a16:rowId xmlns:a16="http://schemas.microsoft.com/office/drawing/2014/main" val="2695416022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r>
                        <a:rPr lang="en-IE" sz="1100" dirty="0"/>
                        <a:t>EASTER (26</a:t>
                      </a:r>
                      <a:r>
                        <a:rPr lang="en-IE" sz="1100" baseline="30000" dirty="0"/>
                        <a:t>th</a:t>
                      </a:r>
                      <a:r>
                        <a:rPr lang="en-IE" sz="1100" dirty="0"/>
                        <a:t> March)</a:t>
                      </a:r>
                    </a:p>
                  </a:txBody>
                  <a:tcPr marL="48221" marR="48221" marT="24110" marB="241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EASTER HOLIDAYS</a:t>
                      </a:r>
                    </a:p>
                  </a:txBody>
                  <a:tcPr marL="48221" marR="48221" marT="24110" marB="241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EASTER</a:t>
                      </a:r>
                      <a:endParaRPr lang="en-IE" sz="1100" dirty="0"/>
                    </a:p>
                  </a:txBody>
                  <a:tcPr marL="48221" marR="48221" marT="24110" marB="241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E" sz="1100" i="1" dirty="0"/>
                    </a:p>
                  </a:txBody>
                  <a:tcPr marL="48221" marR="48221" marT="24110" marB="241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867706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r>
                        <a:rPr lang="en-IE" sz="1100" dirty="0"/>
                        <a:t>EASTER (2</a:t>
                      </a:r>
                      <a:r>
                        <a:rPr lang="en-IE" sz="1100" baseline="30000" dirty="0"/>
                        <a:t>nd</a:t>
                      </a:r>
                      <a:r>
                        <a:rPr lang="en-IE" sz="1100" dirty="0"/>
                        <a:t> April)</a:t>
                      </a:r>
                    </a:p>
                  </a:txBody>
                  <a:tcPr marL="48221" marR="48221" marT="24110" marB="241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EASTER HOLIDAYS</a:t>
                      </a:r>
                    </a:p>
                  </a:txBody>
                  <a:tcPr marL="48221" marR="48221" marT="24110" marB="241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EASTER</a:t>
                      </a:r>
                      <a:endParaRPr lang="en-IE" sz="1100" dirty="0"/>
                    </a:p>
                  </a:txBody>
                  <a:tcPr marL="48221" marR="48221" marT="24110" marB="241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E" sz="1100" i="1" dirty="0"/>
                    </a:p>
                  </a:txBody>
                  <a:tcPr marL="48221" marR="48221" marT="24110" marB="241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786807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r>
                        <a:rPr lang="en-IE" sz="1100" dirty="0"/>
                        <a:t>Week 9 (9</a:t>
                      </a:r>
                      <a:r>
                        <a:rPr lang="en-IE" sz="1100" baseline="30000" dirty="0"/>
                        <a:t>th</a:t>
                      </a:r>
                      <a:r>
                        <a:rPr lang="en-IE" sz="1100" dirty="0"/>
                        <a:t> April)</a:t>
                      </a:r>
                    </a:p>
                  </a:txBody>
                  <a:tcPr marL="48221" marR="48221" marT="24110" marB="2411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Collections (</a:t>
                      </a:r>
                      <a:r>
                        <a:rPr lang="en-IE" sz="1100" dirty="0" err="1">
                          <a:solidFill>
                            <a:schemeClr val="tx1"/>
                          </a:solidFill>
                        </a:rPr>
                        <a:t>ArrayList</a:t>
                      </a:r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IntelliJ</a:t>
                      </a:r>
                      <a:endParaRPr lang="en-IE" sz="1100" dirty="0"/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i="1" dirty="0"/>
                        <a:t>Assign 2 due Sunday</a:t>
                      </a:r>
                    </a:p>
                  </a:txBody>
                  <a:tcPr marL="48221" marR="48221" marT="24110" marB="24110" anchor="ctr"/>
                </a:tc>
                <a:extLst>
                  <a:ext uri="{0D108BD9-81ED-4DB2-BD59-A6C34878D82A}">
                    <a16:rowId xmlns:a16="http://schemas.microsoft.com/office/drawing/2014/main" val="681824781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r>
                        <a:rPr lang="en-IE" sz="1100" dirty="0"/>
                        <a:t>Week 10 (16</a:t>
                      </a:r>
                      <a:r>
                        <a:rPr lang="en-IE" sz="1100" baseline="30000" dirty="0"/>
                        <a:t>th</a:t>
                      </a:r>
                      <a:r>
                        <a:rPr lang="en-IE" sz="1100" dirty="0"/>
                        <a:t> April)</a:t>
                      </a:r>
                    </a:p>
                  </a:txBody>
                  <a:tcPr marL="48221" marR="48221" marT="24110" marB="2411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Collections (</a:t>
                      </a:r>
                      <a:r>
                        <a:rPr lang="en-IE" sz="1100" dirty="0" err="1">
                          <a:solidFill>
                            <a:schemeClr val="tx1"/>
                          </a:solidFill>
                        </a:rPr>
                        <a:t>ArrayList</a:t>
                      </a:r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 continued), Menu Driven Apps, 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IntelliJ</a:t>
                      </a:r>
                      <a:endParaRPr lang="en-IE" sz="1100" dirty="0"/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i="1" dirty="0"/>
                        <a:t>Assign 3 (40%) released</a:t>
                      </a:r>
                    </a:p>
                  </a:txBody>
                  <a:tcPr marL="48221" marR="48221" marT="24110" marB="24110" anchor="ctr"/>
                </a:tc>
                <a:extLst>
                  <a:ext uri="{0D108BD9-81ED-4DB2-BD59-A6C34878D82A}">
                    <a16:rowId xmlns:a16="http://schemas.microsoft.com/office/drawing/2014/main" val="4159474829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r>
                        <a:rPr lang="en-IE" sz="1100" dirty="0"/>
                        <a:t>Week 11 (23</a:t>
                      </a:r>
                      <a:r>
                        <a:rPr lang="en-IE" sz="1100" baseline="30000" dirty="0"/>
                        <a:t>rd</a:t>
                      </a:r>
                      <a:r>
                        <a:rPr lang="en-IE" sz="1100" dirty="0"/>
                        <a:t> April)</a:t>
                      </a:r>
                    </a:p>
                  </a:txBody>
                  <a:tcPr marL="48221" marR="48221" marT="24110" marB="2411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Persistence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IntelliJ</a:t>
                      </a:r>
                      <a:endParaRPr lang="en-IE" sz="1100" dirty="0"/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algn="l"/>
                      <a:endParaRPr lang="en-IE" sz="1100" dirty="0"/>
                    </a:p>
                  </a:txBody>
                  <a:tcPr marL="48221" marR="48221" marT="24110" marB="24110" anchor="ctr"/>
                </a:tc>
                <a:extLst>
                  <a:ext uri="{0D108BD9-81ED-4DB2-BD59-A6C34878D82A}">
                    <a16:rowId xmlns:a16="http://schemas.microsoft.com/office/drawing/2014/main" val="32227273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r>
                        <a:rPr lang="en-IE" sz="1100" dirty="0"/>
                        <a:t>Week 12 (30</a:t>
                      </a:r>
                      <a:r>
                        <a:rPr lang="en-IE" sz="1100" baseline="30000" dirty="0"/>
                        <a:t>th</a:t>
                      </a:r>
                      <a:r>
                        <a:rPr lang="en-IE" sz="1100" dirty="0"/>
                        <a:t> April)</a:t>
                      </a:r>
                    </a:p>
                  </a:txBody>
                  <a:tcPr marL="48221" marR="48221" marT="24110" marB="2411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XML, Exceptions, Collections (Maps, Sets)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IntelliJ</a:t>
                      </a:r>
                      <a:endParaRPr lang="en-IE" sz="1100" dirty="0"/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100" i="1" dirty="0"/>
                        <a:t>Assign 3 due Sun 20</a:t>
                      </a:r>
                      <a:r>
                        <a:rPr lang="en-IE" sz="1100" i="1" baseline="30000" dirty="0"/>
                        <a:t>th</a:t>
                      </a:r>
                      <a:r>
                        <a:rPr lang="en-IE" sz="1100" i="1" dirty="0"/>
                        <a:t> May</a:t>
                      </a:r>
                    </a:p>
                  </a:txBody>
                  <a:tcPr marL="48221" marR="48221" marT="24110" marB="24110" anchor="ctr"/>
                </a:tc>
                <a:extLst>
                  <a:ext uri="{0D108BD9-81ED-4DB2-BD59-A6C34878D82A}">
                    <a16:rowId xmlns:a16="http://schemas.microsoft.com/office/drawing/2014/main" val="90611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31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E" dirty="0"/>
              <a:t>Assignment structure</a:t>
            </a:r>
            <a:endParaRPr sz="66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100% Continuous Assessment (CA).</a:t>
            </a:r>
          </a:p>
          <a:p>
            <a:r>
              <a:rPr lang="en-IE" dirty="0"/>
              <a:t>3 assignments:</a:t>
            </a:r>
          </a:p>
          <a:p>
            <a:pPr lvl="1"/>
            <a:r>
              <a:rPr lang="en-IE" sz="2400" dirty="0"/>
              <a:t>Assignment 1 (30%) – due Sunday 18</a:t>
            </a:r>
            <a:r>
              <a:rPr lang="en-IE" sz="2400" baseline="30000" dirty="0"/>
              <a:t>th</a:t>
            </a:r>
            <a:r>
              <a:rPr lang="en-IE" sz="2400" dirty="0"/>
              <a:t> March, 5PM</a:t>
            </a:r>
          </a:p>
          <a:p>
            <a:pPr lvl="1"/>
            <a:r>
              <a:rPr lang="en-IE" sz="2400" dirty="0"/>
              <a:t>Assignment 2 (20%) – due Sunday 15</a:t>
            </a:r>
            <a:r>
              <a:rPr lang="en-IE" sz="2400" baseline="30000" dirty="0"/>
              <a:t>th</a:t>
            </a:r>
            <a:r>
              <a:rPr lang="en-IE" sz="2400" dirty="0"/>
              <a:t> April, 5PM</a:t>
            </a:r>
          </a:p>
          <a:p>
            <a:pPr lvl="1"/>
            <a:r>
              <a:rPr lang="en-IE" sz="2400" dirty="0"/>
              <a:t>Assignment 3 (50%) – due Sunday 20</a:t>
            </a:r>
            <a:r>
              <a:rPr lang="en-IE" sz="2400" baseline="30000" dirty="0"/>
              <a:t>th</a:t>
            </a:r>
            <a:r>
              <a:rPr lang="en-IE" sz="2400" dirty="0"/>
              <a:t> May, 5PM</a:t>
            </a:r>
          </a:p>
          <a:p>
            <a:r>
              <a:rPr lang="en-IE" dirty="0"/>
              <a:t>Hard deadlines; extensions only permitted if </a:t>
            </a:r>
            <a:r>
              <a:rPr lang="en-IE" dirty="0">
                <a:hlinkClick r:id="rId3"/>
              </a:rPr>
              <a:t>mitigating circumstances </a:t>
            </a:r>
            <a:r>
              <a:rPr lang="en-IE" dirty="0"/>
              <a:t>apply. </a:t>
            </a:r>
          </a:p>
          <a:p>
            <a:r>
              <a:rPr lang="en-IE" dirty="0"/>
              <a:t>Individual assignments (no team-based ones).</a:t>
            </a:r>
          </a:p>
          <a:p>
            <a:r>
              <a:rPr lang="en-IE" dirty="0"/>
              <a:t>Submit via Moodle assignment </a:t>
            </a:r>
            <a:r>
              <a:rPr lang="en-IE" dirty="0" err="1"/>
              <a:t>dropboxes</a:t>
            </a:r>
            <a:r>
              <a:rPr lang="en-IE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646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i="1" dirty="0"/>
              <a:t>Troubleshooting labs</a:t>
            </a:r>
            <a:br>
              <a:rPr lang="en-IE" i="1" dirty="0"/>
            </a:br>
            <a:r>
              <a:rPr lang="en-IE" i="1" dirty="0"/>
              <a:t>...during the lab sessions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9</a:t>
            </a:fld>
            <a:endParaRPr lang="en-IE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54675139"/>
              </p:ext>
            </p:extLst>
          </p:nvPr>
        </p:nvGraphicFramePr>
        <p:xfrm>
          <a:off x="1676400" y="1676400"/>
          <a:ext cx="8903692" cy="4896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792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937</Words>
  <Application>Microsoft Macintosh PowerPoint</Application>
  <PresentationFormat>Widescreen</PresentationFormat>
  <Paragraphs>175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Programming Fundamentals</vt:lpstr>
      <vt:lpstr>Agenda</vt:lpstr>
      <vt:lpstr>Introducing your lecturers</vt:lpstr>
      <vt:lpstr>Structure of the module</vt:lpstr>
      <vt:lpstr>Structure of the module</vt:lpstr>
      <vt:lpstr>Structure of the module</vt:lpstr>
      <vt:lpstr>PowerPoint Presentation</vt:lpstr>
      <vt:lpstr>Assignment structure</vt:lpstr>
      <vt:lpstr>Troubleshooting labs ...during the lab sessions</vt:lpstr>
      <vt:lpstr>Troubleshooting labs …outside of the lab sessions</vt:lpstr>
      <vt:lpstr>Ethos</vt:lpstr>
      <vt:lpstr>Introduction to Processing</vt:lpstr>
      <vt:lpstr>What is Processing?</vt:lpstr>
      <vt:lpstr>What is Processing?</vt:lpstr>
      <vt:lpstr>What is Processing?</vt:lpstr>
      <vt:lpstr>Why are we using Processing?</vt:lpstr>
      <vt:lpstr>Some eBooks in WIT library</vt:lpstr>
      <vt:lpstr>We will start coding in Processing in the afternoon session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Processing</dc:title>
  <dc:creator>Siobhan Drohan</dc:creator>
  <cp:lastModifiedBy>Eamonn Deleastar</cp:lastModifiedBy>
  <cp:revision>64</cp:revision>
  <dcterms:created xsi:type="dcterms:W3CDTF">2006-08-16T00:00:00Z</dcterms:created>
  <dcterms:modified xsi:type="dcterms:W3CDTF">2019-01-02T08:29:23Z</dcterms:modified>
</cp:coreProperties>
</file>