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87" r:id="rId2"/>
    <p:sldId id="285" r:id="rId3"/>
    <p:sldId id="269" r:id="rId4"/>
    <p:sldId id="270" r:id="rId5"/>
    <p:sldId id="271" r:id="rId6"/>
    <p:sldId id="272" r:id="rId7"/>
    <p:sldId id="273" r:id="rId8"/>
    <p:sldId id="274" r:id="rId9"/>
    <p:sldId id="275" r:id="rId10"/>
    <p:sldId id="276" r:id="rId11"/>
    <p:sldId id="277" r:id="rId12"/>
    <p:sldId id="278" r:id="rId13"/>
  </p:sldIdLst>
  <p:sldSz cx="13004800" cy="9753600"/>
  <p:notesSz cx="6858000" cy="9144000"/>
  <p:defaultTextStyle>
    <a:lvl1pPr defTabSz="457200">
      <a:defRPr sz="1200">
        <a:latin typeface="Helvetica"/>
        <a:ea typeface="Helvetica"/>
        <a:cs typeface="Helvetica"/>
        <a:sym typeface="Helvetica"/>
      </a:defRPr>
    </a:lvl1pPr>
    <a:lvl2pPr indent="228600" defTabSz="457200">
      <a:defRPr sz="1200">
        <a:latin typeface="Helvetica"/>
        <a:ea typeface="Helvetica"/>
        <a:cs typeface="Helvetica"/>
        <a:sym typeface="Helvetica"/>
      </a:defRPr>
    </a:lvl2pPr>
    <a:lvl3pPr indent="457200" defTabSz="457200">
      <a:defRPr sz="1200">
        <a:latin typeface="Helvetica"/>
        <a:ea typeface="Helvetica"/>
        <a:cs typeface="Helvetica"/>
        <a:sym typeface="Helvetica"/>
      </a:defRPr>
    </a:lvl3pPr>
    <a:lvl4pPr indent="685800" defTabSz="457200">
      <a:defRPr sz="1200">
        <a:latin typeface="Helvetica"/>
        <a:ea typeface="Helvetica"/>
        <a:cs typeface="Helvetica"/>
        <a:sym typeface="Helvetica"/>
      </a:defRPr>
    </a:lvl4pPr>
    <a:lvl5pPr indent="914400" defTabSz="457200">
      <a:defRPr sz="1200">
        <a:latin typeface="Helvetica"/>
        <a:ea typeface="Helvetica"/>
        <a:cs typeface="Helvetica"/>
        <a:sym typeface="Helvetica"/>
      </a:defRPr>
    </a:lvl5pPr>
    <a:lvl6pPr indent="1143000" defTabSz="457200">
      <a:defRPr sz="1200">
        <a:latin typeface="Helvetica"/>
        <a:ea typeface="Helvetica"/>
        <a:cs typeface="Helvetica"/>
        <a:sym typeface="Helvetica"/>
      </a:defRPr>
    </a:lvl6pPr>
    <a:lvl7pPr indent="1371600" defTabSz="457200">
      <a:defRPr sz="1200">
        <a:latin typeface="Helvetica"/>
        <a:ea typeface="Helvetica"/>
        <a:cs typeface="Helvetica"/>
        <a:sym typeface="Helvetica"/>
      </a:defRPr>
    </a:lvl7pPr>
    <a:lvl8pPr indent="1600200" defTabSz="457200">
      <a:defRPr sz="1200">
        <a:latin typeface="Helvetica"/>
        <a:ea typeface="Helvetica"/>
        <a:cs typeface="Helvetica"/>
        <a:sym typeface="Helvetica"/>
      </a:defRPr>
    </a:lvl8pPr>
    <a:lvl9pPr indent="1828800" defTabSz="457200">
      <a:defRPr sz="1200">
        <a:latin typeface="Helvetica"/>
        <a:ea typeface="Helvetica"/>
        <a:cs typeface="Helvetica"/>
        <a:sym typeface="Helvetica"/>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Ref idx="major">
          <a:srgbClr val="444444"/>
        </a:fontRef>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noFill/>
        </a:fill>
      </a:tcStyle>
    </a:wholeTbl>
    <a:band2H>
      <a:tcTxStyle/>
      <a:tcStyle>
        <a:tcBdr/>
        <a:fill>
          <a:solidFill>
            <a:srgbClr val="F2F2F2"/>
          </a:solidFill>
        </a:fill>
      </a:tcStyle>
    </a:band2H>
    <a:firstCol>
      <a:tcTxStyle>
        <a:fontRef idx="major">
          <a:srgbClr val="444444"/>
        </a:fontRef>
        <a:srgbClr val="444444"/>
      </a:tcTxStyle>
      <a:tcStyle>
        <a:tcBdr>
          <a:left>
            <a:ln w="12700" cap="flat">
              <a:solidFill>
                <a:srgbClr val="000000"/>
              </a:solidFill>
              <a:prstDash val="solid"/>
              <a:miter lim="400000"/>
            </a:ln>
          </a:left>
          <a:right>
            <a:ln w="12700" cap="flat">
              <a:solidFill>
                <a:srgbClr val="C4C6C6"/>
              </a:solidFill>
              <a:prstDash val="solid"/>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E8E9E8"/>
          </a:solidFill>
        </a:fill>
      </a:tcStyle>
    </a:firstCol>
    <a:lastRow>
      <a:tcTxStyle>
        <a:fontRef idx="major">
          <a:srgbClr val="444444"/>
        </a:fontRef>
        <a:srgbClr val="444444"/>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noFill/>
              <a:miter lim="400000"/>
            </a:ln>
          </a:insideH>
          <a:insideV>
            <a:ln w="12700" cap="flat">
              <a:noFill/>
              <a:miter lim="400000"/>
            </a:ln>
          </a:insideV>
        </a:tcBdr>
        <a:fill>
          <a:noFill/>
        </a:fill>
      </a:tcStyle>
    </a:lastRow>
    <a:firstRow>
      <a:tcTxStyle>
        <a:fontRef idx="major">
          <a:srgbClr val="FFFFFF"/>
        </a:fontRef>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325D6B"/>
          </a:solidFill>
        </a:fill>
      </a:tcStyle>
    </a:firstRow>
  </a:tblStyle>
  <a:tblStyle styleId="{C7B018BB-80A7-4F77-B60F-C8B233D01FF8}" styleName="">
    <a:tblBg/>
    <a:wholeTbl>
      <a:tcTxStyle>
        <a:fontRef idx="major">
          <a:srgbClr val="444444"/>
        </a:fontRef>
        <a:srgbClr val="444444"/>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EFF8FA"/>
          </a:solidFill>
        </a:fill>
      </a:tcStyle>
    </a:band2H>
    <a:firstCol>
      <a:tcTxStyle>
        <a:fontRef idx="major">
          <a:srgbClr val="444444"/>
        </a:fontRef>
        <a:srgbClr val="444444"/>
      </a:tcTxStyle>
      <a:tcStyle>
        <a:tcBdr>
          <a:left>
            <a:ln w="12700" cap="flat">
              <a:noFill/>
              <a:miter lim="400000"/>
            </a:ln>
          </a:left>
          <a:right>
            <a:ln w="12700" cap="flat">
              <a:noFill/>
              <a:miter lim="400000"/>
            </a:ln>
          </a:right>
          <a:top>
            <a:ln w="12700" cap="flat">
              <a:solidFill>
                <a:srgbClr val="4F728F"/>
              </a:solidFill>
              <a:prstDash val="solid"/>
              <a:miter lim="400000"/>
            </a:ln>
          </a:top>
          <a:bottom>
            <a:ln w="12700" cap="flat">
              <a:solidFill>
                <a:srgbClr val="4F728F"/>
              </a:solidFill>
              <a:prstDash val="solid"/>
              <a:miter lim="400000"/>
            </a:ln>
          </a:bottom>
          <a:insideH>
            <a:ln w="12700" cap="flat">
              <a:solidFill>
                <a:srgbClr val="4F728F"/>
              </a:solidFill>
              <a:prstDash val="solid"/>
              <a:miter lim="400000"/>
            </a:ln>
          </a:insideH>
          <a:insideV>
            <a:ln w="12700" cap="flat">
              <a:noFill/>
              <a:miter lim="400000"/>
            </a:ln>
          </a:insideV>
        </a:tcBdr>
        <a:fill>
          <a:solidFill>
            <a:srgbClr val="D4DADF"/>
          </a:solidFill>
        </a:fill>
      </a:tcStyle>
    </a:firstCol>
    <a:lastRow>
      <a:tcTxStyle>
        <a:fontRef idx="major">
          <a:srgbClr val="FFFFFF"/>
        </a:fontRef>
        <a:srgbClr val="FFFFFF"/>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638EB0"/>
          </a:solidFill>
        </a:fill>
      </a:tcStyle>
    </a:lastRow>
    <a:firstRow>
      <a:tcTxStyle>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173D59"/>
          </a:solidFill>
        </a:fill>
      </a:tcStyle>
    </a:firstRow>
  </a:tblStyle>
  <a:tblStyle styleId="{EEE7283C-3CF3-47DC-8721-378D4A62B228}" styleName="">
    <a:tblBg/>
    <a:wholeTbl>
      <a:tcTxStyle>
        <a:fontRef idx="major">
          <a:srgbClr val="444444"/>
        </a:fontRef>
        <a:srgbClr val="444444"/>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F2F2F2"/>
          </a:solidFill>
        </a:fill>
      </a:tcStyle>
    </a:band2H>
    <a:firstCol>
      <a:tcTxStyle>
        <a:fontRef idx="major">
          <a:srgbClr val="444444"/>
        </a:fontRef>
        <a:srgbClr val="444444"/>
      </a:tcTxStyle>
      <a:tcStyle>
        <a:tcBdr>
          <a:left>
            <a:ln w="12700" cap="flat">
              <a:solidFill>
                <a:srgbClr val="3C3C1D"/>
              </a:solidFill>
              <a:prstDash val="solid"/>
              <a:miter lim="400000"/>
            </a:ln>
          </a:left>
          <a:right>
            <a:ln w="12700" cap="flat">
              <a:solidFill>
                <a:srgbClr val="A9A584"/>
              </a:solidFill>
              <a:prstDash val="solid"/>
              <a:miter lim="400000"/>
            </a:ln>
          </a:right>
          <a:top>
            <a:ln w="12700" cap="flat">
              <a:solidFill>
                <a:srgbClr val="A9A584"/>
              </a:solidFill>
              <a:prstDash val="solid"/>
              <a:miter lim="400000"/>
            </a:ln>
          </a:top>
          <a:bottom>
            <a:ln w="12700" cap="flat">
              <a:solidFill>
                <a:srgbClr val="A9A584"/>
              </a:solidFill>
              <a:prstDash val="solid"/>
              <a:miter lim="400000"/>
            </a:ln>
          </a:bottom>
          <a:insideH>
            <a:ln w="12700" cap="flat">
              <a:solidFill>
                <a:srgbClr val="A9A584"/>
              </a:solidFill>
              <a:prstDash val="solid"/>
              <a:miter lim="400000"/>
            </a:ln>
          </a:insideH>
          <a:insideV>
            <a:ln w="12700" cap="flat">
              <a:solidFill>
                <a:srgbClr val="A9A584"/>
              </a:solidFill>
              <a:prstDash val="solid"/>
              <a:miter lim="400000"/>
            </a:ln>
          </a:insideV>
        </a:tcBdr>
        <a:fill>
          <a:solidFill>
            <a:srgbClr val="CFCDBB"/>
          </a:solidFill>
        </a:fill>
      </a:tcStyle>
    </a:firstCol>
    <a:lastRow>
      <a:tcTxStyle>
        <a:fontRef idx="major">
          <a:srgbClr val="444444"/>
        </a:fontRef>
        <a:srgbClr val="444444"/>
      </a:tcTxStyle>
      <a:tcStyle>
        <a:tcBdr>
          <a:left>
            <a:ln w="12700" cap="flat">
              <a:solidFill>
                <a:srgbClr val="C6C6C6"/>
              </a:solidFill>
              <a:prstDash val="solid"/>
              <a:miter lim="400000"/>
            </a:ln>
          </a:left>
          <a:right>
            <a:ln w="12700" cap="flat">
              <a:solidFill>
                <a:srgbClr val="C6C6C6"/>
              </a:solidFill>
              <a:prstDash val="solid"/>
              <a:miter lim="400000"/>
            </a:ln>
          </a:right>
          <a:top>
            <a:ln w="12700" cap="flat">
              <a:solidFill>
                <a:srgbClr val="656839"/>
              </a:solidFill>
              <a:prstDash val="solid"/>
              <a:miter lim="400000"/>
            </a:ln>
          </a:top>
          <a:bottom>
            <a:ln w="12700" cap="flat">
              <a:solidFill>
                <a:srgbClr val="3C3C1D"/>
              </a:solidFill>
              <a:prstDash val="solid"/>
              <a:miter lim="400000"/>
            </a:ln>
          </a:bottom>
          <a:insideH>
            <a:ln w="12700" cap="flat">
              <a:solidFill>
                <a:srgbClr val="C6C6C6"/>
              </a:solidFill>
              <a:prstDash val="solid"/>
              <a:miter lim="400000"/>
            </a:ln>
          </a:insideH>
          <a:insideV>
            <a:ln w="12700" cap="flat">
              <a:solidFill>
                <a:srgbClr val="C6C6C6"/>
              </a:solidFill>
              <a:prstDash val="solid"/>
              <a:miter lim="400000"/>
            </a:ln>
          </a:insideV>
        </a:tcBdr>
        <a:fill>
          <a:solidFill>
            <a:srgbClr val="E8E9E8"/>
          </a:solidFill>
        </a:fill>
      </a:tcStyle>
    </a:lastRow>
    <a:firstRow>
      <a:tcTxStyle>
        <a:fontRef idx="major">
          <a:srgbClr val="FFFFFF"/>
        </a:fontRef>
        <a:srgbClr val="FFFFFF"/>
      </a:tcTxStyle>
      <a:tcStyle>
        <a:tcBdr>
          <a:left>
            <a:ln w="12700" cap="flat">
              <a:solidFill>
                <a:srgbClr val="A9A584"/>
              </a:solidFill>
              <a:prstDash val="solid"/>
              <a:miter lim="400000"/>
            </a:ln>
          </a:left>
          <a:right>
            <a:ln w="12700" cap="flat">
              <a:solidFill>
                <a:srgbClr val="A9A584"/>
              </a:solidFill>
              <a:prstDash val="solid"/>
              <a:miter lim="400000"/>
            </a:ln>
          </a:right>
          <a:top>
            <a:ln w="12700" cap="flat">
              <a:solidFill>
                <a:srgbClr val="3C3C1D"/>
              </a:solidFill>
              <a:prstDash val="solid"/>
              <a:miter lim="400000"/>
            </a:ln>
          </a:top>
          <a:bottom>
            <a:ln w="12700" cap="flat">
              <a:solidFill>
                <a:srgbClr val="CBCBCB"/>
              </a:solidFill>
              <a:prstDash val="solid"/>
              <a:miter lim="400000"/>
            </a:ln>
          </a:bottom>
          <a:insideH>
            <a:ln w="12700" cap="flat">
              <a:solidFill>
                <a:srgbClr val="AAA485"/>
              </a:solidFill>
              <a:prstDash val="solid"/>
              <a:miter lim="400000"/>
            </a:ln>
          </a:insideH>
          <a:insideV>
            <a:ln w="12700" cap="flat">
              <a:solidFill>
                <a:srgbClr val="A9A584"/>
              </a:solidFill>
              <a:prstDash val="solid"/>
              <a:miter lim="400000"/>
            </a:ln>
          </a:insideV>
        </a:tcBdr>
        <a:fill>
          <a:solidFill>
            <a:srgbClr val="656839"/>
          </a:solidFill>
        </a:fill>
      </a:tcStyle>
    </a:firstRow>
  </a:tblStyle>
  <a:tblStyle styleId="{CF821DB8-F4EB-4A41-A1BA-3FCAFE7338EE}" styleName="">
    <a:tblBg/>
    <a:wholeTbl>
      <a:tcTxStyle>
        <a:fontRef idx="major">
          <a:srgbClr val="444444"/>
        </a:fontRef>
        <a:srgbClr val="444444"/>
      </a:tcTxStyle>
      <a:tcStyle>
        <a:tcBdr>
          <a:left>
            <a:ln w="12700" cap="flat">
              <a:noFill/>
              <a:miter lim="400000"/>
            </a:ln>
          </a:left>
          <a:right>
            <a:ln w="12700" cap="flat">
              <a:noFill/>
              <a:miter lim="400000"/>
            </a:ln>
          </a:right>
          <a:top>
            <a:ln w="25400" cap="flat">
              <a:solidFill>
                <a:srgbClr val="C4C6C6"/>
              </a:solidFill>
              <a:prstDash val="solid"/>
              <a:miter lim="400000"/>
            </a:ln>
          </a:top>
          <a:bottom>
            <a:ln w="25400" cap="flat">
              <a:solidFill>
                <a:srgbClr val="C4C6C6"/>
              </a:solidFill>
              <a:prstDash val="solid"/>
              <a:miter lim="400000"/>
            </a:ln>
          </a:bottom>
          <a:insideH>
            <a:ln w="25400" cap="flat">
              <a:solidFill>
                <a:srgbClr val="C4C6C6"/>
              </a:solidFill>
              <a:prstDash val="solid"/>
              <a:miter lim="400000"/>
            </a:ln>
          </a:insideH>
          <a:insideV>
            <a:ln w="12700" cap="flat">
              <a:noFill/>
              <a:miter lim="400000"/>
            </a:ln>
          </a:insideV>
        </a:tcBdr>
        <a:fill>
          <a:solidFill>
            <a:srgbClr val="F1F1F1"/>
          </a:solidFill>
        </a:fill>
      </a:tcStyle>
    </a:wholeTbl>
    <a:band2H>
      <a:tcTxStyle/>
      <a:tcStyle>
        <a:tcBdr/>
        <a:fill>
          <a:solidFill>
            <a:srgbClr val="E4E4E0"/>
          </a:solidFill>
        </a:fill>
      </a:tcStyle>
    </a:band2H>
    <a:firstCol>
      <a:tcTxStyle>
        <a:fontRef idx="major">
          <a:srgbClr val="FFFFFF"/>
        </a:fontRef>
        <a:srgbClr val="FFFFFF"/>
      </a:tcTxStyle>
      <a:tcStyle>
        <a:tcBdr>
          <a:left>
            <a:ln w="12700" cap="flat">
              <a:solidFill>
                <a:srgbClr val="515151"/>
              </a:solidFill>
              <a:prstDash val="solid"/>
              <a:miter lim="400000"/>
            </a:ln>
          </a:left>
          <a:right>
            <a:ln w="12700" cap="flat">
              <a:noFill/>
              <a:miter lim="400000"/>
            </a:ln>
          </a:right>
          <a:top>
            <a:ln w="12700" cap="flat">
              <a:solidFill>
                <a:srgbClr val="7D7766"/>
              </a:solidFill>
              <a:prstDash val="solid"/>
              <a:miter lim="400000"/>
            </a:ln>
          </a:top>
          <a:bottom>
            <a:ln w="12700" cap="flat">
              <a:solidFill>
                <a:srgbClr val="7D7766"/>
              </a:solidFill>
              <a:prstDash val="solid"/>
              <a:miter lim="400000"/>
            </a:ln>
          </a:bottom>
          <a:insideH>
            <a:ln w="12700" cap="flat">
              <a:solidFill>
                <a:srgbClr val="7D7766"/>
              </a:solidFill>
              <a:prstDash val="solid"/>
              <a:miter lim="400000"/>
            </a:ln>
          </a:insideH>
          <a:insideV>
            <a:ln w="12700" cap="flat">
              <a:noFill/>
              <a:miter lim="400000"/>
            </a:ln>
          </a:insideV>
        </a:tcBdr>
        <a:fill>
          <a:solidFill>
            <a:srgbClr val="8F8B7E"/>
          </a:solidFill>
        </a:fill>
      </a:tcStyle>
    </a:firstCol>
    <a:lastRow>
      <a:tcTxStyle>
        <a:fontRef idx="major">
          <a:srgbClr val="444444"/>
        </a:fontRef>
        <a:srgbClr val="444444"/>
      </a:tcTxStyle>
      <a:tcStyle>
        <a:tcBdr>
          <a:left>
            <a:ln w="12700" cap="flat">
              <a:noFill/>
              <a:miter lim="400000"/>
            </a:ln>
          </a:left>
          <a:right>
            <a:ln w="12700" cap="flat">
              <a:noFill/>
              <a:miter lim="400000"/>
            </a:ln>
          </a:right>
          <a:top>
            <a:ln w="25400" cap="flat">
              <a:solidFill>
                <a:srgbClr val="747474"/>
              </a:solidFill>
              <a:prstDash val="solid"/>
              <a:miter lim="400000"/>
            </a:ln>
          </a:top>
          <a:bottom>
            <a:ln w="12700" cap="flat">
              <a:solidFill>
                <a:srgbClr val="515151"/>
              </a:solidFill>
              <a:prstDash val="solid"/>
              <a:miter lim="400000"/>
            </a:ln>
          </a:bottom>
          <a:insideH>
            <a:ln w="12700" cap="flat">
              <a:noFill/>
              <a:miter lim="400000"/>
            </a:ln>
          </a:insideH>
          <a:insideV>
            <a:ln w="12700" cap="flat">
              <a:noFill/>
              <a:miter lim="400000"/>
            </a:ln>
          </a:insideV>
        </a:tcBdr>
        <a:fill>
          <a:solidFill>
            <a:srgbClr val="F1F1F1"/>
          </a:solidFill>
        </a:fill>
      </a:tcStyle>
    </a:lastRow>
    <a:firstRow>
      <a:tcTxStyle>
        <a:fontRef idx="major">
          <a:srgbClr val="FFFFFF"/>
        </a:fontRef>
        <a:srgbClr val="FFFFFF"/>
      </a:tcTxStyle>
      <a:tcStyle>
        <a:tcBdr>
          <a:left>
            <a:ln w="12700" cap="flat">
              <a:noFill/>
              <a:miter lim="400000"/>
            </a:ln>
          </a:left>
          <a:right>
            <a:ln w="12700" cap="flat">
              <a:noFill/>
              <a:miter lim="400000"/>
            </a:ln>
          </a:right>
          <a:top>
            <a:ln w="12700" cap="flat">
              <a:solidFill>
                <a:srgbClr val="515151"/>
              </a:solidFill>
              <a:prstDash val="solid"/>
              <a:miter lim="400000"/>
            </a:ln>
          </a:top>
          <a:bottom>
            <a:ln w="25400" cap="flat">
              <a:solidFill>
                <a:srgbClr val="A9A584"/>
              </a:solidFill>
              <a:prstDash val="solid"/>
              <a:miter lim="400000"/>
            </a:ln>
          </a:bottom>
          <a:insideH>
            <a:ln w="12700" cap="flat">
              <a:noFill/>
              <a:miter lim="400000"/>
            </a:ln>
          </a:insideH>
          <a:insideV>
            <a:ln w="12700" cap="flat">
              <a:noFill/>
              <a:miter lim="400000"/>
            </a:ln>
          </a:insideV>
        </a:tcBdr>
        <a:fill>
          <a:solidFill>
            <a:srgbClr val="5E5A4C"/>
          </a:solidFill>
        </a:fill>
      </a:tcStyle>
    </a:firstRow>
  </a:tblStyle>
  <a:tblStyle styleId="{33BA23B1-9221-436E-865A-0063620EA4FD}" styleName="">
    <a:tblBg/>
    <a:wholeTbl>
      <a:tcTxStyle>
        <a:fontRef idx="major">
          <a:srgbClr val="444444"/>
        </a:fontRef>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solidFill>
                <a:srgbClr val="747474"/>
              </a:solidFill>
              <a:prstDash val="solid"/>
              <a:miter lim="400000"/>
            </a:ln>
          </a:insideH>
          <a:insideV>
            <a:ln w="12700" cap="flat">
              <a:solidFill>
                <a:srgbClr val="747474"/>
              </a:solidFill>
              <a:prstDash val="solid"/>
              <a:miter lim="400000"/>
            </a:ln>
          </a:insideV>
        </a:tcBdr>
        <a:fill>
          <a:noFill/>
        </a:fill>
      </a:tcStyle>
    </a:wholeTbl>
    <a:band2H>
      <a:tcTxStyle/>
      <a:tcStyle>
        <a:tcBdr/>
        <a:fill>
          <a:solidFill>
            <a:srgbClr val="F2F2F2"/>
          </a:solidFill>
        </a:fill>
      </a:tcStyle>
    </a:band2H>
    <a:firstCol>
      <a:tcTxStyle>
        <a:fontRef idx="major">
          <a:srgbClr val="444444"/>
        </a:fontRef>
        <a:srgbClr val="444444"/>
      </a:tcTxStyle>
      <a:tcStyle>
        <a:tcBdr>
          <a:left>
            <a:ln w="12700" cap="flat">
              <a:solidFill>
                <a:srgbClr val="747474"/>
              </a:solidFill>
              <a:prstDash val="solid"/>
              <a:miter lim="400000"/>
            </a:ln>
          </a:left>
          <a:right>
            <a:ln w="12700" cap="flat">
              <a:solidFill>
                <a:srgbClr val="747474"/>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firstCol>
    <a:lastRow>
      <a:tcTxStyle>
        <a:fontRef idx="major">
          <a:srgbClr val="444444"/>
        </a:fontRef>
        <a:srgbClr val="444444"/>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lastRow>
    <a:firstRow>
      <a:tcTxStyle>
        <a:fontRef idx="major">
          <a:srgbClr val="444444"/>
        </a:fontRef>
        <a:srgbClr val="444444"/>
      </a:tcTxStyle>
      <a:tcStyle>
        <a:tcBdr>
          <a:left>
            <a:ln w="12700" cap="flat">
              <a:noFill/>
              <a:miter lim="400000"/>
            </a:ln>
          </a:left>
          <a:right>
            <a:ln w="12700" cap="flat">
              <a:noFill/>
              <a:miter lim="400000"/>
            </a:ln>
          </a:right>
          <a:top>
            <a:ln w="12700" cap="flat">
              <a:solidFill>
                <a:srgbClr val="747474"/>
              </a:solidFill>
              <a:prstDash val="solid"/>
              <a:miter lim="400000"/>
            </a:ln>
          </a:top>
          <a:bottom>
            <a:ln w="12700" cap="flat">
              <a:solidFill>
                <a:srgbClr val="747474"/>
              </a:solidFill>
              <a:prstDash val="solid"/>
              <a:miter lim="400000"/>
            </a:ln>
          </a:bottom>
          <a:insideH>
            <a:ln w="12700" cap="flat">
              <a:noFill/>
              <a:miter lim="400000"/>
            </a:ln>
          </a:insideH>
          <a:insideV>
            <a:ln w="12700" cap="flat">
              <a:noFill/>
              <a:miter lim="400000"/>
            </a:ln>
          </a:insideV>
        </a:tcBdr>
        <a:fill>
          <a:solidFill>
            <a:srgbClr val="CBCBCB"/>
          </a:solidFill>
        </a:fill>
      </a:tcStyle>
    </a:firstRow>
  </a:tblStyle>
  <a:tblStyle styleId="{2708684C-4D16-4618-839F-0558EEFCDFE6}" styleName="">
    <a:tblBg/>
    <a:wholeTbl>
      <a:tcTxStyle>
        <a:fontRef idx="major">
          <a:srgbClr val="777777"/>
        </a:fontRef>
        <a:srgbClr val="777777"/>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525252"/>
              </a:solidFill>
              <a:custDash>
                <a:ds d="200000" sp="200000"/>
              </a:custDash>
              <a:miter lim="400000"/>
            </a:ln>
          </a:top>
          <a:bottom>
            <a:ln w="12700" cap="flat">
              <a:solidFill>
                <a:srgbClr val="525252"/>
              </a:solidFill>
              <a:custDash>
                <a:ds d="200000" sp="200000"/>
              </a:custDash>
              <a:miter lim="400000"/>
            </a:ln>
          </a:bottom>
          <a:insideH>
            <a:ln w="12700" cap="flat">
              <a:solidFill>
                <a:srgbClr val="525252"/>
              </a:solidFill>
              <a:custDash>
                <a:ds d="200000" sp="200000"/>
              </a:custDash>
              <a:miter lim="400000"/>
            </a:ln>
          </a:insideH>
          <a:insideV>
            <a:ln w="12700" cap="flat">
              <a:solidFill>
                <a:srgbClr val="C9C9C9"/>
              </a:solidFill>
              <a:prstDash val="solid"/>
              <a:miter lim="400000"/>
            </a:ln>
          </a:insideV>
        </a:tcBdr>
        <a:fill>
          <a:noFill/>
        </a:fill>
      </a:tcStyle>
    </a:wholeTbl>
    <a:band2H>
      <a:tcTxStyle/>
      <a:tcStyle>
        <a:tcBdr/>
        <a:fill>
          <a:solidFill>
            <a:srgbClr val="D2D2D2">
              <a:alpha val="30000"/>
            </a:srgbClr>
          </a:solidFill>
        </a:fill>
      </a:tcStyle>
    </a:band2H>
    <a:firstCol>
      <a:tcTxStyle>
        <a:font>
          <a:latin typeface="Helvetica Neue Medium"/>
          <a:ea typeface="Helvetica Neue Medium"/>
          <a:cs typeface="Helvetica Neue Medium"/>
        </a:font>
        <a:srgbClr val="555555"/>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C9C9C9"/>
              </a:solidFill>
              <a:prstDash val="solid"/>
              <a:miter lim="400000"/>
            </a:ln>
          </a:top>
          <a:bottom>
            <a:ln w="12700" cap="flat">
              <a:solidFill>
                <a:srgbClr val="C9C9C9"/>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Col>
    <a:lastRow>
      <a:tcTxStyle>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lastRow>
    <a:firstRow>
      <a:tcTxStyle>
        <a:font>
          <a:latin typeface="Helvetica Neue Medium"/>
          <a:ea typeface="Helvetica Neue Medium"/>
          <a:cs typeface="Helvetica Neue Medium"/>
        </a:font>
        <a:srgbClr val="555555"/>
      </a:tcTxStyle>
      <a:tcStyle>
        <a:tcBdr>
          <a:left>
            <a:ln w="12700" cap="flat">
              <a:solidFill>
                <a:srgbClr val="C9C9C9"/>
              </a:solidFill>
              <a:prstDash val="solid"/>
              <a:miter lim="400000"/>
            </a:ln>
          </a:left>
          <a:right>
            <a:ln w="12700" cap="flat">
              <a:solidFill>
                <a:srgbClr val="C9C9C9"/>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C9C9C9"/>
              </a:solidFill>
              <a:prstDash val="solid"/>
              <a:miter lim="400000"/>
            </a:ln>
          </a:insideH>
          <a:insideV>
            <a:ln w="12700" cap="flat">
              <a:solidFill>
                <a:srgbClr val="C9C9C9"/>
              </a:solidFill>
              <a:prstDash val="solid"/>
              <a:miter lim="400000"/>
            </a:ln>
          </a:insideV>
        </a:tcBdr>
        <a:fill>
          <a:noFill/>
        </a:fill>
      </a:tcStyle>
    </a:firstRow>
  </a:tblStyle>
  <a:tblStyle styleId="{8F44A2F1-9E1F-4B54-A3A2-5F16C0AD49E2}" styleName="">
    <a:tblBg/>
    <a:wholeTb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D2D2D2">
              <a:alpha val="30000"/>
            </a:srgbClr>
          </a:solidFill>
        </a:fill>
      </a:tcStyle>
    </a:band2H>
    <a:firstCol>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Col>
    <a:lastRow>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lastRow>
    <a:firstRow>
      <a:tcTxStyle b="off" i="off">
        <a:fontRef idx="min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Row>
  </a:tblStyle>
  <a:tblStyle styleId="{D51ADE6A-740E-44AE-83CC-AE7238B6C88D}"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 styleId="{4A9BC294-FFE2-49D5-8D69-9E1BD2C41BD5}"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05"/>
    <p:restoredTop sz="76045" autoAdjust="0"/>
  </p:normalViewPr>
  <p:slideViewPr>
    <p:cSldViewPr>
      <p:cViewPr>
        <p:scale>
          <a:sx n="96" d="100"/>
          <a:sy n="96" d="100"/>
        </p:scale>
        <p:origin x="560" y="-56"/>
      </p:cViewPr>
      <p:guideLst>
        <p:guide orient="horz" pos="3072"/>
        <p:guide pos="4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5" name="Shape 9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96" name="Shape 96"/>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823784657"/>
      </p:ext>
    </p:extLst>
  </p:cSld>
  <p:clrMap bg1="lt1" tx1="dk1" bg2="lt2" tx2="dk2" accent1="accent1" accent2="accent2" accent3="accent3" accent4="accent4" accent5="accent5" accent6="accent6" hlink="hlink" folHlink="folHlink"/>
  <p:notesStyle>
    <a:lvl1pPr defTabSz="584200">
      <a:defRPr sz="2200">
        <a:latin typeface="Lucida Grande"/>
        <a:ea typeface="Lucida Grande"/>
        <a:cs typeface="Lucida Grande"/>
        <a:sym typeface="Lucida Grande"/>
      </a:defRPr>
    </a:lvl1pPr>
    <a:lvl2pPr indent="228600" defTabSz="584200">
      <a:defRPr sz="2200">
        <a:latin typeface="Lucida Grande"/>
        <a:ea typeface="Lucida Grande"/>
        <a:cs typeface="Lucida Grande"/>
        <a:sym typeface="Lucida Grande"/>
      </a:defRPr>
    </a:lvl2pPr>
    <a:lvl3pPr indent="457200" defTabSz="584200">
      <a:defRPr sz="2200">
        <a:latin typeface="Lucida Grande"/>
        <a:ea typeface="Lucida Grande"/>
        <a:cs typeface="Lucida Grande"/>
        <a:sym typeface="Lucida Grande"/>
      </a:defRPr>
    </a:lvl3pPr>
    <a:lvl4pPr indent="685800" defTabSz="584200">
      <a:defRPr sz="2200">
        <a:latin typeface="Lucida Grande"/>
        <a:ea typeface="Lucida Grande"/>
        <a:cs typeface="Lucida Grande"/>
        <a:sym typeface="Lucida Grande"/>
      </a:defRPr>
    </a:lvl4pPr>
    <a:lvl5pPr indent="914400" defTabSz="584200">
      <a:defRPr sz="2200">
        <a:latin typeface="Lucida Grande"/>
        <a:ea typeface="Lucida Grande"/>
        <a:cs typeface="Lucida Grande"/>
        <a:sym typeface="Lucida Grande"/>
      </a:defRPr>
    </a:lvl5pPr>
    <a:lvl6pPr indent="1143000" defTabSz="584200">
      <a:defRPr sz="2200">
        <a:latin typeface="Lucida Grande"/>
        <a:ea typeface="Lucida Grande"/>
        <a:cs typeface="Lucida Grande"/>
        <a:sym typeface="Lucida Grande"/>
      </a:defRPr>
    </a:lvl6pPr>
    <a:lvl7pPr indent="1371600" defTabSz="584200">
      <a:defRPr sz="2200">
        <a:latin typeface="Lucida Grande"/>
        <a:ea typeface="Lucida Grande"/>
        <a:cs typeface="Lucida Grande"/>
        <a:sym typeface="Lucida Grande"/>
      </a:defRPr>
    </a:lvl7pPr>
    <a:lvl8pPr indent="1600200" defTabSz="584200">
      <a:defRPr sz="2200">
        <a:latin typeface="Lucida Grande"/>
        <a:ea typeface="Lucida Grande"/>
        <a:cs typeface="Lucida Grande"/>
        <a:sym typeface="Lucida Grande"/>
      </a:defRPr>
    </a:lvl8pPr>
    <a:lvl9pPr indent="1828800" defTabSz="584200">
      <a:defRPr sz="22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www.wit.ie" TargetMode="External"/><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amp; Subtitle">
    <p:spTree>
      <p:nvGrpSpPr>
        <p:cNvPr id="1" name=""/>
        <p:cNvGrpSpPr/>
        <p:nvPr/>
      </p:nvGrpSpPr>
      <p:grpSpPr>
        <a:xfrm>
          <a:off x="0" y="0"/>
          <a:ext cx="0" cy="0"/>
          <a:chOff x="0" y="0"/>
          <a:chExt cx="0" cy="0"/>
        </a:xfrm>
      </p:grpSpPr>
      <p:sp>
        <p:nvSpPr>
          <p:cNvPr id="7" name="Shape 7"/>
          <p:cNvSpPr/>
          <p:nvPr/>
        </p:nvSpPr>
        <p:spPr>
          <a:xfrm>
            <a:off x="647700" y="4749800"/>
            <a:ext cx="11709421" cy="127"/>
          </a:xfrm>
          <a:prstGeom prst="line">
            <a:avLst/>
          </a:prstGeom>
          <a:ln w="12700">
            <a:solidFill>
              <a:srgbClr val="9A9A9A"/>
            </a:solidFill>
            <a:miter lim="400000"/>
          </a:ln>
        </p:spPr>
        <p:txBody>
          <a:bodyPr lIns="0" tIns="0" rIns="0" bIns="0" anchor="ctr"/>
          <a:lstStyle/>
          <a:p>
            <a:pPr lvl="0"/>
            <a:endParaRPr/>
          </a:p>
        </p:txBody>
      </p:sp>
      <p:sp>
        <p:nvSpPr>
          <p:cNvPr id="8" name="Shape 8"/>
          <p:cNvSpPr>
            <a:spLocks noGrp="1"/>
          </p:cNvSpPr>
          <p:nvPr>
            <p:ph type="title"/>
          </p:nvPr>
        </p:nvSpPr>
        <p:spPr>
          <a:xfrm>
            <a:off x="571500" y="1320800"/>
            <a:ext cx="11861800" cy="3175000"/>
          </a:xfrm>
          <a:prstGeom prst="rect">
            <a:avLst/>
          </a:prstGeom>
        </p:spPr>
        <p:txBody>
          <a:bodyPr/>
          <a:lstStyle/>
          <a:p>
            <a:pPr lvl="0">
              <a:defRPr sz="1800"/>
            </a:pPr>
            <a:r>
              <a:rPr sz="4200"/>
              <a:t>Title Text</a:t>
            </a:r>
          </a:p>
        </p:txBody>
      </p:sp>
      <p:sp>
        <p:nvSpPr>
          <p:cNvPr id="9" name="Shape 9"/>
          <p:cNvSpPr>
            <a:spLocks noGrp="1"/>
          </p:cNvSpPr>
          <p:nvPr>
            <p:ph type="body" idx="1"/>
          </p:nvPr>
        </p:nvSpPr>
        <p:spPr>
          <a:xfrm>
            <a:off x="571500" y="5016500"/>
            <a:ext cx="11861800" cy="3175000"/>
          </a:xfrm>
          <a:prstGeom prst="rect">
            <a:avLst/>
          </a:prstGeom>
        </p:spPr>
        <p:txBody>
          <a:bodyPr/>
          <a:lstStyle>
            <a:lvl1pPr marL="0" indent="0">
              <a:spcBef>
                <a:spcPts val="0"/>
              </a:spcBef>
              <a:buSzTx/>
              <a:buNone/>
              <a:defRPr>
                <a:solidFill>
                  <a:srgbClr val="747474"/>
                </a:solidFill>
              </a:defRPr>
            </a:lvl1pPr>
            <a:lvl2pPr marL="0" indent="0">
              <a:spcBef>
                <a:spcPts val="0"/>
              </a:spcBef>
              <a:buSzTx/>
              <a:buNone/>
              <a:defRPr>
                <a:solidFill>
                  <a:srgbClr val="747474"/>
                </a:solidFill>
              </a:defRPr>
            </a:lvl2pPr>
            <a:lvl3pPr marL="0" indent="0">
              <a:spcBef>
                <a:spcPts val="0"/>
              </a:spcBef>
              <a:buSzTx/>
              <a:buNone/>
              <a:defRPr>
                <a:solidFill>
                  <a:srgbClr val="747474"/>
                </a:solidFill>
              </a:defRPr>
            </a:lvl3pPr>
            <a:lvl4pPr marL="0" indent="0">
              <a:spcBef>
                <a:spcPts val="0"/>
              </a:spcBef>
              <a:buSzTx/>
              <a:buNone/>
              <a:defRPr>
                <a:solidFill>
                  <a:srgbClr val="747474"/>
                </a:solidFill>
              </a:defRPr>
            </a:lvl4pPr>
            <a:lvl5pPr marL="0" indent="0">
              <a:spcBef>
                <a:spcPts val="0"/>
              </a:spcBef>
              <a:buSzTx/>
              <a:buNone/>
              <a:defRPr>
                <a:solidFill>
                  <a:srgbClr val="747474"/>
                </a:solidFill>
              </a:defRPr>
            </a:lvl5pPr>
          </a:lstStyle>
          <a:p>
            <a:pPr lvl="0">
              <a:defRPr sz="1800">
                <a:solidFill>
                  <a:srgbClr val="000000"/>
                </a:solidFill>
              </a:defRPr>
            </a:pPr>
            <a:r>
              <a:rPr sz="2600">
                <a:solidFill>
                  <a:srgbClr val="747474"/>
                </a:solidFill>
              </a:rPr>
              <a:t>Body Level One</a:t>
            </a:r>
          </a:p>
          <a:p>
            <a:pPr lvl="1">
              <a:defRPr sz="1800">
                <a:solidFill>
                  <a:srgbClr val="000000"/>
                </a:solidFill>
              </a:defRPr>
            </a:pPr>
            <a:r>
              <a:rPr sz="2600">
                <a:solidFill>
                  <a:srgbClr val="747474"/>
                </a:solidFill>
              </a:rPr>
              <a:t>Body Level Two</a:t>
            </a:r>
          </a:p>
          <a:p>
            <a:pPr lvl="2">
              <a:defRPr sz="1800">
                <a:solidFill>
                  <a:srgbClr val="000000"/>
                </a:solidFill>
              </a:defRPr>
            </a:pPr>
            <a:r>
              <a:rPr sz="2600">
                <a:solidFill>
                  <a:srgbClr val="747474"/>
                </a:solidFill>
              </a:rPr>
              <a:t>Body Level Three</a:t>
            </a:r>
          </a:p>
          <a:p>
            <a:pPr lvl="3">
              <a:defRPr sz="1800">
                <a:solidFill>
                  <a:srgbClr val="000000"/>
                </a:solidFill>
              </a:defRPr>
            </a:pPr>
            <a:r>
              <a:rPr sz="2600">
                <a:solidFill>
                  <a:srgbClr val="747474"/>
                </a:solidFill>
              </a:rPr>
              <a:t>Body Level Four</a:t>
            </a:r>
          </a:p>
          <a:p>
            <a:pPr lvl="4">
              <a:defRPr sz="1800">
                <a:solidFill>
                  <a:srgbClr val="000000"/>
                </a:solidFill>
              </a:defRPr>
            </a:pPr>
            <a:r>
              <a:rPr sz="2600">
                <a:solidFill>
                  <a:srgbClr val="747474"/>
                </a:solidFill>
              </a:rPr>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34" name="Shape 34"/>
          <p:cNvSpPr/>
          <p:nvPr/>
        </p:nvSpPr>
        <p:spPr>
          <a:xfrm>
            <a:off x="647700" y="1968500"/>
            <a:ext cx="4876867" cy="127"/>
          </a:xfrm>
          <a:prstGeom prst="line">
            <a:avLst/>
          </a:prstGeom>
          <a:ln w="12700">
            <a:solidFill>
              <a:srgbClr val="9A9A9A"/>
            </a:solidFill>
            <a:miter lim="400000"/>
          </a:ln>
        </p:spPr>
        <p:txBody>
          <a:bodyPr lIns="0" tIns="0" rIns="0" bIns="0" anchor="ctr"/>
          <a:lstStyle/>
          <a:p>
            <a:pPr lvl="0"/>
            <a:endParaRPr/>
          </a:p>
        </p:txBody>
      </p:sp>
      <p:sp>
        <p:nvSpPr>
          <p:cNvPr id="35" name="Shape 35"/>
          <p:cNvSpPr>
            <a:spLocks noGrp="1"/>
          </p:cNvSpPr>
          <p:nvPr>
            <p:ph type="title"/>
          </p:nvPr>
        </p:nvSpPr>
        <p:spPr>
          <a:xfrm>
            <a:off x="571500" y="330200"/>
            <a:ext cx="5080000" cy="1397000"/>
          </a:xfrm>
          <a:prstGeom prst="rect">
            <a:avLst/>
          </a:prstGeom>
        </p:spPr>
        <p:txBody>
          <a:bodyPr/>
          <a:lstStyle/>
          <a:p>
            <a:pPr lvl="0">
              <a:defRPr sz="1800"/>
            </a:pPr>
            <a:r>
              <a:rPr sz="4200"/>
              <a:t>Title Text</a:t>
            </a:r>
          </a:p>
        </p:txBody>
      </p:sp>
      <p:sp>
        <p:nvSpPr>
          <p:cNvPr id="36" name="Shape 36"/>
          <p:cNvSpPr>
            <a:spLocks noGrp="1"/>
          </p:cNvSpPr>
          <p:nvPr>
            <p:ph type="body" idx="1"/>
          </p:nvPr>
        </p:nvSpPr>
        <p:spPr>
          <a:xfrm>
            <a:off x="571500" y="2324100"/>
            <a:ext cx="5080000" cy="6565900"/>
          </a:xfrm>
          <a:prstGeom prst="rect">
            <a:avLst/>
          </a:prstGeom>
        </p:spPr>
        <p:txBody>
          <a:bodyPr/>
          <a:lstStyle>
            <a:lvl1pPr>
              <a:defRPr>
                <a:solidFill>
                  <a:srgbClr val="747474"/>
                </a:solidFill>
              </a:defRPr>
            </a:lvl1pPr>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pPr lvl="0">
              <a:defRPr sz="1800">
                <a:solidFill>
                  <a:srgbClr val="000000"/>
                </a:solidFill>
              </a:defRPr>
            </a:pPr>
            <a:r>
              <a:rPr sz="2600">
                <a:solidFill>
                  <a:srgbClr val="747474"/>
                </a:solidFill>
              </a:rPr>
              <a:t>Body Level One</a:t>
            </a:r>
          </a:p>
          <a:p>
            <a:pPr lvl="1">
              <a:defRPr sz="1800">
                <a:solidFill>
                  <a:srgbClr val="000000"/>
                </a:solidFill>
              </a:defRPr>
            </a:pPr>
            <a:r>
              <a:rPr sz="2600">
                <a:solidFill>
                  <a:srgbClr val="747474"/>
                </a:solidFill>
              </a:rPr>
              <a:t>Body Level Two</a:t>
            </a:r>
          </a:p>
          <a:p>
            <a:pPr lvl="2">
              <a:defRPr sz="1800">
                <a:solidFill>
                  <a:srgbClr val="000000"/>
                </a:solidFill>
              </a:defRPr>
            </a:pPr>
            <a:r>
              <a:rPr sz="2600">
                <a:solidFill>
                  <a:srgbClr val="747474"/>
                </a:solidFill>
              </a:rPr>
              <a:t>Body Level Three</a:t>
            </a:r>
          </a:p>
          <a:p>
            <a:pPr lvl="3">
              <a:defRPr sz="1800">
                <a:solidFill>
                  <a:srgbClr val="000000"/>
                </a:solidFill>
              </a:defRPr>
            </a:pPr>
            <a:r>
              <a:rPr sz="2600">
                <a:solidFill>
                  <a:srgbClr val="747474"/>
                </a:solidFill>
              </a:rPr>
              <a:t>Body Level Four</a:t>
            </a:r>
          </a:p>
          <a:p>
            <a:pPr lvl="4">
              <a:defRPr sz="1800">
                <a:solidFill>
                  <a:srgbClr val="000000"/>
                </a:solidFill>
              </a:defRPr>
            </a:pPr>
            <a:r>
              <a:rPr sz="2600">
                <a:solidFill>
                  <a:srgbClr val="747474"/>
                </a:solidFill>
              </a:rPr>
              <a:t>Body Level Five</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 2 Up Landscape">
    <p:spTree>
      <p:nvGrpSpPr>
        <p:cNvPr id="1" name=""/>
        <p:cNvGrpSpPr/>
        <p:nvPr/>
      </p:nvGrpSpPr>
      <p:grpSpPr>
        <a:xfrm>
          <a:off x="0" y="0"/>
          <a:ext cx="0" cy="0"/>
          <a:chOff x="0" y="0"/>
          <a:chExt cx="0" cy="0"/>
        </a:xfrm>
      </p:grpSpPr>
      <p:sp>
        <p:nvSpPr>
          <p:cNvPr id="38" name="Shape 38"/>
          <p:cNvSpPr/>
          <p:nvPr/>
        </p:nvSpPr>
        <p:spPr>
          <a:xfrm flipH="1">
            <a:off x="6502399" y="1803400"/>
            <a:ext cx="1" cy="4318000"/>
          </a:xfrm>
          <a:prstGeom prst="line">
            <a:avLst/>
          </a:prstGeom>
          <a:ln w="12700">
            <a:solidFill>
              <a:srgbClr val="ABABAB"/>
            </a:solidFill>
            <a:miter lim="400000"/>
          </a:ln>
        </p:spPr>
        <p:txBody>
          <a:bodyPr lIns="0" tIns="0" rIns="0" bIns="0" anchor="ctr"/>
          <a:lstStyle/>
          <a:p>
            <a:pPr lvl="0"/>
            <a:endParaRPr/>
          </a:p>
        </p:txBody>
      </p:sp>
      <p:sp>
        <p:nvSpPr>
          <p:cNvPr id="39" name="Shape 39"/>
          <p:cNvSpPr>
            <a:spLocks noGrp="1"/>
          </p:cNvSpPr>
          <p:nvPr>
            <p:ph type="body"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lvl="0">
              <a:defRPr sz="1800">
                <a:solidFill>
                  <a:srgbClr val="000000"/>
                </a:solidFill>
              </a:defRPr>
            </a:pPr>
            <a:r>
              <a:rPr sz="2000">
                <a:solidFill>
                  <a:srgbClr val="868686"/>
                </a:solidFill>
              </a:rPr>
              <a:t>Body Level One</a:t>
            </a:r>
          </a:p>
          <a:p>
            <a:pPr lvl="1">
              <a:defRPr sz="1800">
                <a:solidFill>
                  <a:srgbClr val="000000"/>
                </a:solidFill>
              </a:defRPr>
            </a:pPr>
            <a:r>
              <a:rPr sz="2000">
                <a:solidFill>
                  <a:srgbClr val="868686"/>
                </a:solidFill>
              </a:rPr>
              <a:t>Body Level Two</a:t>
            </a:r>
          </a:p>
          <a:p>
            <a:pPr lvl="2">
              <a:defRPr sz="1800">
                <a:solidFill>
                  <a:srgbClr val="000000"/>
                </a:solidFill>
              </a:defRPr>
            </a:pPr>
            <a:r>
              <a:rPr sz="2000">
                <a:solidFill>
                  <a:srgbClr val="868686"/>
                </a:solidFill>
              </a:rPr>
              <a:t>Body Level Three</a:t>
            </a:r>
          </a:p>
          <a:p>
            <a:pPr lvl="3">
              <a:defRPr sz="1800">
                <a:solidFill>
                  <a:srgbClr val="000000"/>
                </a:solidFill>
              </a:defRPr>
            </a:pPr>
            <a:r>
              <a:rPr sz="2000">
                <a:solidFill>
                  <a:srgbClr val="868686"/>
                </a:solidFill>
              </a:rPr>
              <a:t>Body Level Four</a:t>
            </a:r>
          </a:p>
          <a:p>
            <a:pPr lvl="4">
              <a:defRPr sz="1800">
                <a:solidFill>
                  <a:srgbClr val="000000"/>
                </a:solidFill>
              </a:defRPr>
            </a:pPr>
            <a:r>
              <a:rPr sz="2000">
                <a:solidFill>
                  <a:srgbClr val="868686"/>
                </a:solidFill>
              </a:rPr>
              <a:t>Body Level Five</a:t>
            </a: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Photo - 2 Up Portrait &amp; Landscape">
    <p:spTree>
      <p:nvGrpSpPr>
        <p:cNvPr id="1" name=""/>
        <p:cNvGrpSpPr/>
        <p:nvPr/>
      </p:nvGrpSpPr>
      <p:grpSpPr>
        <a:xfrm>
          <a:off x="0" y="0"/>
          <a:ext cx="0" cy="0"/>
          <a:chOff x="0" y="0"/>
          <a:chExt cx="0" cy="0"/>
        </a:xfrm>
      </p:grpSpPr>
      <p:sp>
        <p:nvSpPr>
          <p:cNvPr id="41" name="Shape 41"/>
          <p:cNvSpPr/>
          <p:nvPr/>
        </p:nvSpPr>
        <p:spPr>
          <a:xfrm flipH="1">
            <a:off x="4432299" y="1778000"/>
            <a:ext cx="1" cy="5054600"/>
          </a:xfrm>
          <a:prstGeom prst="line">
            <a:avLst/>
          </a:prstGeom>
          <a:ln w="12700">
            <a:solidFill>
              <a:srgbClr val="ABABAB"/>
            </a:solidFill>
            <a:miter lim="400000"/>
          </a:ln>
        </p:spPr>
        <p:txBody>
          <a:bodyPr lIns="0" tIns="0" rIns="0" bIns="0" anchor="ctr"/>
          <a:lstStyle/>
          <a:p>
            <a:pPr lvl="0"/>
            <a:endParaRPr/>
          </a:p>
        </p:txBody>
      </p:sp>
      <p:sp>
        <p:nvSpPr>
          <p:cNvPr id="42" name="Shape 42"/>
          <p:cNvSpPr>
            <a:spLocks noGrp="1"/>
          </p:cNvSpPr>
          <p:nvPr>
            <p:ph type="body"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lvl="0">
              <a:defRPr sz="1800">
                <a:solidFill>
                  <a:srgbClr val="000000"/>
                </a:solidFill>
              </a:defRPr>
            </a:pPr>
            <a:r>
              <a:rPr sz="2000">
                <a:solidFill>
                  <a:srgbClr val="868686"/>
                </a:solidFill>
              </a:rPr>
              <a:t>Body Level One</a:t>
            </a:r>
          </a:p>
          <a:p>
            <a:pPr lvl="1">
              <a:defRPr sz="1800">
                <a:solidFill>
                  <a:srgbClr val="000000"/>
                </a:solidFill>
              </a:defRPr>
            </a:pPr>
            <a:r>
              <a:rPr sz="2000">
                <a:solidFill>
                  <a:srgbClr val="868686"/>
                </a:solidFill>
              </a:rPr>
              <a:t>Body Level Two</a:t>
            </a:r>
          </a:p>
          <a:p>
            <a:pPr lvl="2">
              <a:defRPr sz="1800">
                <a:solidFill>
                  <a:srgbClr val="000000"/>
                </a:solidFill>
              </a:defRPr>
            </a:pPr>
            <a:r>
              <a:rPr sz="2000">
                <a:solidFill>
                  <a:srgbClr val="868686"/>
                </a:solidFill>
              </a:rPr>
              <a:t>Body Level Three</a:t>
            </a:r>
          </a:p>
          <a:p>
            <a:pPr lvl="3">
              <a:defRPr sz="1800">
                <a:solidFill>
                  <a:srgbClr val="000000"/>
                </a:solidFill>
              </a:defRPr>
            </a:pPr>
            <a:r>
              <a:rPr sz="2000">
                <a:solidFill>
                  <a:srgbClr val="868686"/>
                </a:solidFill>
              </a:rPr>
              <a:t>Body Level Four</a:t>
            </a:r>
          </a:p>
          <a:p>
            <a:pPr lvl="4">
              <a:defRPr sz="1800">
                <a:solidFill>
                  <a:srgbClr val="000000"/>
                </a:solidFill>
              </a:defRPr>
            </a:pPr>
            <a:r>
              <a:rPr sz="2000">
                <a:solidFill>
                  <a:srgbClr val="868686"/>
                </a:solidFill>
              </a:rPr>
              <a:t>Body Level Five</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Photo - 2 Up Portrait">
    <p:spTree>
      <p:nvGrpSpPr>
        <p:cNvPr id="1" name=""/>
        <p:cNvGrpSpPr/>
        <p:nvPr/>
      </p:nvGrpSpPr>
      <p:grpSpPr>
        <a:xfrm>
          <a:off x="0" y="0"/>
          <a:ext cx="0" cy="0"/>
          <a:chOff x="0" y="0"/>
          <a:chExt cx="0" cy="0"/>
        </a:xfrm>
      </p:grpSpPr>
      <p:sp>
        <p:nvSpPr>
          <p:cNvPr id="44" name="Shape 44"/>
          <p:cNvSpPr/>
          <p:nvPr/>
        </p:nvSpPr>
        <p:spPr>
          <a:xfrm flipH="1">
            <a:off x="6489699" y="508000"/>
            <a:ext cx="1" cy="8013731"/>
          </a:xfrm>
          <a:prstGeom prst="line">
            <a:avLst/>
          </a:prstGeom>
          <a:ln w="12700">
            <a:solidFill>
              <a:srgbClr val="ABABAB"/>
            </a:solidFill>
            <a:miter lim="400000"/>
          </a:ln>
        </p:spPr>
        <p:txBody>
          <a:bodyPr lIns="0" tIns="0" rIns="0" bIns="0" anchor="ctr"/>
          <a:lstStyle/>
          <a:p>
            <a:pPr lvl="0"/>
            <a:endParaRPr/>
          </a:p>
        </p:txBody>
      </p:sp>
      <p:sp>
        <p:nvSpPr>
          <p:cNvPr id="45" name="Shape 45"/>
          <p:cNvSpPr>
            <a:spLocks noGrp="1"/>
          </p:cNvSpPr>
          <p:nvPr>
            <p:ph type="body"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lvl="0">
              <a:defRPr sz="1800">
                <a:solidFill>
                  <a:srgbClr val="000000"/>
                </a:solidFill>
              </a:defRPr>
            </a:pPr>
            <a:r>
              <a:rPr sz="2000">
                <a:solidFill>
                  <a:srgbClr val="868686"/>
                </a:solidFill>
              </a:rPr>
              <a:t>Body Level One</a:t>
            </a:r>
          </a:p>
          <a:p>
            <a:pPr lvl="1">
              <a:defRPr sz="1800">
                <a:solidFill>
                  <a:srgbClr val="000000"/>
                </a:solidFill>
              </a:defRPr>
            </a:pPr>
            <a:r>
              <a:rPr sz="2000">
                <a:solidFill>
                  <a:srgbClr val="868686"/>
                </a:solidFill>
              </a:rPr>
              <a:t>Body Level Two</a:t>
            </a:r>
          </a:p>
          <a:p>
            <a:pPr lvl="2">
              <a:defRPr sz="1800">
                <a:solidFill>
                  <a:srgbClr val="000000"/>
                </a:solidFill>
              </a:defRPr>
            </a:pPr>
            <a:r>
              <a:rPr sz="2000">
                <a:solidFill>
                  <a:srgbClr val="868686"/>
                </a:solidFill>
              </a:rPr>
              <a:t>Body Level Three</a:t>
            </a:r>
          </a:p>
          <a:p>
            <a:pPr lvl="3">
              <a:defRPr sz="1800">
                <a:solidFill>
                  <a:srgbClr val="000000"/>
                </a:solidFill>
              </a:defRPr>
            </a:pPr>
            <a:r>
              <a:rPr sz="2000">
                <a:solidFill>
                  <a:srgbClr val="868686"/>
                </a:solidFill>
              </a:rPr>
              <a:t>Body Level Four</a:t>
            </a:r>
          </a:p>
          <a:p>
            <a:pPr lvl="4">
              <a:defRPr sz="1800">
                <a:solidFill>
                  <a:srgbClr val="000000"/>
                </a:solidFill>
              </a:defRPr>
            </a:pPr>
            <a:r>
              <a:rPr sz="2000">
                <a:solidFill>
                  <a:srgbClr val="868686"/>
                </a:solidFill>
              </a:rPr>
              <a:t>Body Level Five</a:t>
            </a: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hoto - 3 Up Portrait">
    <p:spTree>
      <p:nvGrpSpPr>
        <p:cNvPr id="1" name=""/>
        <p:cNvGrpSpPr/>
        <p:nvPr/>
      </p:nvGrpSpPr>
      <p:grpSpPr>
        <a:xfrm>
          <a:off x="0" y="0"/>
          <a:ext cx="0" cy="0"/>
          <a:chOff x="0" y="0"/>
          <a:chExt cx="0" cy="0"/>
        </a:xfrm>
      </p:grpSpPr>
      <p:sp>
        <p:nvSpPr>
          <p:cNvPr id="47" name="Shape 47"/>
          <p:cNvSpPr/>
          <p:nvPr/>
        </p:nvSpPr>
        <p:spPr>
          <a:xfrm flipH="1">
            <a:off x="4444998" y="1777968"/>
            <a:ext cx="1" cy="5067381"/>
          </a:xfrm>
          <a:prstGeom prst="line">
            <a:avLst/>
          </a:prstGeom>
          <a:ln w="12700">
            <a:solidFill>
              <a:srgbClr val="ABABAB"/>
            </a:solidFill>
            <a:miter lim="400000"/>
          </a:ln>
        </p:spPr>
        <p:txBody>
          <a:bodyPr lIns="0" tIns="0" rIns="0" bIns="0" anchor="ctr"/>
          <a:lstStyle/>
          <a:p>
            <a:pPr lvl="0"/>
            <a:endParaRPr/>
          </a:p>
        </p:txBody>
      </p:sp>
      <p:sp>
        <p:nvSpPr>
          <p:cNvPr id="48" name="Shape 48"/>
          <p:cNvSpPr/>
          <p:nvPr/>
        </p:nvSpPr>
        <p:spPr>
          <a:xfrm flipH="1">
            <a:off x="8547098" y="1777968"/>
            <a:ext cx="1" cy="5067381"/>
          </a:xfrm>
          <a:prstGeom prst="line">
            <a:avLst/>
          </a:prstGeom>
          <a:ln w="12700">
            <a:solidFill>
              <a:srgbClr val="ABABAB"/>
            </a:solidFill>
            <a:miter lim="400000"/>
          </a:ln>
        </p:spPr>
        <p:txBody>
          <a:bodyPr lIns="0" tIns="0" rIns="0" bIns="0" anchor="ctr"/>
          <a:lstStyle/>
          <a:p>
            <a:pPr lvl="0"/>
            <a:endParaRPr/>
          </a:p>
        </p:txBody>
      </p:sp>
      <p:sp>
        <p:nvSpPr>
          <p:cNvPr id="49" name="Shape 49"/>
          <p:cNvSpPr>
            <a:spLocks noGrp="1"/>
          </p:cNvSpPr>
          <p:nvPr>
            <p:ph type="body"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lvl="0">
              <a:defRPr sz="1800">
                <a:solidFill>
                  <a:srgbClr val="000000"/>
                </a:solidFill>
              </a:defRPr>
            </a:pPr>
            <a:r>
              <a:rPr sz="2000">
                <a:solidFill>
                  <a:srgbClr val="868686"/>
                </a:solidFill>
              </a:rPr>
              <a:t>Body Level One</a:t>
            </a:r>
          </a:p>
          <a:p>
            <a:pPr lvl="1">
              <a:defRPr sz="1800">
                <a:solidFill>
                  <a:srgbClr val="000000"/>
                </a:solidFill>
              </a:defRPr>
            </a:pPr>
            <a:r>
              <a:rPr sz="2000">
                <a:solidFill>
                  <a:srgbClr val="868686"/>
                </a:solidFill>
              </a:rPr>
              <a:t>Body Level Two</a:t>
            </a:r>
          </a:p>
          <a:p>
            <a:pPr lvl="2">
              <a:defRPr sz="1800">
                <a:solidFill>
                  <a:srgbClr val="000000"/>
                </a:solidFill>
              </a:defRPr>
            </a:pPr>
            <a:r>
              <a:rPr sz="2000">
                <a:solidFill>
                  <a:srgbClr val="868686"/>
                </a:solidFill>
              </a:rPr>
              <a:t>Body Level Three</a:t>
            </a:r>
          </a:p>
          <a:p>
            <a:pPr lvl="3">
              <a:defRPr sz="1800">
                <a:solidFill>
                  <a:srgbClr val="000000"/>
                </a:solidFill>
              </a:defRPr>
            </a:pPr>
            <a:r>
              <a:rPr sz="2000">
                <a:solidFill>
                  <a:srgbClr val="868686"/>
                </a:solidFill>
              </a:rPr>
              <a:t>Body Level Four</a:t>
            </a:r>
          </a:p>
          <a:p>
            <a:pPr lvl="4">
              <a:defRPr sz="1800">
                <a:solidFill>
                  <a:srgbClr val="000000"/>
                </a:solidFill>
              </a:defRPr>
            </a:pPr>
            <a:r>
              <a:rPr sz="2000">
                <a:solidFill>
                  <a:srgbClr val="868686"/>
                </a:solidFill>
              </a:rPr>
              <a:t>Body Level Five</a:t>
            </a: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Photo - Big">
    <p:spTree>
      <p:nvGrpSpPr>
        <p:cNvPr id="1" name=""/>
        <p:cNvGrpSpPr/>
        <p:nvPr/>
      </p:nvGrpSpPr>
      <p:grpSpPr>
        <a:xfrm>
          <a:off x="0" y="0"/>
          <a:ext cx="0" cy="0"/>
          <a:chOff x="0" y="0"/>
          <a:chExt cx="0" cy="0"/>
        </a:xfrm>
      </p:grpSpPr>
      <p:sp>
        <p:nvSpPr>
          <p:cNvPr id="51" name="Shape 51"/>
          <p:cNvSpPr>
            <a:spLocks noGrp="1"/>
          </p:cNvSpPr>
          <p:nvPr>
            <p:ph type="body"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lvl="0">
              <a:defRPr sz="1800">
                <a:solidFill>
                  <a:srgbClr val="000000"/>
                </a:solidFill>
              </a:defRPr>
            </a:pPr>
            <a:r>
              <a:rPr sz="2000">
                <a:solidFill>
                  <a:srgbClr val="868686"/>
                </a:solidFill>
              </a:rPr>
              <a:t>Body Level One</a:t>
            </a:r>
          </a:p>
          <a:p>
            <a:pPr lvl="1">
              <a:defRPr sz="1800">
                <a:solidFill>
                  <a:srgbClr val="000000"/>
                </a:solidFill>
              </a:defRPr>
            </a:pPr>
            <a:r>
              <a:rPr sz="2000">
                <a:solidFill>
                  <a:srgbClr val="868686"/>
                </a:solidFill>
              </a:rPr>
              <a:t>Body Level Two</a:t>
            </a:r>
          </a:p>
          <a:p>
            <a:pPr lvl="2">
              <a:defRPr sz="1800">
                <a:solidFill>
                  <a:srgbClr val="000000"/>
                </a:solidFill>
              </a:defRPr>
            </a:pPr>
            <a:r>
              <a:rPr sz="2000">
                <a:solidFill>
                  <a:srgbClr val="868686"/>
                </a:solidFill>
              </a:rPr>
              <a:t>Body Level Three</a:t>
            </a:r>
          </a:p>
          <a:p>
            <a:pPr lvl="3">
              <a:defRPr sz="1800">
                <a:solidFill>
                  <a:srgbClr val="000000"/>
                </a:solidFill>
              </a:defRPr>
            </a:pPr>
            <a:r>
              <a:rPr sz="2000">
                <a:solidFill>
                  <a:srgbClr val="868686"/>
                </a:solidFill>
              </a:rPr>
              <a:t>Body Level Four</a:t>
            </a:r>
          </a:p>
          <a:p>
            <a:pPr lvl="4">
              <a:defRPr sz="1800">
                <a:solidFill>
                  <a:srgbClr val="000000"/>
                </a:solidFill>
              </a:defRPr>
            </a:pPr>
            <a:r>
              <a:rPr sz="2000">
                <a:solidFill>
                  <a:srgbClr val="868686"/>
                </a:solidFill>
              </a:rPr>
              <a:t>Body Level Five</a:t>
            </a: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53" name="Shape 53"/>
          <p:cNvSpPr/>
          <p:nvPr/>
        </p:nvSpPr>
        <p:spPr>
          <a:xfrm flipH="1">
            <a:off x="6489698" y="520668"/>
            <a:ext cx="1" cy="7962963"/>
          </a:xfrm>
          <a:prstGeom prst="line">
            <a:avLst/>
          </a:prstGeom>
          <a:ln w="12700">
            <a:solidFill>
              <a:srgbClr val="ABABAB"/>
            </a:solidFill>
            <a:miter lim="400000"/>
          </a:ln>
        </p:spPr>
        <p:txBody>
          <a:bodyPr lIns="0" tIns="0" rIns="0" bIns="0" anchor="ctr"/>
          <a:lstStyle/>
          <a:p>
            <a:pPr lvl="0"/>
            <a:endParaRPr/>
          </a:p>
        </p:txBody>
      </p:sp>
      <p:sp>
        <p:nvSpPr>
          <p:cNvPr id="54" name="Shape 54"/>
          <p:cNvSpPr/>
          <p:nvPr/>
        </p:nvSpPr>
        <p:spPr>
          <a:xfrm>
            <a:off x="6489696" y="4476750"/>
            <a:ext cx="5994408" cy="127"/>
          </a:xfrm>
          <a:prstGeom prst="line">
            <a:avLst/>
          </a:prstGeom>
          <a:ln w="12700">
            <a:solidFill>
              <a:srgbClr val="ABABAB"/>
            </a:solidFill>
            <a:miter lim="400000"/>
          </a:ln>
        </p:spPr>
        <p:txBody>
          <a:bodyPr lIns="0" tIns="0" rIns="0" bIns="0" anchor="ctr"/>
          <a:lstStyle/>
          <a:p>
            <a:pPr lvl="0"/>
            <a:endParaRPr/>
          </a:p>
        </p:txBody>
      </p:sp>
      <p:sp>
        <p:nvSpPr>
          <p:cNvPr id="55" name="Shape 55"/>
          <p:cNvSpPr>
            <a:spLocks noGrp="1"/>
          </p:cNvSpPr>
          <p:nvPr>
            <p:ph type="body"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lvl="0">
              <a:defRPr sz="1800">
                <a:solidFill>
                  <a:srgbClr val="000000"/>
                </a:solidFill>
              </a:defRPr>
            </a:pPr>
            <a:r>
              <a:rPr sz="2000">
                <a:solidFill>
                  <a:srgbClr val="868686"/>
                </a:solidFill>
              </a:rPr>
              <a:t>Body Level One</a:t>
            </a:r>
          </a:p>
          <a:p>
            <a:pPr lvl="1">
              <a:defRPr sz="1800">
                <a:solidFill>
                  <a:srgbClr val="000000"/>
                </a:solidFill>
              </a:defRPr>
            </a:pPr>
            <a:r>
              <a:rPr sz="2000">
                <a:solidFill>
                  <a:srgbClr val="868686"/>
                </a:solidFill>
              </a:rPr>
              <a:t>Body Level Two</a:t>
            </a:r>
          </a:p>
          <a:p>
            <a:pPr lvl="2">
              <a:defRPr sz="1800">
                <a:solidFill>
                  <a:srgbClr val="000000"/>
                </a:solidFill>
              </a:defRPr>
            </a:pPr>
            <a:r>
              <a:rPr sz="2000">
                <a:solidFill>
                  <a:srgbClr val="868686"/>
                </a:solidFill>
              </a:rPr>
              <a:t>Body Level Three</a:t>
            </a:r>
          </a:p>
          <a:p>
            <a:pPr lvl="3">
              <a:defRPr sz="1800">
                <a:solidFill>
                  <a:srgbClr val="000000"/>
                </a:solidFill>
              </a:defRPr>
            </a:pPr>
            <a:r>
              <a:rPr sz="2000">
                <a:solidFill>
                  <a:srgbClr val="868686"/>
                </a:solidFill>
              </a:rPr>
              <a:t>Body Level Four</a:t>
            </a:r>
          </a:p>
          <a:p>
            <a:pPr lvl="4">
              <a:defRPr sz="1800">
                <a:solidFill>
                  <a:srgbClr val="000000"/>
                </a:solidFill>
              </a:defRPr>
            </a:pPr>
            <a:r>
              <a:rPr sz="2000">
                <a:solidFill>
                  <a:srgbClr val="868686"/>
                </a:solidFill>
              </a:rPr>
              <a:t>Body Level Five</a:t>
            </a: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Photo - 4 Up">
    <p:spTree>
      <p:nvGrpSpPr>
        <p:cNvPr id="1" name=""/>
        <p:cNvGrpSpPr/>
        <p:nvPr/>
      </p:nvGrpSpPr>
      <p:grpSpPr>
        <a:xfrm>
          <a:off x="0" y="0"/>
          <a:ext cx="0" cy="0"/>
          <a:chOff x="0" y="0"/>
          <a:chExt cx="0" cy="0"/>
        </a:xfrm>
      </p:grpSpPr>
      <p:sp>
        <p:nvSpPr>
          <p:cNvPr id="57" name="Shape 57"/>
          <p:cNvSpPr/>
          <p:nvPr/>
        </p:nvSpPr>
        <p:spPr>
          <a:xfrm flipH="1">
            <a:off x="9067798" y="520668"/>
            <a:ext cx="1" cy="7962963"/>
          </a:xfrm>
          <a:prstGeom prst="line">
            <a:avLst/>
          </a:prstGeom>
          <a:ln w="12700">
            <a:solidFill>
              <a:srgbClr val="ABABAB"/>
            </a:solidFill>
            <a:miter lim="400000"/>
          </a:ln>
        </p:spPr>
        <p:txBody>
          <a:bodyPr lIns="0" tIns="0" rIns="0" bIns="0" anchor="ctr"/>
          <a:lstStyle/>
          <a:p>
            <a:pPr lvl="0"/>
            <a:endParaRPr/>
          </a:p>
        </p:txBody>
      </p:sp>
      <p:sp>
        <p:nvSpPr>
          <p:cNvPr id="58" name="Shape 58"/>
          <p:cNvSpPr/>
          <p:nvPr/>
        </p:nvSpPr>
        <p:spPr>
          <a:xfrm>
            <a:off x="9067796" y="3092450"/>
            <a:ext cx="3429023" cy="127"/>
          </a:xfrm>
          <a:prstGeom prst="line">
            <a:avLst/>
          </a:prstGeom>
          <a:ln w="12700">
            <a:solidFill>
              <a:srgbClr val="ABABAB"/>
            </a:solidFill>
            <a:miter lim="400000"/>
          </a:ln>
        </p:spPr>
        <p:txBody>
          <a:bodyPr lIns="0" tIns="0" rIns="0" bIns="0" anchor="ctr"/>
          <a:lstStyle/>
          <a:p>
            <a:pPr lvl="0"/>
            <a:endParaRPr/>
          </a:p>
        </p:txBody>
      </p:sp>
      <p:sp>
        <p:nvSpPr>
          <p:cNvPr id="59" name="Shape 59"/>
          <p:cNvSpPr/>
          <p:nvPr/>
        </p:nvSpPr>
        <p:spPr>
          <a:xfrm>
            <a:off x="9067796" y="5873750"/>
            <a:ext cx="3429023" cy="127"/>
          </a:xfrm>
          <a:prstGeom prst="line">
            <a:avLst/>
          </a:prstGeom>
          <a:ln w="12700">
            <a:solidFill>
              <a:srgbClr val="ABABAB"/>
            </a:solidFill>
            <a:miter lim="400000"/>
          </a:ln>
        </p:spPr>
        <p:txBody>
          <a:bodyPr lIns="0" tIns="0" rIns="0" bIns="0" anchor="ctr"/>
          <a:lstStyle/>
          <a:p>
            <a:pPr lvl="0"/>
            <a:endParaRPr/>
          </a:p>
        </p:txBody>
      </p:sp>
      <p:sp>
        <p:nvSpPr>
          <p:cNvPr id="60" name="Shape 60"/>
          <p:cNvSpPr>
            <a:spLocks noGrp="1"/>
          </p:cNvSpPr>
          <p:nvPr>
            <p:ph type="body" idx="1"/>
          </p:nvPr>
        </p:nvSpPr>
        <p:spPr>
          <a:xfrm>
            <a:off x="431800" y="8813800"/>
            <a:ext cx="8255000" cy="812800"/>
          </a:xfrm>
          <a:prstGeom prst="rect">
            <a:avLst/>
          </a:prstGeom>
        </p:spPr>
        <p:txBody>
          <a:bodyPr/>
          <a:lstStyle>
            <a:lvl1pPr marL="0" indent="0">
              <a:spcBef>
                <a:spcPts val="0"/>
              </a:spcBef>
              <a:buSzTx/>
              <a:buNone/>
              <a:defRPr sz="2000">
                <a:solidFill>
                  <a:srgbClr val="868686"/>
                </a:solidFill>
              </a:defRPr>
            </a:lvl1pPr>
            <a:lvl2pPr marL="0" indent="0">
              <a:spcBef>
                <a:spcPts val="0"/>
              </a:spcBef>
              <a:buSzTx/>
              <a:buNone/>
              <a:defRPr sz="2000">
                <a:solidFill>
                  <a:srgbClr val="868686"/>
                </a:solidFill>
              </a:defRPr>
            </a:lvl2pPr>
            <a:lvl3pPr marL="0" indent="0">
              <a:spcBef>
                <a:spcPts val="0"/>
              </a:spcBef>
              <a:buSzTx/>
              <a:buNone/>
              <a:defRPr sz="2000">
                <a:solidFill>
                  <a:srgbClr val="868686"/>
                </a:solidFill>
              </a:defRPr>
            </a:lvl3pPr>
            <a:lvl4pPr marL="0" indent="0">
              <a:spcBef>
                <a:spcPts val="0"/>
              </a:spcBef>
              <a:buSzTx/>
              <a:buNone/>
              <a:defRPr sz="2000">
                <a:solidFill>
                  <a:srgbClr val="868686"/>
                </a:solidFill>
              </a:defRPr>
            </a:lvl4pPr>
            <a:lvl5pPr marL="0" indent="0">
              <a:spcBef>
                <a:spcPts val="0"/>
              </a:spcBef>
              <a:buSzTx/>
              <a:buNone/>
              <a:defRPr sz="2000">
                <a:solidFill>
                  <a:srgbClr val="868686"/>
                </a:solidFill>
              </a:defRPr>
            </a:lvl5pPr>
          </a:lstStyle>
          <a:p>
            <a:pPr lvl="0">
              <a:defRPr sz="1800">
                <a:solidFill>
                  <a:srgbClr val="000000"/>
                </a:solidFill>
              </a:defRPr>
            </a:pPr>
            <a:r>
              <a:rPr sz="2000">
                <a:solidFill>
                  <a:srgbClr val="868686"/>
                </a:solidFill>
              </a:rPr>
              <a:t>Body Level One</a:t>
            </a:r>
          </a:p>
          <a:p>
            <a:pPr lvl="1">
              <a:defRPr sz="1800">
                <a:solidFill>
                  <a:srgbClr val="000000"/>
                </a:solidFill>
              </a:defRPr>
            </a:pPr>
            <a:r>
              <a:rPr sz="2000">
                <a:solidFill>
                  <a:srgbClr val="868686"/>
                </a:solidFill>
              </a:rPr>
              <a:t>Body Level Two</a:t>
            </a:r>
          </a:p>
          <a:p>
            <a:pPr lvl="2">
              <a:defRPr sz="1800">
                <a:solidFill>
                  <a:srgbClr val="000000"/>
                </a:solidFill>
              </a:defRPr>
            </a:pPr>
            <a:r>
              <a:rPr sz="2000">
                <a:solidFill>
                  <a:srgbClr val="868686"/>
                </a:solidFill>
              </a:rPr>
              <a:t>Body Level Three</a:t>
            </a:r>
          </a:p>
          <a:p>
            <a:pPr lvl="3">
              <a:defRPr sz="1800">
                <a:solidFill>
                  <a:srgbClr val="000000"/>
                </a:solidFill>
              </a:defRPr>
            </a:pPr>
            <a:r>
              <a:rPr sz="2000">
                <a:solidFill>
                  <a:srgbClr val="868686"/>
                </a:solidFill>
              </a:rPr>
              <a:t>Body Level Four</a:t>
            </a:r>
          </a:p>
          <a:p>
            <a:pPr lvl="4">
              <a:defRPr sz="1800">
                <a:solidFill>
                  <a:srgbClr val="000000"/>
                </a:solidFill>
              </a:defRPr>
            </a:pPr>
            <a:r>
              <a:rPr sz="2000">
                <a:solidFill>
                  <a:srgbClr val="868686"/>
                </a:solidFill>
              </a:rPr>
              <a:t>Body Level Five</a:t>
            </a: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mp; Bullets - Left">
    <p:spTree>
      <p:nvGrpSpPr>
        <p:cNvPr id="1" name=""/>
        <p:cNvGrpSpPr/>
        <p:nvPr/>
      </p:nvGrpSpPr>
      <p:grpSpPr>
        <a:xfrm>
          <a:off x="0" y="0"/>
          <a:ext cx="0" cy="0"/>
          <a:chOff x="0" y="0"/>
          <a:chExt cx="0" cy="0"/>
        </a:xfrm>
      </p:grpSpPr>
      <p:sp>
        <p:nvSpPr>
          <p:cNvPr id="62" name="Shape 62"/>
          <p:cNvSpPr>
            <a:spLocks noGrp="1"/>
          </p:cNvSpPr>
          <p:nvPr>
            <p:ph type="title"/>
          </p:nvPr>
        </p:nvSpPr>
        <p:spPr>
          <a:prstGeom prst="rect">
            <a:avLst/>
          </a:prstGeom>
        </p:spPr>
        <p:txBody>
          <a:bodyPr/>
          <a:lstStyle/>
          <a:p>
            <a:pPr lvl="0">
              <a:defRPr sz="1800"/>
            </a:pPr>
            <a:r>
              <a:rPr sz="4200"/>
              <a:t>Title Text</a:t>
            </a:r>
          </a:p>
        </p:txBody>
      </p:sp>
      <p:sp>
        <p:nvSpPr>
          <p:cNvPr id="63" name="Shape 63"/>
          <p:cNvSpPr>
            <a:spLocks noGrp="1"/>
          </p:cNvSpPr>
          <p:nvPr>
            <p:ph type="body" idx="1"/>
          </p:nvPr>
        </p:nvSpPr>
        <p:spPr>
          <a:xfrm>
            <a:off x="571500" y="2324100"/>
            <a:ext cx="5080000" cy="6565900"/>
          </a:xfrm>
          <a:prstGeom prst="rect">
            <a:avLst/>
          </a:prstGeom>
        </p:spPr>
        <p:txBody>
          <a:bodyPr/>
          <a:lstStyle>
            <a:lvl1pPr>
              <a:defRPr>
                <a:solidFill>
                  <a:srgbClr val="747474"/>
                </a:solidFill>
              </a:defRPr>
            </a:lvl1pPr>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pPr lvl="0">
              <a:defRPr sz="1800">
                <a:solidFill>
                  <a:srgbClr val="000000"/>
                </a:solidFill>
              </a:defRPr>
            </a:pPr>
            <a:r>
              <a:rPr sz="2600">
                <a:solidFill>
                  <a:srgbClr val="747474"/>
                </a:solidFill>
              </a:rPr>
              <a:t>Body Level One</a:t>
            </a:r>
          </a:p>
          <a:p>
            <a:pPr lvl="1">
              <a:defRPr sz="1800">
                <a:solidFill>
                  <a:srgbClr val="000000"/>
                </a:solidFill>
              </a:defRPr>
            </a:pPr>
            <a:r>
              <a:rPr sz="2600">
                <a:solidFill>
                  <a:srgbClr val="747474"/>
                </a:solidFill>
              </a:rPr>
              <a:t>Body Level Two</a:t>
            </a:r>
          </a:p>
          <a:p>
            <a:pPr lvl="2">
              <a:defRPr sz="1800">
                <a:solidFill>
                  <a:srgbClr val="000000"/>
                </a:solidFill>
              </a:defRPr>
            </a:pPr>
            <a:r>
              <a:rPr sz="2600">
                <a:solidFill>
                  <a:srgbClr val="747474"/>
                </a:solidFill>
              </a:rPr>
              <a:t>Body Level Three</a:t>
            </a:r>
          </a:p>
          <a:p>
            <a:pPr lvl="3">
              <a:defRPr sz="1800">
                <a:solidFill>
                  <a:srgbClr val="000000"/>
                </a:solidFill>
              </a:defRPr>
            </a:pPr>
            <a:r>
              <a:rPr sz="2600">
                <a:solidFill>
                  <a:srgbClr val="747474"/>
                </a:solidFill>
              </a:rPr>
              <a:t>Body Level Four</a:t>
            </a:r>
          </a:p>
          <a:p>
            <a:pPr lvl="4">
              <a:defRPr sz="1800">
                <a:solidFill>
                  <a:srgbClr val="000000"/>
                </a:solidFill>
              </a:defRPr>
            </a:pPr>
            <a:r>
              <a:rPr sz="2600">
                <a:solidFill>
                  <a:srgbClr val="747474"/>
                </a:solidFill>
              </a:rPr>
              <a:t>Body Level Five</a:t>
            </a: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amp; Bullets - Right">
    <p:spTree>
      <p:nvGrpSpPr>
        <p:cNvPr id="1" name=""/>
        <p:cNvGrpSpPr/>
        <p:nvPr/>
      </p:nvGrpSpPr>
      <p:grpSpPr>
        <a:xfrm>
          <a:off x="0" y="0"/>
          <a:ext cx="0" cy="0"/>
          <a:chOff x="0" y="0"/>
          <a:chExt cx="0" cy="0"/>
        </a:xfrm>
      </p:grpSpPr>
      <p:sp>
        <p:nvSpPr>
          <p:cNvPr id="65" name="Shape 65"/>
          <p:cNvSpPr>
            <a:spLocks noGrp="1"/>
          </p:cNvSpPr>
          <p:nvPr>
            <p:ph type="title"/>
          </p:nvPr>
        </p:nvSpPr>
        <p:spPr>
          <a:prstGeom prst="rect">
            <a:avLst/>
          </a:prstGeom>
        </p:spPr>
        <p:txBody>
          <a:bodyPr/>
          <a:lstStyle/>
          <a:p>
            <a:pPr lvl="0">
              <a:defRPr sz="1800"/>
            </a:pPr>
            <a:r>
              <a:rPr sz="4200"/>
              <a:t>Title Text</a:t>
            </a:r>
          </a:p>
        </p:txBody>
      </p:sp>
      <p:sp>
        <p:nvSpPr>
          <p:cNvPr id="66" name="Shape 66"/>
          <p:cNvSpPr>
            <a:spLocks noGrp="1"/>
          </p:cNvSpPr>
          <p:nvPr>
            <p:ph type="body" idx="1"/>
          </p:nvPr>
        </p:nvSpPr>
        <p:spPr>
          <a:xfrm>
            <a:off x="8369300" y="2324100"/>
            <a:ext cx="4064000" cy="6565900"/>
          </a:xfrm>
          <a:prstGeom prst="rect">
            <a:avLst/>
          </a:prstGeom>
        </p:spPr>
        <p:txBody>
          <a:bodyPr/>
          <a:lstStyle>
            <a:lvl1pPr>
              <a:defRPr>
                <a:solidFill>
                  <a:srgbClr val="747474"/>
                </a:solidFill>
              </a:defRPr>
            </a:lvl1pPr>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pPr lvl="0">
              <a:defRPr sz="1800">
                <a:solidFill>
                  <a:srgbClr val="000000"/>
                </a:solidFill>
              </a:defRPr>
            </a:pPr>
            <a:r>
              <a:rPr sz="2600">
                <a:solidFill>
                  <a:srgbClr val="747474"/>
                </a:solidFill>
              </a:rPr>
              <a:t>Body Level One</a:t>
            </a:r>
          </a:p>
          <a:p>
            <a:pPr lvl="1">
              <a:defRPr sz="1800">
                <a:solidFill>
                  <a:srgbClr val="000000"/>
                </a:solidFill>
              </a:defRPr>
            </a:pPr>
            <a:r>
              <a:rPr sz="2600">
                <a:solidFill>
                  <a:srgbClr val="747474"/>
                </a:solidFill>
              </a:rPr>
              <a:t>Body Level Two</a:t>
            </a:r>
          </a:p>
          <a:p>
            <a:pPr lvl="2">
              <a:defRPr sz="1800">
                <a:solidFill>
                  <a:srgbClr val="000000"/>
                </a:solidFill>
              </a:defRPr>
            </a:pPr>
            <a:r>
              <a:rPr sz="2600">
                <a:solidFill>
                  <a:srgbClr val="747474"/>
                </a:solidFill>
              </a:rPr>
              <a:t>Body Level Three</a:t>
            </a:r>
          </a:p>
          <a:p>
            <a:pPr lvl="3">
              <a:defRPr sz="1800">
                <a:solidFill>
                  <a:srgbClr val="000000"/>
                </a:solidFill>
              </a:defRPr>
            </a:pPr>
            <a:r>
              <a:rPr sz="2600">
                <a:solidFill>
                  <a:srgbClr val="747474"/>
                </a:solidFill>
              </a:rPr>
              <a:t>Body Level Four</a:t>
            </a:r>
          </a:p>
          <a:p>
            <a:pPr lvl="4">
              <a:defRPr sz="1800">
                <a:solidFill>
                  <a:srgbClr val="000000"/>
                </a:solidFill>
              </a:defRPr>
            </a:pPr>
            <a:r>
              <a:rPr sz="2600">
                <a:solidFill>
                  <a:srgbClr val="747474"/>
                </a:solidFill>
              </a:rPr>
              <a:t>Body Level Five</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1" name="Shape 11"/>
          <p:cNvSpPr>
            <a:spLocks noGrp="1"/>
          </p:cNvSpPr>
          <p:nvPr>
            <p:ph type="title"/>
          </p:nvPr>
        </p:nvSpPr>
        <p:spPr>
          <a:prstGeom prst="rect">
            <a:avLst/>
          </a:prstGeom>
        </p:spPr>
        <p:txBody>
          <a:bodyPr/>
          <a:lstStyle/>
          <a:p>
            <a:pPr lvl="0">
              <a:defRPr sz="1800"/>
            </a:pPr>
            <a:r>
              <a:rPr sz="4200"/>
              <a:t>Title Text</a:t>
            </a:r>
          </a:p>
        </p:txBody>
      </p:sp>
      <p:sp>
        <p:nvSpPr>
          <p:cNvPr id="12" name="Shape 12"/>
          <p:cNvSpPr>
            <a:spLocks noGrp="1"/>
          </p:cNvSpPr>
          <p:nvPr>
            <p:ph type="body" idx="1"/>
          </p:nvPr>
        </p:nvSpPr>
        <p:spPr>
          <a:prstGeom prst="rect">
            <a:avLst/>
          </a:prstGeom>
        </p:spPr>
        <p:txBody>
          <a:bodyPr/>
          <a:lstStyle/>
          <a:p>
            <a:pPr lvl="0">
              <a:defRPr sz="1800"/>
            </a:pPr>
            <a:r>
              <a:rPr sz="2600"/>
              <a:t>Body Level One</a:t>
            </a:r>
          </a:p>
          <a:p>
            <a:pPr lvl="1">
              <a:defRPr sz="1800"/>
            </a:pPr>
            <a:r>
              <a:rPr sz="2600"/>
              <a:t>Body Level Two</a:t>
            </a:r>
          </a:p>
          <a:p>
            <a:pPr lvl="2">
              <a:defRPr sz="1800"/>
            </a:pPr>
            <a:r>
              <a:rPr sz="2600"/>
              <a:t>Body Level Three</a:t>
            </a:r>
          </a:p>
          <a:p>
            <a:pPr lvl="3">
              <a:defRPr sz="1800"/>
            </a:pPr>
            <a:r>
              <a:rPr sz="2600"/>
              <a:t>Body Level Four</a:t>
            </a:r>
          </a:p>
          <a:p>
            <a:pPr lvl="4">
              <a:defRPr sz="1800"/>
            </a:pPr>
            <a:r>
              <a:rPr sz="2600"/>
              <a:t>Body Level Five</a:t>
            </a:r>
          </a:p>
        </p:txBody>
      </p:sp>
      <p:sp>
        <p:nvSpPr>
          <p:cNvPr id="13" name="Shape 1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Lab Title">
    <p:spTree>
      <p:nvGrpSpPr>
        <p:cNvPr id="1" name=""/>
        <p:cNvGrpSpPr/>
        <p:nvPr/>
      </p:nvGrpSpPr>
      <p:grpSpPr>
        <a:xfrm>
          <a:off x="0" y="0"/>
          <a:ext cx="0" cy="0"/>
          <a:chOff x="0" y="0"/>
          <a:chExt cx="0" cy="0"/>
        </a:xfrm>
      </p:grpSpPr>
      <p:sp>
        <p:nvSpPr>
          <p:cNvPr id="68" name="Shape 68"/>
          <p:cNvSpPr/>
          <p:nvPr/>
        </p:nvSpPr>
        <p:spPr>
          <a:xfrm flipV="1">
            <a:off x="908290" y="4366805"/>
            <a:ext cx="11220734" cy="67"/>
          </a:xfrm>
          <a:prstGeom prst="line">
            <a:avLst/>
          </a:prstGeom>
          <a:ln w="12700">
            <a:solidFill>
              <a:srgbClr val="919191"/>
            </a:solidFill>
            <a:miter lim="400000"/>
          </a:ln>
        </p:spPr>
        <p:txBody>
          <a:bodyPr lIns="0" tIns="0" rIns="0" bIns="0" anchor="ctr"/>
          <a:lstStyle/>
          <a:p>
            <a:pPr lvl="0"/>
            <a:endParaRPr/>
          </a:p>
        </p:txBody>
      </p:sp>
      <p:pic>
        <p:nvPicPr>
          <p:cNvPr id="69" name="WIT_logo.png"/>
          <p:cNvPicPr/>
          <p:nvPr/>
        </p:nvPicPr>
        <p:blipFill>
          <a:blip r:embed="rId2">
            <a:extLst/>
          </a:blip>
          <a:stretch>
            <a:fillRect/>
          </a:stretch>
        </p:blipFill>
        <p:spPr>
          <a:xfrm>
            <a:off x="927100" y="8724900"/>
            <a:ext cx="3236058" cy="673100"/>
          </a:xfrm>
          <a:prstGeom prst="rect">
            <a:avLst/>
          </a:prstGeom>
          <a:ln w="12700">
            <a:miter lim="400000"/>
          </a:ln>
        </p:spPr>
      </p:pic>
      <p:pic>
        <p:nvPicPr>
          <p:cNvPr id="70" name="esu-logo.png"/>
          <p:cNvPicPr/>
          <p:nvPr/>
        </p:nvPicPr>
        <p:blipFill>
          <a:blip r:embed="rId3">
            <a:extLst/>
          </a:blip>
          <a:stretch>
            <a:fillRect/>
          </a:stretch>
        </p:blipFill>
        <p:spPr>
          <a:xfrm>
            <a:off x="10210800" y="8826500"/>
            <a:ext cx="1933303" cy="457201"/>
          </a:xfrm>
          <a:prstGeom prst="rect">
            <a:avLst/>
          </a:prstGeom>
          <a:ln w="12700">
            <a:miter lim="400000"/>
          </a:ln>
        </p:spPr>
      </p:pic>
      <p:sp>
        <p:nvSpPr>
          <p:cNvPr id="71" name="Shape 71"/>
          <p:cNvSpPr/>
          <p:nvPr/>
        </p:nvSpPr>
        <p:spPr>
          <a:xfrm>
            <a:off x="734731" y="4641850"/>
            <a:ext cx="2618842" cy="12573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r" defTabSz="584200">
              <a:lnSpc>
                <a:spcPct val="80000"/>
              </a:lnSpc>
              <a:defRPr sz="1800"/>
            </a:pPr>
            <a:r>
              <a:rPr sz="4400">
                <a:solidFill>
                  <a:srgbClr val="AAAAAA"/>
                </a:solidFill>
                <a:latin typeface="Helvetica Neue UltraLight"/>
                <a:ea typeface="Helvetica Neue UltraLight"/>
                <a:cs typeface="Helvetica Neue UltraLight"/>
                <a:sym typeface="Helvetica Neue UltraLight"/>
              </a:rPr>
              <a:t>Produced </a:t>
            </a:r>
          </a:p>
          <a:p>
            <a:pPr lvl="0" algn="r" defTabSz="584200">
              <a:lnSpc>
                <a:spcPct val="80000"/>
              </a:lnSpc>
              <a:defRPr sz="1800"/>
            </a:pPr>
            <a:r>
              <a:rPr sz="4400">
                <a:solidFill>
                  <a:srgbClr val="AAAAAA"/>
                </a:solidFill>
                <a:latin typeface="Helvetica Neue UltraLight"/>
                <a:ea typeface="Helvetica Neue UltraLight"/>
                <a:cs typeface="Helvetica Neue UltraLight"/>
                <a:sym typeface="Helvetica Neue UltraLight"/>
              </a:rPr>
              <a:t>by</a:t>
            </a:r>
          </a:p>
        </p:txBody>
      </p:sp>
      <p:grpSp>
        <p:nvGrpSpPr>
          <p:cNvPr id="75" name="Group 75"/>
          <p:cNvGrpSpPr/>
          <p:nvPr/>
        </p:nvGrpSpPr>
        <p:grpSpPr>
          <a:xfrm>
            <a:off x="3708399" y="6667103"/>
            <a:ext cx="4164687" cy="1266571"/>
            <a:chOff x="0" y="5953"/>
            <a:chExt cx="4164685" cy="1266569"/>
          </a:xfrm>
        </p:grpSpPr>
        <p:sp>
          <p:nvSpPr>
            <p:cNvPr id="72" name="Shape 72"/>
            <p:cNvSpPr/>
            <p:nvPr/>
          </p:nvSpPr>
          <p:spPr>
            <a:xfrm>
              <a:off x="0" y="5953"/>
              <a:ext cx="4164686" cy="5976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defTabSz="584200">
                <a:lnSpc>
                  <a:spcPct val="120000"/>
                </a:lnSpc>
                <a:defRPr sz="1800"/>
              </a:pPr>
              <a:r>
                <a:rPr sz="1600">
                  <a:solidFill>
                    <a:srgbClr val="133455"/>
                  </a:solidFill>
                  <a:latin typeface="+mj-lt"/>
                  <a:ea typeface="+mj-ea"/>
                  <a:cs typeface="+mj-cs"/>
                  <a:sym typeface="Helvetica Neue"/>
                </a:rPr>
                <a:t>Department of Computing, Maths &amp; Physics</a:t>
              </a:r>
            </a:p>
            <a:p>
              <a:pPr lvl="0" defTabSz="584200">
                <a:lnSpc>
                  <a:spcPct val="120000"/>
                </a:lnSpc>
                <a:defRPr sz="1800"/>
              </a:pPr>
              <a:r>
                <a:rPr sz="1600">
                  <a:solidFill>
                    <a:srgbClr val="133455"/>
                  </a:solidFill>
                  <a:latin typeface="+mj-lt"/>
                  <a:ea typeface="+mj-ea"/>
                  <a:cs typeface="+mj-cs"/>
                  <a:sym typeface="Helvetica Neue"/>
                </a:rPr>
                <a:t>Waterford Institute of Technology</a:t>
              </a:r>
            </a:p>
          </p:txBody>
        </p:sp>
        <p:sp>
          <p:nvSpPr>
            <p:cNvPr id="73" name="Shape 73"/>
            <p:cNvSpPr/>
            <p:nvPr/>
          </p:nvSpPr>
          <p:spPr>
            <a:xfrm>
              <a:off x="0" y="692590"/>
              <a:ext cx="1265225" cy="2751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defTabSz="584200">
                <a:defRPr>
                  <a:latin typeface="+mj-lt"/>
                  <a:ea typeface="+mj-ea"/>
                  <a:cs typeface="+mj-cs"/>
                  <a:sym typeface="Helvetica Neue"/>
                  <a:hlinkClick r:id="rId4"/>
                </a:defRPr>
              </a:lvl1pPr>
            </a:lstStyle>
            <a:p>
              <a:pPr lvl="0">
                <a:defRPr sz="1800"/>
              </a:pPr>
              <a:r>
                <a:rPr sz="1200">
                  <a:hlinkClick r:id="rId4"/>
                </a:rPr>
                <a:t>http://www.wit.ie</a:t>
              </a:r>
            </a:p>
          </p:txBody>
        </p:sp>
        <p:sp>
          <p:nvSpPr>
            <p:cNvPr id="74" name="Shape 74"/>
            <p:cNvSpPr/>
            <p:nvPr/>
          </p:nvSpPr>
          <p:spPr>
            <a:xfrm>
              <a:off x="0" y="997390"/>
              <a:ext cx="1550670" cy="2751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defTabSz="584200">
                <a:defRPr>
                  <a:latin typeface="+mj-lt"/>
                  <a:ea typeface="+mj-ea"/>
                  <a:cs typeface="+mj-cs"/>
                  <a:sym typeface="Helvetica Neue"/>
                  <a:hlinkClick r:id="rId4"/>
                </a:defRPr>
              </a:lvl1pPr>
            </a:lstStyle>
            <a:p>
              <a:pPr lvl="0">
                <a:defRPr sz="1800"/>
              </a:pPr>
              <a:r>
                <a:rPr sz="1200">
                  <a:hlinkClick r:id="rId4"/>
                </a:rPr>
                <a:t>http://elearning.wit.ie</a:t>
              </a:r>
            </a:p>
          </p:txBody>
        </p:sp>
      </p:grpSp>
      <p:sp>
        <p:nvSpPr>
          <p:cNvPr id="76" name="Shape 76"/>
          <p:cNvSpPr>
            <a:spLocks noGrp="1"/>
          </p:cNvSpPr>
          <p:nvPr>
            <p:ph type="title"/>
          </p:nvPr>
        </p:nvSpPr>
        <p:spPr>
          <a:xfrm>
            <a:off x="889000" y="2368550"/>
            <a:ext cx="11239500" cy="1028700"/>
          </a:xfrm>
          <a:prstGeom prst="rect">
            <a:avLst/>
          </a:prstGeom>
        </p:spPr>
        <p:txBody>
          <a:bodyPr lIns="50800" tIns="50800" rIns="50800" bIns="50800" anchor="ctr"/>
          <a:lstStyle>
            <a:lvl1pPr>
              <a:defRPr sz="4400">
                <a:latin typeface="+mj-lt"/>
                <a:ea typeface="+mj-ea"/>
                <a:cs typeface="+mj-cs"/>
                <a:sym typeface="Helvetica Neue"/>
              </a:defRPr>
            </a:lvl1pPr>
          </a:lstStyle>
          <a:p>
            <a:pPr lvl="0">
              <a:defRPr sz="1800"/>
            </a:pPr>
            <a:r>
              <a:rPr sz="4400"/>
              <a:t>Title Text</a:t>
            </a:r>
          </a:p>
        </p:txBody>
      </p:sp>
      <p:sp>
        <p:nvSpPr>
          <p:cNvPr id="77" name="Shape 77"/>
          <p:cNvSpPr>
            <a:spLocks noGrp="1"/>
          </p:cNvSpPr>
          <p:nvPr>
            <p:ph type="body" idx="1"/>
          </p:nvPr>
        </p:nvSpPr>
        <p:spPr>
          <a:xfrm>
            <a:off x="3727450" y="4737100"/>
            <a:ext cx="5778500" cy="1981200"/>
          </a:xfrm>
          <a:prstGeom prst="rect">
            <a:avLst/>
          </a:prstGeom>
        </p:spPr>
        <p:txBody>
          <a:bodyPr/>
          <a:lstStyle>
            <a:lvl1pPr marL="0" indent="0">
              <a:lnSpc>
                <a:spcPct val="120000"/>
              </a:lnSpc>
              <a:spcBef>
                <a:spcPts val="0"/>
              </a:spcBef>
              <a:buSzTx/>
              <a:buNone/>
              <a:defRPr sz="1800"/>
            </a:lvl1pPr>
            <a:lvl2pPr marL="0" indent="0">
              <a:lnSpc>
                <a:spcPct val="120000"/>
              </a:lnSpc>
              <a:spcBef>
                <a:spcPts val="0"/>
              </a:spcBef>
              <a:buSzTx/>
              <a:buNone/>
              <a:defRPr sz="1800"/>
            </a:lvl2pPr>
            <a:lvl3pPr marL="0" indent="0">
              <a:lnSpc>
                <a:spcPct val="120000"/>
              </a:lnSpc>
              <a:spcBef>
                <a:spcPts val="0"/>
              </a:spcBef>
              <a:buSzTx/>
              <a:buNone/>
              <a:defRPr sz="1800"/>
            </a:lvl3pPr>
            <a:lvl4pPr marL="0" indent="0">
              <a:lnSpc>
                <a:spcPct val="120000"/>
              </a:lnSpc>
              <a:spcBef>
                <a:spcPts val="0"/>
              </a:spcBef>
              <a:buSzTx/>
              <a:buNone/>
              <a:defRPr sz="1800"/>
            </a:lvl4pPr>
            <a:lvl5pPr marL="0" indent="0">
              <a:lnSpc>
                <a:spcPct val="120000"/>
              </a:lnSpc>
              <a:spcBef>
                <a:spcPts val="0"/>
              </a:spcBef>
              <a:buSzTx/>
              <a:buNone/>
              <a:defRPr sz="1800"/>
            </a:lvl5pPr>
          </a:lstStyle>
          <a:p>
            <a:pPr lvl="0"/>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Master #19">
    <p:spTree>
      <p:nvGrpSpPr>
        <p:cNvPr id="1" name=""/>
        <p:cNvGrpSpPr/>
        <p:nvPr/>
      </p:nvGrpSpPr>
      <p:grpSpPr>
        <a:xfrm>
          <a:off x="0" y="0"/>
          <a:ext cx="0" cy="0"/>
          <a:chOff x="0" y="0"/>
          <a:chExt cx="0" cy="0"/>
        </a:xfrm>
      </p:grpSpPr>
      <p:sp>
        <p:nvSpPr>
          <p:cNvPr id="15" name="Shape 15"/>
          <p:cNvSpPr>
            <a:spLocks noGrp="1"/>
          </p:cNvSpPr>
          <p:nvPr>
            <p:ph type="title"/>
          </p:nvPr>
        </p:nvSpPr>
        <p:spPr>
          <a:prstGeom prst="rect">
            <a:avLst/>
          </a:prstGeom>
          <a:solidFill>
            <a:srgbClr val="FFFFFF"/>
          </a:solidFill>
        </p:spPr>
        <p:txBody>
          <a:bodyPr/>
          <a:lstStyle/>
          <a:p>
            <a:pPr lvl="0">
              <a:defRPr sz="1800"/>
            </a:pPr>
            <a:r>
              <a:rPr sz="4200"/>
              <a:t>Title Text</a:t>
            </a:r>
          </a:p>
        </p:txBody>
      </p:sp>
      <p:sp>
        <p:nvSpPr>
          <p:cNvPr id="16" name="Shape 16"/>
          <p:cNvSpPr>
            <a:spLocks noGrp="1"/>
          </p:cNvSpPr>
          <p:nvPr>
            <p:ph type="body" idx="1"/>
          </p:nvPr>
        </p:nvSpPr>
        <p:spPr>
          <a:xfrm>
            <a:off x="571500" y="2324100"/>
            <a:ext cx="5219700" cy="6565900"/>
          </a:xfrm>
          <a:prstGeom prst="rect">
            <a:avLst/>
          </a:prstGeom>
        </p:spPr>
        <p:txBody>
          <a:bodyPr/>
          <a:lstStyle/>
          <a:p>
            <a:pPr lvl="0">
              <a:defRPr sz="1800"/>
            </a:pPr>
            <a:r>
              <a:rPr sz="2600"/>
              <a:t>Body Level One</a:t>
            </a:r>
          </a:p>
          <a:p>
            <a:pPr lvl="1">
              <a:defRPr sz="1800"/>
            </a:pPr>
            <a:r>
              <a:rPr sz="2600"/>
              <a:t>Body Level Two</a:t>
            </a:r>
          </a:p>
          <a:p>
            <a:pPr lvl="2">
              <a:defRPr sz="1800"/>
            </a:pPr>
            <a:r>
              <a:rPr sz="2600"/>
              <a:t>Body Level Three</a:t>
            </a:r>
          </a:p>
          <a:p>
            <a:pPr lvl="3">
              <a:defRPr sz="1800"/>
            </a:pPr>
            <a:r>
              <a:rPr sz="2600"/>
              <a:t>Body Level Four</a:t>
            </a:r>
          </a:p>
          <a:p>
            <a:pPr lvl="4">
              <a:defRPr sz="1800"/>
            </a:pPr>
            <a:r>
              <a:rPr sz="2600"/>
              <a:t>Body Level Five</a:t>
            </a:r>
          </a:p>
        </p:txBody>
      </p:sp>
      <p:sp>
        <p:nvSpPr>
          <p:cNvPr id="17" name="Shape 1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19" name="Shape 19"/>
          <p:cNvSpPr>
            <a:spLocks noGrp="1"/>
          </p:cNvSpPr>
          <p:nvPr>
            <p:ph type="body" idx="1"/>
          </p:nvPr>
        </p:nvSpPr>
        <p:spPr>
          <a:xfrm>
            <a:off x="571500" y="863600"/>
            <a:ext cx="11861800" cy="8026400"/>
          </a:xfrm>
          <a:prstGeom prst="rect">
            <a:avLst/>
          </a:prstGeom>
        </p:spPr>
        <p:txBody>
          <a:bodyPr/>
          <a:lstStyle>
            <a:lvl1pPr>
              <a:spcBef>
                <a:spcPts val="7200"/>
              </a:spcBef>
              <a:defRPr>
                <a:solidFill>
                  <a:srgbClr val="747474"/>
                </a:solidFill>
              </a:defRPr>
            </a:lvl1pPr>
            <a:lvl2pPr>
              <a:spcBef>
                <a:spcPts val="7200"/>
              </a:spcBef>
              <a:defRPr>
                <a:solidFill>
                  <a:srgbClr val="747474"/>
                </a:solidFill>
              </a:defRPr>
            </a:lvl2pPr>
            <a:lvl3pPr>
              <a:spcBef>
                <a:spcPts val="7200"/>
              </a:spcBef>
              <a:defRPr>
                <a:solidFill>
                  <a:srgbClr val="747474"/>
                </a:solidFill>
              </a:defRPr>
            </a:lvl3pPr>
            <a:lvl4pPr>
              <a:spcBef>
                <a:spcPts val="7200"/>
              </a:spcBef>
              <a:defRPr>
                <a:solidFill>
                  <a:srgbClr val="747474"/>
                </a:solidFill>
              </a:defRPr>
            </a:lvl4pPr>
            <a:lvl5pPr>
              <a:spcBef>
                <a:spcPts val="7200"/>
              </a:spcBef>
              <a:defRPr>
                <a:solidFill>
                  <a:srgbClr val="747474"/>
                </a:solidFill>
              </a:defRPr>
            </a:lvl5pPr>
          </a:lstStyle>
          <a:p>
            <a:pPr lvl="0">
              <a:defRPr sz="1800">
                <a:solidFill>
                  <a:srgbClr val="000000"/>
                </a:solidFill>
              </a:defRPr>
            </a:pPr>
            <a:r>
              <a:rPr sz="2600">
                <a:solidFill>
                  <a:srgbClr val="747474"/>
                </a:solidFill>
              </a:rPr>
              <a:t>Body Level One</a:t>
            </a:r>
          </a:p>
          <a:p>
            <a:pPr lvl="1">
              <a:defRPr sz="1800">
                <a:solidFill>
                  <a:srgbClr val="000000"/>
                </a:solidFill>
              </a:defRPr>
            </a:pPr>
            <a:r>
              <a:rPr sz="2600">
                <a:solidFill>
                  <a:srgbClr val="747474"/>
                </a:solidFill>
              </a:rPr>
              <a:t>Body Level Two</a:t>
            </a:r>
          </a:p>
          <a:p>
            <a:pPr lvl="2">
              <a:defRPr sz="1800">
                <a:solidFill>
                  <a:srgbClr val="000000"/>
                </a:solidFill>
              </a:defRPr>
            </a:pPr>
            <a:r>
              <a:rPr sz="2600">
                <a:solidFill>
                  <a:srgbClr val="747474"/>
                </a:solidFill>
              </a:rPr>
              <a:t>Body Level Three</a:t>
            </a:r>
          </a:p>
          <a:p>
            <a:pPr lvl="3">
              <a:defRPr sz="1800">
                <a:solidFill>
                  <a:srgbClr val="000000"/>
                </a:solidFill>
              </a:defRPr>
            </a:pPr>
            <a:r>
              <a:rPr sz="2600">
                <a:solidFill>
                  <a:srgbClr val="747474"/>
                </a:solidFill>
              </a:rPr>
              <a:t>Body Level Four</a:t>
            </a:r>
          </a:p>
          <a:p>
            <a:pPr lvl="4">
              <a:defRPr sz="1800">
                <a:solidFill>
                  <a:srgbClr val="000000"/>
                </a:solidFill>
              </a:defRPr>
            </a:pPr>
            <a:r>
              <a:rPr sz="2600">
                <a:solidFill>
                  <a:srgbClr val="747474"/>
                </a:solidFill>
              </a:rPr>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22" name="Shape 22"/>
          <p:cNvSpPr>
            <a:spLocks noGrp="1"/>
          </p:cNvSpPr>
          <p:nvPr>
            <p:ph type="title"/>
          </p:nvPr>
        </p:nvSpPr>
        <p:spPr>
          <a:prstGeom prst="rect">
            <a:avLst/>
          </a:prstGeom>
        </p:spPr>
        <p:txBody>
          <a:bodyPr/>
          <a:lstStyle/>
          <a:p>
            <a:pPr lvl="0">
              <a:defRPr sz="1800"/>
            </a:pPr>
            <a:r>
              <a:rPr sz="4200"/>
              <a:t>Title Text</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24" name="Shape 24"/>
          <p:cNvSpPr>
            <a:spLocks noGrp="1"/>
          </p:cNvSpPr>
          <p:nvPr>
            <p:ph type="title"/>
          </p:nvPr>
        </p:nvSpPr>
        <p:spPr>
          <a:xfrm>
            <a:off x="571500" y="3708400"/>
            <a:ext cx="11861800" cy="2336800"/>
          </a:xfrm>
          <a:prstGeom prst="rect">
            <a:avLst/>
          </a:prstGeom>
        </p:spPr>
        <p:txBody>
          <a:bodyPr lIns="50800" tIns="50800" rIns="50800" bIns="50800" anchor="ctr"/>
          <a:lstStyle/>
          <a:p>
            <a:pPr lvl="0">
              <a:defRPr sz="1800"/>
            </a:pPr>
            <a:r>
              <a:rPr sz="4200"/>
              <a:t>Title Text</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6" name="Shape 26"/>
          <p:cNvSpPr/>
          <p:nvPr/>
        </p:nvSpPr>
        <p:spPr>
          <a:xfrm>
            <a:off x="7543800" y="7975599"/>
            <a:ext cx="1" cy="1422529"/>
          </a:xfrm>
          <a:prstGeom prst="line">
            <a:avLst/>
          </a:prstGeom>
          <a:ln w="12700">
            <a:solidFill>
              <a:srgbClr val="9A9A9A"/>
            </a:solidFill>
            <a:miter lim="400000"/>
          </a:ln>
        </p:spPr>
        <p:txBody>
          <a:bodyPr lIns="0" tIns="0" rIns="0" bIns="0" anchor="ctr"/>
          <a:lstStyle/>
          <a:p>
            <a:pPr lvl="0"/>
            <a:endParaRPr/>
          </a:p>
        </p:txBody>
      </p:sp>
      <p:sp>
        <p:nvSpPr>
          <p:cNvPr id="27" name="Shape 27"/>
          <p:cNvSpPr>
            <a:spLocks noGrp="1"/>
          </p:cNvSpPr>
          <p:nvPr>
            <p:ph type="title"/>
          </p:nvPr>
        </p:nvSpPr>
        <p:spPr>
          <a:xfrm>
            <a:off x="1409700" y="7785100"/>
            <a:ext cx="5791200" cy="1701800"/>
          </a:xfrm>
          <a:prstGeom prst="rect">
            <a:avLst/>
          </a:prstGeom>
        </p:spPr>
        <p:txBody>
          <a:bodyPr lIns="50800" tIns="50800" rIns="50800" bIns="50800" anchor="ctr"/>
          <a:lstStyle>
            <a:lvl1pPr algn="r"/>
          </a:lstStyle>
          <a:p>
            <a:pPr lvl="0">
              <a:defRPr sz="1800"/>
            </a:pPr>
            <a:r>
              <a:rPr sz="4200"/>
              <a:t>Title Text</a:t>
            </a:r>
          </a:p>
        </p:txBody>
      </p:sp>
      <p:sp>
        <p:nvSpPr>
          <p:cNvPr id="28" name="Shape 28"/>
          <p:cNvSpPr>
            <a:spLocks noGrp="1"/>
          </p:cNvSpPr>
          <p:nvPr>
            <p:ph type="body" idx="1"/>
          </p:nvPr>
        </p:nvSpPr>
        <p:spPr>
          <a:xfrm>
            <a:off x="7848600" y="8470900"/>
            <a:ext cx="4953000" cy="508000"/>
          </a:xfrm>
          <a:prstGeom prst="rect">
            <a:avLst/>
          </a:prstGeom>
        </p:spPr>
        <p:txBody>
          <a:bodyPr/>
          <a:lstStyle>
            <a:lvl1pPr marL="0" indent="0">
              <a:spcBef>
                <a:spcPts val="0"/>
              </a:spcBef>
              <a:buSzTx/>
              <a:buNone/>
              <a:defRPr>
                <a:solidFill>
                  <a:srgbClr val="A9A9A9"/>
                </a:solidFill>
              </a:defRPr>
            </a:lvl1pPr>
            <a:lvl2pPr marL="0" indent="0">
              <a:spcBef>
                <a:spcPts val="0"/>
              </a:spcBef>
              <a:buSzTx/>
              <a:buNone/>
              <a:defRPr>
                <a:solidFill>
                  <a:srgbClr val="A9A9A9"/>
                </a:solidFill>
              </a:defRPr>
            </a:lvl2pPr>
            <a:lvl3pPr marL="0" indent="0">
              <a:spcBef>
                <a:spcPts val="0"/>
              </a:spcBef>
              <a:buSzTx/>
              <a:buNone/>
              <a:defRPr>
                <a:solidFill>
                  <a:srgbClr val="A9A9A9"/>
                </a:solidFill>
              </a:defRPr>
            </a:lvl3pPr>
            <a:lvl4pPr marL="0" indent="0">
              <a:spcBef>
                <a:spcPts val="0"/>
              </a:spcBef>
              <a:buSzTx/>
              <a:buNone/>
              <a:defRPr>
                <a:solidFill>
                  <a:srgbClr val="A9A9A9"/>
                </a:solidFill>
              </a:defRPr>
            </a:lvl4pPr>
            <a:lvl5pPr marL="0" indent="0">
              <a:spcBef>
                <a:spcPts val="0"/>
              </a:spcBef>
              <a:buSzTx/>
              <a:buNone/>
              <a:defRPr>
                <a:solidFill>
                  <a:srgbClr val="A9A9A9"/>
                </a:solidFill>
              </a:defRPr>
            </a:lvl5pPr>
          </a:lstStyle>
          <a:p>
            <a:pPr lvl="0">
              <a:defRPr sz="1800">
                <a:solidFill>
                  <a:srgbClr val="000000"/>
                </a:solidFill>
              </a:defRPr>
            </a:pPr>
            <a:r>
              <a:rPr sz="2600">
                <a:solidFill>
                  <a:srgbClr val="A9A9A9"/>
                </a:solidFill>
              </a:rPr>
              <a:t>Body Level One</a:t>
            </a:r>
          </a:p>
          <a:p>
            <a:pPr lvl="1">
              <a:defRPr sz="1800">
                <a:solidFill>
                  <a:srgbClr val="000000"/>
                </a:solidFill>
              </a:defRPr>
            </a:pPr>
            <a:r>
              <a:rPr sz="2600">
                <a:solidFill>
                  <a:srgbClr val="A9A9A9"/>
                </a:solidFill>
              </a:rPr>
              <a:t>Body Level Two</a:t>
            </a:r>
          </a:p>
          <a:p>
            <a:pPr lvl="2">
              <a:defRPr sz="1800">
                <a:solidFill>
                  <a:srgbClr val="000000"/>
                </a:solidFill>
              </a:defRPr>
            </a:pPr>
            <a:r>
              <a:rPr sz="2600">
                <a:solidFill>
                  <a:srgbClr val="A9A9A9"/>
                </a:solidFill>
              </a:rPr>
              <a:t>Body Level Three</a:t>
            </a:r>
          </a:p>
          <a:p>
            <a:pPr lvl="3">
              <a:defRPr sz="1800">
                <a:solidFill>
                  <a:srgbClr val="000000"/>
                </a:solidFill>
              </a:defRPr>
            </a:pPr>
            <a:r>
              <a:rPr sz="2600">
                <a:solidFill>
                  <a:srgbClr val="A9A9A9"/>
                </a:solidFill>
              </a:rPr>
              <a:t>Body Level Four</a:t>
            </a:r>
          </a:p>
          <a:p>
            <a:pPr lvl="4">
              <a:defRPr sz="1800">
                <a:solidFill>
                  <a:srgbClr val="000000"/>
                </a:solidFill>
              </a:defRPr>
            </a:pPr>
            <a:r>
              <a:rPr sz="2600">
                <a:solidFill>
                  <a:srgbClr val="A9A9A9"/>
                </a:solidFill>
              </a:rPr>
              <a:t>Body Level Five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30" name="Shape 30"/>
          <p:cNvSpPr/>
          <p:nvPr/>
        </p:nvSpPr>
        <p:spPr>
          <a:xfrm>
            <a:off x="647700" y="4749800"/>
            <a:ext cx="4882122" cy="127"/>
          </a:xfrm>
          <a:prstGeom prst="line">
            <a:avLst/>
          </a:prstGeom>
          <a:ln w="12700">
            <a:solidFill>
              <a:srgbClr val="9A9A9A"/>
            </a:solidFill>
            <a:miter lim="400000"/>
          </a:ln>
        </p:spPr>
        <p:txBody>
          <a:bodyPr lIns="0" tIns="0" rIns="0" bIns="0" anchor="ctr"/>
          <a:lstStyle/>
          <a:p>
            <a:pPr lvl="0"/>
            <a:endParaRPr/>
          </a:p>
        </p:txBody>
      </p:sp>
      <p:sp>
        <p:nvSpPr>
          <p:cNvPr id="31" name="Shape 31"/>
          <p:cNvSpPr>
            <a:spLocks noGrp="1"/>
          </p:cNvSpPr>
          <p:nvPr>
            <p:ph type="title"/>
          </p:nvPr>
        </p:nvSpPr>
        <p:spPr>
          <a:xfrm>
            <a:off x="571500" y="1320800"/>
            <a:ext cx="5080000" cy="3175000"/>
          </a:xfrm>
          <a:prstGeom prst="rect">
            <a:avLst/>
          </a:prstGeom>
        </p:spPr>
        <p:txBody>
          <a:bodyPr/>
          <a:lstStyle/>
          <a:p>
            <a:pPr lvl="0">
              <a:defRPr sz="1800"/>
            </a:pPr>
            <a:r>
              <a:rPr sz="4200"/>
              <a:t>Title Text</a:t>
            </a:r>
          </a:p>
        </p:txBody>
      </p:sp>
      <p:sp>
        <p:nvSpPr>
          <p:cNvPr id="32" name="Shape 32"/>
          <p:cNvSpPr>
            <a:spLocks noGrp="1"/>
          </p:cNvSpPr>
          <p:nvPr>
            <p:ph type="body" idx="1"/>
          </p:nvPr>
        </p:nvSpPr>
        <p:spPr>
          <a:xfrm>
            <a:off x="571500" y="5016500"/>
            <a:ext cx="5080000" cy="3175000"/>
          </a:xfrm>
          <a:prstGeom prst="rect">
            <a:avLst/>
          </a:prstGeom>
        </p:spPr>
        <p:txBody>
          <a:bodyPr/>
          <a:lstStyle>
            <a:lvl1pPr marL="0" indent="0">
              <a:spcBef>
                <a:spcPts val="0"/>
              </a:spcBef>
              <a:buSzTx/>
              <a:buNone/>
              <a:defRPr>
                <a:solidFill>
                  <a:srgbClr val="747474"/>
                </a:solidFill>
              </a:defRPr>
            </a:lvl1pPr>
            <a:lvl2pPr marL="0" indent="0">
              <a:spcBef>
                <a:spcPts val="0"/>
              </a:spcBef>
              <a:buSzTx/>
              <a:buNone/>
              <a:defRPr>
                <a:solidFill>
                  <a:srgbClr val="747474"/>
                </a:solidFill>
              </a:defRPr>
            </a:lvl2pPr>
            <a:lvl3pPr marL="0" indent="0">
              <a:spcBef>
                <a:spcPts val="0"/>
              </a:spcBef>
              <a:buSzTx/>
              <a:buNone/>
              <a:defRPr>
                <a:solidFill>
                  <a:srgbClr val="747474"/>
                </a:solidFill>
              </a:defRPr>
            </a:lvl3pPr>
            <a:lvl4pPr marL="0" indent="0">
              <a:spcBef>
                <a:spcPts val="0"/>
              </a:spcBef>
              <a:buSzTx/>
              <a:buNone/>
              <a:defRPr>
                <a:solidFill>
                  <a:srgbClr val="747474"/>
                </a:solidFill>
              </a:defRPr>
            </a:lvl4pPr>
            <a:lvl5pPr marL="0" indent="0">
              <a:spcBef>
                <a:spcPts val="0"/>
              </a:spcBef>
              <a:buSzTx/>
              <a:buNone/>
              <a:defRPr>
                <a:solidFill>
                  <a:srgbClr val="747474"/>
                </a:solidFill>
              </a:defRPr>
            </a:lvl5pPr>
          </a:lstStyle>
          <a:p>
            <a:pPr lvl="0">
              <a:defRPr sz="1800">
                <a:solidFill>
                  <a:srgbClr val="000000"/>
                </a:solidFill>
              </a:defRPr>
            </a:pPr>
            <a:r>
              <a:rPr sz="2600">
                <a:solidFill>
                  <a:srgbClr val="747474"/>
                </a:solidFill>
              </a:rPr>
              <a:t>Body Level One</a:t>
            </a:r>
          </a:p>
          <a:p>
            <a:pPr lvl="1">
              <a:defRPr sz="1800">
                <a:solidFill>
                  <a:srgbClr val="000000"/>
                </a:solidFill>
              </a:defRPr>
            </a:pPr>
            <a:r>
              <a:rPr sz="2600">
                <a:solidFill>
                  <a:srgbClr val="747474"/>
                </a:solidFill>
              </a:rPr>
              <a:t>Body Level Two</a:t>
            </a:r>
          </a:p>
          <a:p>
            <a:pPr lvl="2">
              <a:defRPr sz="1800">
                <a:solidFill>
                  <a:srgbClr val="000000"/>
                </a:solidFill>
              </a:defRPr>
            </a:pPr>
            <a:r>
              <a:rPr sz="2600">
                <a:solidFill>
                  <a:srgbClr val="747474"/>
                </a:solidFill>
              </a:rPr>
              <a:t>Body Level Three</a:t>
            </a:r>
          </a:p>
          <a:p>
            <a:pPr lvl="3">
              <a:defRPr sz="1800">
                <a:solidFill>
                  <a:srgbClr val="000000"/>
                </a:solidFill>
              </a:defRPr>
            </a:pPr>
            <a:r>
              <a:rPr sz="2600">
                <a:solidFill>
                  <a:srgbClr val="747474"/>
                </a:solidFill>
              </a:rPr>
              <a:t>Body Level Four</a:t>
            </a:r>
          </a:p>
          <a:p>
            <a:pPr lvl="4">
              <a:defRPr sz="1800">
                <a:solidFill>
                  <a:srgbClr val="000000"/>
                </a:solidFill>
              </a:defRPr>
            </a:pPr>
            <a:r>
              <a:rPr sz="2600">
                <a:solidFill>
                  <a:srgbClr val="747474"/>
                </a:solidFill>
              </a:rPr>
              <a:t>Body Level Five</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647700" y="1968500"/>
            <a:ext cx="11709400" cy="127"/>
          </a:xfrm>
          <a:prstGeom prst="line">
            <a:avLst/>
          </a:prstGeom>
          <a:ln w="12700">
            <a:solidFill>
              <a:srgbClr val="9A9A9A"/>
            </a:solidFill>
            <a:miter lim="400000"/>
          </a:ln>
        </p:spPr>
        <p:txBody>
          <a:bodyPr lIns="0" tIns="0" rIns="0" bIns="0" anchor="ctr"/>
          <a:lstStyle/>
          <a:p>
            <a:pPr lvl="0"/>
            <a:endParaRPr/>
          </a:p>
        </p:txBody>
      </p:sp>
      <p:sp>
        <p:nvSpPr>
          <p:cNvPr id="3" name="Shape 3"/>
          <p:cNvSpPr>
            <a:spLocks noGrp="1"/>
          </p:cNvSpPr>
          <p:nvPr>
            <p:ph type="title"/>
          </p:nvPr>
        </p:nvSpPr>
        <p:spPr>
          <a:xfrm>
            <a:off x="571500" y="330200"/>
            <a:ext cx="11861800" cy="1397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lstStyle/>
          <a:p>
            <a:pPr lvl="0">
              <a:defRPr sz="1800"/>
            </a:pPr>
            <a:r>
              <a:rPr sz="4200"/>
              <a:t>Title Text</a:t>
            </a:r>
          </a:p>
        </p:txBody>
      </p:sp>
      <p:sp>
        <p:nvSpPr>
          <p:cNvPr id="4" name="Shape 4"/>
          <p:cNvSpPr>
            <a:spLocks noGrp="1"/>
          </p:cNvSpPr>
          <p:nvPr>
            <p:ph type="body" idx="1"/>
          </p:nvPr>
        </p:nvSpPr>
        <p:spPr>
          <a:xfrm>
            <a:off x="571500" y="2324100"/>
            <a:ext cx="11861800" cy="65659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a:defRPr sz="1800"/>
            </a:pPr>
            <a:r>
              <a:rPr sz="2600"/>
              <a:t>Body Level One</a:t>
            </a:r>
          </a:p>
          <a:p>
            <a:pPr lvl="1">
              <a:defRPr sz="1800"/>
            </a:pPr>
            <a:r>
              <a:rPr sz="2600"/>
              <a:t>Body Level Two</a:t>
            </a:r>
          </a:p>
          <a:p>
            <a:pPr lvl="2">
              <a:defRPr sz="1800"/>
            </a:pPr>
            <a:r>
              <a:rPr sz="2600"/>
              <a:t>Body Level Three</a:t>
            </a:r>
          </a:p>
          <a:p>
            <a:pPr lvl="3">
              <a:defRPr sz="1800"/>
            </a:pPr>
            <a:r>
              <a:rPr sz="2600"/>
              <a:t>Body Level Four</a:t>
            </a:r>
          </a:p>
          <a:p>
            <a:pPr lvl="4">
              <a:defRPr sz="1800"/>
            </a:pPr>
            <a:r>
              <a:rPr sz="2600"/>
              <a:t>Body Level Five</a:t>
            </a:r>
          </a:p>
        </p:txBody>
      </p:sp>
      <p:sp>
        <p:nvSpPr>
          <p:cNvPr id="5" name="Shape 5"/>
          <p:cNvSpPr>
            <a:spLocks noGrp="1"/>
          </p:cNvSpPr>
          <p:nvPr>
            <p:ph type="sldNum" sz="quarter" idx="2"/>
          </p:nvPr>
        </p:nvSpPr>
        <p:spPr>
          <a:xfrm>
            <a:off x="12268199" y="9194800"/>
            <a:ext cx="312015" cy="299822"/>
          </a:xfrm>
          <a:prstGeom prst="rect">
            <a:avLst/>
          </a:prstGeom>
          <a:ln w="12700">
            <a:miter lim="400000"/>
          </a:ln>
        </p:spPr>
        <p:txBody>
          <a:bodyPr wrap="none" lIns="0" tIns="0" rIns="0" bIns="0">
            <a:spAutoFit/>
          </a:bodyPr>
          <a:lstStyle>
            <a:lvl1pPr algn="r" defTabSz="584200">
              <a:defRPr sz="1400">
                <a:latin typeface="+mj-lt"/>
                <a:ea typeface="+mj-ea"/>
                <a:cs typeface="+mj-cs"/>
                <a:sym typeface="Helvetica Neue"/>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ransition spd="med"/>
  <p:txStyles>
    <p:titleStyle>
      <a:lvl1pPr defTabSz="584200">
        <a:defRPr sz="4200">
          <a:latin typeface="+mn-lt"/>
          <a:ea typeface="+mn-ea"/>
          <a:cs typeface="+mn-cs"/>
          <a:sym typeface="Helvetica Neue Light"/>
        </a:defRPr>
      </a:lvl1pPr>
      <a:lvl2pPr indent="228600" defTabSz="584200">
        <a:defRPr sz="4200">
          <a:latin typeface="+mn-lt"/>
          <a:ea typeface="+mn-ea"/>
          <a:cs typeface="+mn-cs"/>
          <a:sym typeface="Helvetica Neue Light"/>
        </a:defRPr>
      </a:lvl2pPr>
      <a:lvl3pPr indent="457200" defTabSz="584200">
        <a:defRPr sz="4200">
          <a:latin typeface="+mn-lt"/>
          <a:ea typeface="+mn-ea"/>
          <a:cs typeface="+mn-cs"/>
          <a:sym typeface="Helvetica Neue Light"/>
        </a:defRPr>
      </a:lvl3pPr>
      <a:lvl4pPr indent="685800" defTabSz="584200">
        <a:defRPr sz="4200">
          <a:latin typeface="+mn-lt"/>
          <a:ea typeface="+mn-ea"/>
          <a:cs typeface="+mn-cs"/>
          <a:sym typeface="Helvetica Neue Light"/>
        </a:defRPr>
      </a:lvl4pPr>
      <a:lvl5pPr indent="914400" defTabSz="584200">
        <a:defRPr sz="4200">
          <a:latin typeface="+mn-lt"/>
          <a:ea typeface="+mn-ea"/>
          <a:cs typeface="+mn-cs"/>
          <a:sym typeface="Helvetica Neue Light"/>
        </a:defRPr>
      </a:lvl5pPr>
      <a:lvl6pPr indent="1143000" defTabSz="584200">
        <a:defRPr sz="4200">
          <a:latin typeface="+mn-lt"/>
          <a:ea typeface="+mn-ea"/>
          <a:cs typeface="+mn-cs"/>
          <a:sym typeface="Helvetica Neue Light"/>
        </a:defRPr>
      </a:lvl6pPr>
      <a:lvl7pPr indent="1371600" defTabSz="584200">
        <a:defRPr sz="4200">
          <a:latin typeface="+mn-lt"/>
          <a:ea typeface="+mn-ea"/>
          <a:cs typeface="+mn-cs"/>
          <a:sym typeface="Helvetica Neue Light"/>
        </a:defRPr>
      </a:lvl7pPr>
      <a:lvl8pPr indent="1600200" defTabSz="584200">
        <a:defRPr sz="4200">
          <a:latin typeface="+mn-lt"/>
          <a:ea typeface="+mn-ea"/>
          <a:cs typeface="+mn-cs"/>
          <a:sym typeface="Helvetica Neue Light"/>
        </a:defRPr>
      </a:lvl8pPr>
      <a:lvl9pPr indent="1828800" defTabSz="584200">
        <a:defRPr sz="4200">
          <a:latin typeface="+mn-lt"/>
          <a:ea typeface="+mn-ea"/>
          <a:cs typeface="+mn-cs"/>
          <a:sym typeface="Helvetica Neue Light"/>
        </a:defRPr>
      </a:lvl9pPr>
    </p:titleStyle>
    <p:bodyStyle>
      <a:lvl1pPr marL="266700" indent="-266700" defTabSz="584200">
        <a:spcBef>
          <a:spcPts val="4800"/>
        </a:spcBef>
        <a:buSzPct val="100000"/>
        <a:buChar char="•"/>
        <a:defRPr sz="2600">
          <a:latin typeface="+mj-lt"/>
          <a:ea typeface="+mj-ea"/>
          <a:cs typeface="+mj-cs"/>
          <a:sym typeface="Helvetica Neue"/>
        </a:defRPr>
      </a:lvl1pPr>
      <a:lvl2pPr marL="711200" indent="-266700" defTabSz="584200">
        <a:spcBef>
          <a:spcPts val="4800"/>
        </a:spcBef>
        <a:buSzPct val="100000"/>
        <a:buChar char="•"/>
        <a:defRPr sz="2600">
          <a:latin typeface="+mj-lt"/>
          <a:ea typeface="+mj-ea"/>
          <a:cs typeface="+mj-cs"/>
          <a:sym typeface="Helvetica Neue"/>
        </a:defRPr>
      </a:lvl2pPr>
      <a:lvl3pPr marL="1155700" indent="-266700" defTabSz="584200">
        <a:spcBef>
          <a:spcPts val="4800"/>
        </a:spcBef>
        <a:buSzPct val="100000"/>
        <a:buChar char="•"/>
        <a:defRPr sz="2600">
          <a:latin typeface="+mj-lt"/>
          <a:ea typeface="+mj-ea"/>
          <a:cs typeface="+mj-cs"/>
          <a:sym typeface="Helvetica Neue"/>
        </a:defRPr>
      </a:lvl3pPr>
      <a:lvl4pPr marL="1600200" indent="-266700" defTabSz="584200">
        <a:spcBef>
          <a:spcPts val="4800"/>
        </a:spcBef>
        <a:buSzPct val="100000"/>
        <a:buChar char="•"/>
        <a:defRPr sz="2600">
          <a:latin typeface="+mj-lt"/>
          <a:ea typeface="+mj-ea"/>
          <a:cs typeface="+mj-cs"/>
          <a:sym typeface="Helvetica Neue"/>
        </a:defRPr>
      </a:lvl4pPr>
      <a:lvl5pPr marL="2044700" indent="-266700" defTabSz="584200">
        <a:spcBef>
          <a:spcPts val="4800"/>
        </a:spcBef>
        <a:buSzPct val="100000"/>
        <a:buChar char="•"/>
        <a:defRPr sz="2600">
          <a:latin typeface="+mj-lt"/>
          <a:ea typeface="+mj-ea"/>
          <a:cs typeface="+mj-cs"/>
          <a:sym typeface="Helvetica Neue"/>
        </a:defRPr>
      </a:lvl5pPr>
      <a:lvl6pPr marL="2489200" indent="-266700" defTabSz="584200">
        <a:spcBef>
          <a:spcPts val="4800"/>
        </a:spcBef>
        <a:buSzPct val="100000"/>
        <a:buChar char="•"/>
        <a:defRPr sz="2600">
          <a:latin typeface="+mj-lt"/>
          <a:ea typeface="+mj-ea"/>
          <a:cs typeface="+mj-cs"/>
          <a:sym typeface="Helvetica Neue"/>
        </a:defRPr>
      </a:lvl6pPr>
      <a:lvl7pPr marL="2933700" indent="-266700" defTabSz="584200">
        <a:spcBef>
          <a:spcPts val="4800"/>
        </a:spcBef>
        <a:buSzPct val="100000"/>
        <a:buChar char="•"/>
        <a:defRPr sz="2600">
          <a:latin typeface="+mj-lt"/>
          <a:ea typeface="+mj-ea"/>
          <a:cs typeface="+mj-cs"/>
          <a:sym typeface="Helvetica Neue"/>
        </a:defRPr>
      </a:lvl7pPr>
      <a:lvl8pPr marL="3378200" indent="-266700" defTabSz="584200">
        <a:spcBef>
          <a:spcPts val="4800"/>
        </a:spcBef>
        <a:buSzPct val="100000"/>
        <a:buChar char="•"/>
        <a:defRPr sz="2600">
          <a:latin typeface="+mj-lt"/>
          <a:ea typeface="+mj-ea"/>
          <a:cs typeface="+mj-cs"/>
          <a:sym typeface="Helvetica Neue"/>
        </a:defRPr>
      </a:lvl8pPr>
      <a:lvl9pPr marL="3822700" indent="-266700" defTabSz="584200">
        <a:spcBef>
          <a:spcPts val="4800"/>
        </a:spcBef>
        <a:buSzPct val="100000"/>
        <a:buChar char="•"/>
        <a:defRPr sz="2600">
          <a:latin typeface="+mj-lt"/>
          <a:ea typeface="+mj-ea"/>
          <a:cs typeface="+mj-cs"/>
          <a:sym typeface="Helvetica Neue"/>
        </a:defRPr>
      </a:lvl9pPr>
    </p:bodyStyle>
    <p:otherStyle>
      <a:lvl1pPr algn="r" defTabSz="584200">
        <a:defRPr sz="1400">
          <a:solidFill>
            <a:schemeClr val="tx1"/>
          </a:solidFill>
          <a:latin typeface="+mn-lt"/>
          <a:ea typeface="+mn-ea"/>
          <a:cs typeface="+mn-cs"/>
          <a:sym typeface="Helvetica Neue"/>
        </a:defRPr>
      </a:lvl1pPr>
      <a:lvl2pPr indent="228600" algn="r" defTabSz="584200">
        <a:defRPr sz="1400">
          <a:solidFill>
            <a:schemeClr val="tx1"/>
          </a:solidFill>
          <a:latin typeface="+mn-lt"/>
          <a:ea typeface="+mn-ea"/>
          <a:cs typeface="+mn-cs"/>
          <a:sym typeface="Helvetica Neue"/>
        </a:defRPr>
      </a:lvl2pPr>
      <a:lvl3pPr indent="457200" algn="r" defTabSz="584200">
        <a:defRPr sz="1400">
          <a:solidFill>
            <a:schemeClr val="tx1"/>
          </a:solidFill>
          <a:latin typeface="+mn-lt"/>
          <a:ea typeface="+mn-ea"/>
          <a:cs typeface="+mn-cs"/>
          <a:sym typeface="Helvetica Neue"/>
        </a:defRPr>
      </a:lvl3pPr>
      <a:lvl4pPr indent="685800" algn="r" defTabSz="584200">
        <a:defRPr sz="1400">
          <a:solidFill>
            <a:schemeClr val="tx1"/>
          </a:solidFill>
          <a:latin typeface="+mn-lt"/>
          <a:ea typeface="+mn-ea"/>
          <a:cs typeface="+mn-cs"/>
          <a:sym typeface="Helvetica Neue"/>
        </a:defRPr>
      </a:lvl4pPr>
      <a:lvl5pPr indent="914400" algn="r" defTabSz="584200">
        <a:defRPr sz="1400">
          <a:solidFill>
            <a:schemeClr val="tx1"/>
          </a:solidFill>
          <a:latin typeface="+mn-lt"/>
          <a:ea typeface="+mn-ea"/>
          <a:cs typeface="+mn-cs"/>
          <a:sym typeface="Helvetica Neue"/>
        </a:defRPr>
      </a:lvl5pPr>
      <a:lvl6pPr indent="1143000" algn="r" defTabSz="584200">
        <a:defRPr sz="1400">
          <a:solidFill>
            <a:schemeClr val="tx1"/>
          </a:solidFill>
          <a:latin typeface="+mn-lt"/>
          <a:ea typeface="+mn-ea"/>
          <a:cs typeface="+mn-cs"/>
          <a:sym typeface="Helvetica Neue"/>
        </a:defRPr>
      </a:lvl6pPr>
      <a:lvl7pPr indent="1371600" algn="r" defTabSz="584200">
        <a:defRPr sz="1400">
          <a:solidFill>
            <a:schemeClr val="tx1"/>
          </a:solidFill>
          <a:latin typeface="+mn-lt"/>
          <a:ea typeface="+mn-ea"/>
          <a:cs typeface="+mn-cs"/>
          <a:sym typeface="Helvetica Neue"/>
        </a:defRPr>
      </a:lvl7pPr>
      <a:lvl8pPr indent="1600200" algn="r" defTabSz="584200">
        <a:defRPr sz="1400">
          <a:solidFill>
            <a:schemeClr val="tx1"/>
          </a:solidFill>
          <a:latin typeface="+mn-lt"/>
          <a:ea typeface="+mn-ea"/>
          <a:cs typeface="+mn-cs"/>
          <a:sym typeface="Helvetica Neue"/>
        </a:defRPr>
      </a:lvl8pPr>
      <a:lvl9pPr indent="1828800" algn="r" defTabSz="584200">
        <a:defRPr sz="1400">
          <a:solidFill>
            <a:schemeClr val="tx1"/>
          </a:solidFill>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hyperlink" Target="mailto:edeleastar@wit.i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561" y="2212622"/>
            <a:ext cx="11428871" cy="1688818"/>
          </a:xfrm>
        </p:spPr>
        <p:txBody>
          <a:bodyPr>
            <a:normAutofit/>
          </a:bodyPr>
          <a:lstStyle/>
          <a:p>
            <a:pPr algn="l">
              <a:defRPr/>
            </a:pPr>
            <a:r>
              <a:rPr lang="en-IE" sz="5689" dirty="0" smtClean="0"/>
              <a:t>Unit Test Examples</a:t>
            </a:r>
            <a:endParaRPr lang="en-IE" sz="5689" dirty="0">
              <a:solidFill>
                <a:schemeClr val="bg1">
                  <a:lumMod val="50000"/>
                </a:schemeClr>
              </a:solidFill>
            </a:endParaRPr>
          </a:p>
        </p:txBody>
      </p:sp>
      <p:sp>
        <p:nvSpPr>
          <p:cNvPr id="3" name="Subtitle 2"/>
          <p:cNvSpPr>
            <a:spLocks noGrp="1"/>
          </p:cNvSpPr>
          <p:nvPr>
            <p:ph type="subTitle" idx="4294967295"/>
          </p:nvPr>
        </p:nvSpPr>
        <p:spPr>
          <a:xfrm>
            <a:off x="381565" y="4745849"/>
            <a:ext cx="2734168" cy="1282418"/>
          </a:xfrm>
        </p:spPr>
        <p:txBody>
          <a:bodyPr>
            <a:noAutofit/>
          </a:bodyPr>
          <a:lstStyle/>
          <a:p>
            <a:pPr marL="0" indent="0" algn="r">
              <a:lnSpc>
                <a:spcPct val="110000"/>
              </a:lnSpc>
              <a:spcBef>
                <a:spcPts val="0"/>
              </a:spcBef>
              <a:buNone/>
              <a:defRPr/>
            </a:pPr>
            <a:r>
              <a:rPr lang="en-IE" dirty="0">
                <a:solidFill>
                  <a:schemeClr val="bg1">
                    <a:lumMod val="50000"/>
                  </a:schemeClr>
                </a:solidFill>
              </a:rPr>
              <a:t>Produced </a:t>
            </a:r>
          </a:p>
          <a:p>
            <a:pPr marL="0" indent="0" algn="r">
              <a:lnSpc>
                <a:spcPct val="110000"/>
              </a:lnSpc>
              <a:spcBef>
                <a:spcPts val="0"/>
              </a:spcBef>
              <a:buNone/>
              <a:defRPr/>
            </a:pPr>
            <a:r>
              <a:rPr lang="en-IE" dirty="0">
                <a:solidFill>
                  <a:schemeClr val="bg1">
                    <a:lumMod val="50000"/>
                  </a:schemeClr>
                </a:solidFill>
              </a:rPr>
              <a:t>by:</a:t>
            </a:r>
          </a:p>
        </p:txBody>
      </p:sp>
      <p:pic>
        <p:nvPicPr>
          <p:cNvPr id="512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565" y="8128001"/>
            <a:ext cx="5364480" cy="1205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6841068" y="8367325"/>
            <a:ext cx="6048587" cy="831760"/>
          </a:xfrm>
          <a:prstGeom prst="rect">
            <a:avLst/>
          </a:prstGeom>
          <a:noFill/>
        </p:spPr>
        <p:txBody>
          <a:bodyPr lIns="130041" tIns="65021" rIns="130041" bIns="65021">
            <a:spAutoFit/>
          </a:bodyPr>
          <a:lstStyle/>
          <a:p>
            <a:pPr>
              <a:defRPr/>
            </a:pPr>
            <a:r>
              <a:rPr lang="en-IE" sz="2276" dirty="0">
                <a:solidFill>
                  <a:schemeClr val="tx2">
                    <a:lumMod val="75000"/>
                  </a:schemeClr>
                </a:solidFill>
              </a:rPr>
              <a:t>Department of Computing and Mathematics</a:t>
            </a:r>
          </a:p>
          <a:p>
            <a:pPr>
              <a:defRPr/>
            </a:pPr>
            <a:r>
              <a:rPr lang="en-IE" sz="2276" dirty="0">
                <a:solidFill>
                  <a:schemeClr val="tx2">
                    <a:lumMod val="75000"/>
                  </a:schemeClr>
                </a:solidFill>
              </a:rPr>
              <a:t>http://www.wit.ie/</a:t>
            </a:r>
          </a:p>
        </p:txBody>
      </p:sp>
      <p:cxnSp>
        <p:nvCxnSpPr>
          <p:cNvPr id="7" name="Straight Connector 6"/>
          <p:cNvCxnSpPr/>
          <p:nvPr/>
        </p:nvCxnSpPr>
        <p:spPr>
          <a:xfrm>
            <a:off x="669753" y="3866445"/>
            <a:ext cx="11665296"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5127" name="Shape 240"/>
          <p:cNvSpPr txBox="1">
            <a:spLocks/>
          </p:cNvSpPr>
          <p:nvPr/>
        </p:nvSpPr>
        <p:spPr bwMode="auto">
          <a:xfrm>
            <a:off x="4012963" y="4445566"/>
            <a:ext cx="8351521" cy="1980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9" rIns="91436" bIns="45719"/>
          <a:lstStyle>
            <a:lvl1pPr defTabSz="584200">
              <a:lnSpc>
                <a:spcPct val="96000"/>
              </a:lnSpc>
              <a:spcBef>
                <a:spcPts val="700"/>
              </a:spcBef>
              <a:buSzPct val="100000"/>
              <a:buChar char="•"/>
              <a:defRPr sz="2000">
                <a:solidFill>
                  <a:srgbClr val="000000"/>
                </a:solidFill>
                <a:latin typeface="Helvetica Neue Light" charset="0"/>
                <a:ea typeface="Helvetica Neue Light" charset="0"/>
                <a:cs typeface="Helvetica Neue Light" charset="0"/>
                <a:sym typeface="Helvetica Neue Light" charset="0"/>
              </a:defRPr>
            </a:lvl1pPr>
            <a:lvl2pPr marL="711200" indent="-266700" defTabSz="584200">
              <a:lnSpc>
                <a:spcPct val="96000"/>
              </a:lnSpc>
              <a:spcBef>
                <a:spcPts val="700"/>
              </a:spcBef>
              <a:buSzPct val="100000"/>
              <a:buChar char="•"/>
              <a:defRPr sz="2000">
                <a:solidFill>
                  <a:srgbClr val="000000"/>
                </a:solidFill>
                <a:latin typeface="Helvetica Neue Light" charset="0"/>
                <a:ea typeface="Helvetica Neue Light" charset="0"/>
                <a:cs typeface="Helvetica Neue Light" charset="0"/>
                <a:sym typeface="Helvetica Neue Light" charset="0"/>
              </a:defRPr>
            </a:lvl2pPr>
            <a:lvl3pPr marL="1155700" indent="-266700" defTabSz="584200">
              <a:lnSpc>
                <a:spcPct val="96000"/>
              </a:lnSpc>
              <a:spcBef>
                <a:spcPts val="700"/>
              </a:spcBef>
              <a:buSzPct val="100000"/>
              <a:buChar char="•"/>
              <a:defRPr sz="2000">
                <a:solidFill>
                  <a:srgbClr val="000000"/>
                </a:solidFill>
                <a:latin typeface="Helvetica Neue Light" charset="0"/>
                <a:ea typeface="Helvetica Neue Light" charset="0"/>
                <a:cs typeface="Helvetica Neue Light" charset="0"/>
                <a:sym typeface="Helvetica Neue Light" charset="0"/>
              </a:defRPr>
            </a:lvl3pPr>
            <a:lvl4pPr marL="1600200" indent="-266700" defTabSz="584200">
              <a:lnSpc>
                <a:spcPct val="96000"/>
              </a:lnSpc>
              <a:spcBef>
                <a:spcPts val="700"/>
              </a:spcBef>
              <a:buSzPct val="100000"/>
              <a:buChar char="•"/>
              <a:defRPr sz="2000">
                <a:solidFill>
                  <a:srgbClr val="000000"/>
                </a:solidFill>
                <a:latin typeface="Helvetica Neue Light" charset="0"/>
                <a:ea typeface="Helvetica Neue Light" charset="0"/>
                <a:cs typeface="Helvetica Neue Light" charset="0"/>
                <a:sym typeface="Helvetica Neue Light" charset="0"/>
              </a:defRPr>
            </a:lvl4pPr>
            <a:lvl5pPr marL="2044700" indent="-266700" defTabSz="584200">
              <a:lnSpc>
                <a:spcPct val="96000"/>
              </a:lnSpc>
              <a:spcBef>
                <a:spcPts val="700"/>
              </a:spcBef>
              <a:buSzPct val="100000"/>
              <a:buChar char="•"/>
              <a:defRPr sz="2000">
                <a:solidFill>
                  <a:srgbClr val="000000"/>
                </a:solidFill>
                <a:latin typeface="Helvetica Neue Light" charset="0"/>
                <a:ea typeface="Helvetica Neue Light" charset="0"/>
                <a:cs typeface="Helvetica Neue Light" charset="0"/>
                <a:sym typeface="Helvetica Neue Light" charset="0"/>
              </a:defRPr>
            </a:lvl5pPr>
            <a:lvl6pPr marL="2501900" indent="-266700" defTabSz="584200" eaLnBrk="0" fontAlgn="base" hangingPunct="0">
              <a:lnSpc>
                <a:spcPct val="96000"/>
              </a:lnSpc>
              <a:spcBef>
                <a:spcPts val="700"/>
              </a:spcBef>
              <a:spcAft>
                <a:spcPct val="0"/>
              </a:spcAft>
              <a:buSzPct val="100000"/>
              <a:buChar char="•"/>
              <a:defRPr sz="2000">
                <a:solidFill>
                  <a:srgbClr val="000000"/>
                </a:solidFill>
                <a:latin typeface="Helvetica Neue Light" charset="0"/>
                <a:ea typeface="Helvetica Neue Light" charset="0"/>
                <a:cs typeface="Helvetica Neue Light" charset="0"/>
                <a:sym typeface="Helvetica Neue Light" charset="0"/>
              </a:defRPr>
            </a:lvl6pPr>
            <a:lvl7pPr marL="2959100" indent="-266700" defTabSz="584200" eaLnBrk="0" fontAlgn="base" hangingPunct="0">
              <a:lnSpc>
                <a:spcPct val="96000"/>
              </a:lnSpc>
              <a:spcBef>
                <a:spcPts val="700"/>
              </a:spcBef>
              <a:spcAft>
                <a:spcPct val="0"/>
              </a:spcAft>
              <a:buSzPct val="100000"/>
              <a:buChar char="•"/>
              <a:defRPr sz="2000">
                <a:solidFill>
                  <a:srgbClr val="000000"/>
                </a:solidFill>
                <a:latin typeface="Helvetica Neue Light" charset="0"/>
                <a:ea typeface="Helvetica Neue Light" charset="0"/>
                <a:cs typeface="Helvetica Neue Light" charset="0"/>
                <a:sym typeface="Helvetica Neue Light" charset="0"/>
              </a:defRPr>
            </a:lvl7pPr>
            <a:lvl8pPr marL="3416300" indent="-266700" defTabSz="584200" eaLnBrk="0" fontAlgn="base" hangingPunct="0">
              <a:lnSpc>
                <a:spcPct val="96000"/>
              </a:lnSpc>
              <a:spcBef>
                <a:spcPts val="700"/>
              </a:spcBef>
              <a:spcAft>
                <a:spcPct val="0"/>
              </a:spcAft>
              <a:buSzPct val="100000"/>
              <a:buChar char="•"/>
              <a:defRPr sz="2000">
                <a:solidFill>
                  <a:srgbClr val="000000"/>
                </a:solidFill>
                <a:latin typeface="Helvetica Neue Light" charset="0"/>
                <a:ea typeface="Helvetica Neue Light" charset="0"/>
                <a:cs typeface="Helvetica Neue Light" charset="0"/>
                <a:sym typeface="Helvetica Neue Light" charset="0"/>
              </a:defRPr>
            </a:lvl8pPr>
            <a:lvl9pPr marL="3873500" indent="-266700" defTabSz="584200" eaLnBrk="0" fontAlgn="base" hangingPunct="0">
              <a:lnSpc>
                <a:spcPct val="96000"/>
              </a:lnSpc>
              <a:spcBef>
                <a:spcPts val="700"/>
              </a:spcBef>
              <a:spcAft>
                <a:spcPct val="0"/>
              </a:spcAft>
              <a:buSzPct val="100000"/>
              <a:buChar char="•"/>
              <a:defRPr sz="2000">
                <a:solidFill>
                  <a:srgbClr val="000000"/>
                </a:solidFill>
                <a:latin typeface="Helvetica Neue Light" charset="0"/>
                <a:ea typeface="Helvetica Neue Light" charset="0"/>
                <a:cs typeface="Helvetica Neue Light" charset="0"/>
                <a:sym typeface="Helvetica Neue Light" charset="0"/>
              </a:defRPr>
            </a:lvl9pPr>
          </a:lstStyle>
          <a:p>
            <a:pPr hangingPunct="1">
              <a:lnSpc>
                <a:spcPct val="150000"/>
              </a:lnSpc>
              <a:spcBef>
                <a:spcPct val="0"/>
              </a:spcBef>
              <a:buFontTx/>
              <a:buNone/>
            </a:pPr>
            <a:r>
              <a:rPr lang="en-IE" altLang="en-US" sz="3556" dirty="0" smtClean="0">
                <a:sym typeface="Helvetica Neue" charset="0"/>
              </a:rPr>
              <a:t>Eamonn </a:t>
            </a:r>
            <a:r>
              <a:rPr lang="en-IE" altLang="en-US" sz="3556" dirty="0">
                <a:sym typeface="Helvetica Neue" charset="0"/>
              </a:rPr>
              <a:t>de Leastar	(</a:t>
            </a:r>
            <a:r>
              <a:rPr lang="en-IE" altLang="en-US" sz="3556" dirty="0">
                <a:sym typeface="Helvetica Neue" charset="0"/>
                <a:hlinkClick r:id="rId3"/>
              </a:rPr>
              <a:t>edeleastar@wit.ie</a:t>
            </a:r>
            <a:r>
              <a:rPr lang="en-IE" altLang="en-US" sz="3556" dirty="0" smtClean="0">
                <a:sym typeface="Helvetica Neue" charset="0"/>
              </a:rPr>
              <a:t>)</a:t>
            </a:r>
            <a:endParaRPr lang="en-IE" altLang="en-US" sz="3556" dirty="0">
              <a:sym typeface="Helvetica Neue" charset="0"/>
            </a:endParaRPr>
          </a:p>
        </p:txBody>
      </p:sp>
    </p:spTree>
    <p:extLst>
      <p:ext uri="{BB962C8B-B14F-4D97-AF65-F5344CB8AC3E}">
        <p14:creationId xmlns:p14="http://schemas.microsoft.com/office/powerpoint/2010/main" val="1835526872"/>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hape 197"/>
          <p:cNvSpPr>
            <a:spLocks noGrp="1"/>
          </p:cNvSpPr>
          <p:nvPr>
            <p:ph type="title"/>
          </p:nvPr>
        </p:nvSpPr>
        <p:spPr>
          <a:prstGeom prst="rect">
            <a:avLst/>
          </a:prstGeom>
        </p:spPr>
        <p:txBody>
          <a:bodyPr/>
          <a:lstStyle/>
          <a:p>
            <a:pPr lvl="0">
              <a:defRPr sz="1800"/>
            </a:pPr>
            <a:r>
              <a:rPr sz="4200" dirty="0"/>
              <a:t>4.</a:t>
            </a:r>
          </a:p>
        </p:txBody>
      </p:sp>
      <p:sp>
        <p:nvSpPr>
          <p:cNvPr id="198" name="Shape 198"/>
          <p:cNvSpPr>
            <a:spLocks noGrp="1"/>
          </p:cNvSpPr>
          <p:nvPr>
            <p:ph type="body" idx="1"/>
          </p:nvPr>
        </p:nvSpPr>
        <p:spPr>
          <a:xfrm>
            <a:off x="952653" y="2133812"/>
            <a:ext cx="3672408" cy="5407284"/>
          </a:xfrm>
          <a:prstGeom prst="rect">
            <a:avLst/>
          </a:prstGeom>
        </p:spPr>
        <p:txBody>
          <a:bodyPr/>
          <a:lstStyle>
            <a:lvl1pPr>
              <a:spcBef>
                <a:spcPts val="1700"/>
              </a:spcBef>
            </a:lvl1pPr>
          </a:lstStyle>
          <a:p>
            <a:pPr lvl="0">
              <a:defRPr sz="1800"/>
            </a:pPr>
            <a:r>
              <a:rPr sz="2600" dirty="0"/>
              <a:t>Fast forward past end of tape, then rewind by same amount. </a:t>
            </a:r>
            <a:endParaRPr lang="en-IE" sz="2600" dirty="0" smtClean="0"/>
          </a:p>
          <a:p>
            <a:pPr lvl="0">
              <a:defRPr sz="1800"/>
            </a:pPr>
            <a:r>
              <a:rPr sz="2600" dirty="0" smtClean="0"/>
              <a:t>Should </a:t>
            </a:r>
            <a:r>
              <a:rPr sz="2600" dirty="0"/>
              <a:t>be before the initial location by an appropriate amount to reflect the fact that you can't advance the location past the end of </a:t>
            </a:r>
            <a:r>
              <a:rPr sz="2600" dirty="0" smtClean="0"/>
              <a:t>tape</a:t>
            </a:r>
            <a:r>
              <a:rPr lang="en-IE" sz="2600" dirty="0" smtClean="0"/>
              <a:t>.</a:t>
            </a:r>
            <a:endParaRPr sz="2600" dirty="0"/>
          </a:p>
        </p:txBody>
      </p:sp>
      <p:sp>
        <p:nvSpPr>
          <p:cNvPr id="199" name="Shape 199"/>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400"/>
              <a:t>10</a:t>
            </a:fld>
            <a:endParaRPr sz="1400"/>
          </a:p>
        </p:txBody>
      </p:sp>
      <p:sp>
        <p:nvSpPr>
          <p:cNvPr id="200" name="Shape 200"/>
          <p:cNvSpPr/>
          <p:nvPr/>
        </p:nvSpPr>
        <p:spPr>
          <a:xfrm>
            <a:off x="5082413" y="901540"/>
            <a:ext cx="7848872" cy="4616648"/>
          </a:xfrm>
          <a:prstGeom prst="rect">
            <a:avLst/>
          </a:prstGeom>
          <a:solidFill>
            <a:srgbClr val="FFFFFF"/>
          </a:solidFill>
          <a:ln w="12700">
            <a:solidFill/>
            <a:miter lim="400000"/>
          </a:ln>
          <a:extLst>
            <a:ext uri="{C572A759-6A51-4108-AA02-DFA0A04FC94B}">
              <ma14:wrappingTextBoxFlag xmlns:ma14="http://schemas.microsoft.com/office/mac/drawingml/2011/main" val="1"/>
            </a:ext>
          </a:extLst>
        </p:spPr>
        <p:txBody>
          <a:bodyPr wrap="square" lIns="0" tIns="0" rIns="0" bIns="0" anchor="b">
            <a:spAutoFit/>
          </a:bodyPr>
          <a:lstStyle/>
          <a:p>
            <a:pPr lvl="0">
              <a:defRPr sz="1800"/>
            </a:pPr>
            <a:r>
              <a:rPr sz="2000" dirty="0">
                <a:latin typeface="Monaco"/>
                <a:ea typeface="Monaco"/>
                <a:cs typeface="Monaco"/>
                <a:sym typeface="Monaco"/>
              </a:rPr>
              <a:t>  </a:t>
            </a:r>
            <a:r>
              <a:rPr lang="en-IE" sz="2000" dirty="0" smtClean="0">
                <a:solidFill>
                  <a:srgbClr val="777777"/>
                </a:solidFill>
                <a:latin typeface="Monaco"/>
                <a:ea typeface="Monaco"/>
                <a:cs typeface="Monaco"/>
                <a:sym typeface="Monaco"/>
              </a:rPr>
              <a:t>@</a:t>
            </a:r>
            <a:r>
              <a:rPr lang="en-IE" sz="2000" dirty="0">
                <a:solidFill>
                  <a:srgbClr val="777777"/>
                </a:solidFill>
                <a:latin typeface="Monaco"/>
                <a:ea typeface="Monaco"/>
                <a:cs typeface="Monaco"/>
                <a:sym typeface="Monaco"/>
              </a:rPr>
              <a:t>Before</a:t>
            </a:r>
            <a:endParaRPr lang="en-IE" sz="2000" dirty="0">
              <a:latin typeface="Monaco"/>
              <a:ea typeface="Monaco"/>
              <a:cs typeface="Monaco"/>
              <a:sym typeface="Monaco"/>
            </a:endParaRPr>
          </a:p>
          <a:p>
            <a:pPr lvl="0">
              <a:defRPr sz="1800"/>
            </a:pPr>
            <a:r>
              <a:rPr lang="en-IE" sz="2000" dirty="0">
                <a:latin typeface="Monaco"/>
                <a:ea typeface="Monaco"/>
                <a:cs typeface="Monaco"/>
                <a:sym typeface="Monaco"/>
              </a:rPr>
              <a:t>  </a:t>
            </a:r>
            <a:r>
              <a:rPr lang="en-IE" sz="2000" dirty="0">
                <a:solidFill>
                  <a:srgbClr val="931A68"/>
                </a:solidFill>
                <a:latin typeface="Monaco"/>
                <a:ea typeface="Monaco"/>
                <a:cs typeface="Monaco"/>
                <a:sym typeface="Monaco"/>
              </a:rPr>
              <a:t>public</a:t>
            </a:r>
            <a:r>
              <a:rPr lang="en-IE" sz="2000" dirty="0">
                <a:latin typeface="Monaco"/>
                <a:ea typeface="Monaco"/>
                <a:cs typeface="Monaco"/>
                <a:sym typeface="Monaco"/>
              </a:rPr>
              <a:t> </a:t>
            </a:r>
            <a:r>
              <a:rPr lang="en-IE" sz="2000" dirty="0">
                <a:solidFill>
                  <a:srgbClr val="931A68"/>
                </a:solidFill>
                <a:latin typeface="Monaco"/>
                <a:ea typeface="Monaco"/>
                <a:cs typeface="Monaco"/>
                <a:sym typeface="Monaco"/>
              </a:rPr>
              <a:t>void</a:t>
            </a:r>
            <a:r>
              <a:rPr lang="en-IE" sz="2000" dirty="0">
                <a:latin typeface="Monaco"/>
                <a:ea typeface="Monaco"/>
                <a:cs typeface="Monaco"/>
                <a:sym typeface="Monaco"/>
              </a:rPr>
              <a:t> </a:t>
            </a:r>
            <a:r>
              <a:rPr lang="en-IE" sz="2000" dirty="0" err="1">
                <a:latin typeface="Monaco"/>
                <a:ea typeface="Monaco"/>
                <a:cs typeface="Monaco"/>
                <a:sym typeface="Monaco"/>
              </a:rPr>
              <a:t>setUp</a:t>
            </a:r>
            <a:r>
              <a:rPr lang="en-IE" sz="2000" dirty="0">
                <a:latin typeface="Monaco"/>
                <a:ea typeface="Monaco"/>
                <a:cs typeface="Monaco"/>
                <a:sym typeface="Monaco"/>
              </a:rPr>
              <a:t>() </a:t>
            </a:r>
            <a:r>
              <a:rPr lang="en-IE" sz="2000" dirty="0">
                <a:solidFill>
                  <a:srgbClr val="931A68"/>
                </a:solidFill>
                <a:latin typeface="Monaco"/>
                <a:ea typeface="Monaco"/>
                <a:cs typeface="Monaco"/>
                <a:sym typeface="Monaco"/>
              </a:rPr>
              <a:t>throws</a:t>
            </a:r>
            <a:r>
              <a:rPr lang="en-IE" sz="2000" dirty="0">
                <a:latin typeface="Monaco"/>
                <a:ea typeface="Monaco"/>
                <a:cs typeface="Monaco"/>
                <a:sym typeface="Monaco"/>
              </a:rPr>
              <a:t> Exception</a:t>
            </a:r>
          </a:p>
          <a:p>
            <a:pPr lvl="0">
              <a:defRPr sz="1800"/>
            </a:pPr>
            <a:r>
              <a:rPr lang="en-IE" sz="2000" dirty="0">
                <a:latin typeface="Monaco"/>
                <a:ea typeface="Monaco"/>
                <a:cs typeface="Monaco"/>
                <a:sym typeface="Monaco"/>
              </a:rPr>
              <a:t>  {</a:t>
            </a:r>
          </a:p>
          <a:p>
            <a:pPr lvl="0">
              <a:defRPr sz="1800"/>
            </a:pPr>
            <a:r>
              <a:rPr lang="en-IE" sz="2000" dirty="0">
                <a:latin typeface="Monaco"/>
                <a:ea typeface="Monaco"/>
                <a:cs typeface="Monaco"/>
                <a:sym typeface="Monaco"/>
              </a:rPr>
              <a:t>    </a:t>
            </a:r>
            <a:r>
              <a:rPr lang="en-IE" sz="2000" dirty="0">
                <a:solidFill>
                  <a:srgbClr val="0326CC"/>
                </a:solidFill>
                <a:latin typeface="Monaco"/>
                <a:ea typeface="Monaco"/>
                <a:cs typeface="Monaco"/>
                <a:sym typeface="Monaco"/>
              </a:rPr>
              <a:t>editor</a:t>
            </a:r>
            <a:r>
              <a:rPr lang="en-IE" sz="2000" dirty="0">
                <a:latin typeface="Monaco"/>
                <a:ea typeface="Monaco"/>
                <a:cs typeface="Monaco"/>
                <a:sym typeface="Monaco"/>
              </a:rPr>
              <a:t> = </a:t>
            </a:r>
            <a:r>
              <a:rPr lang="en-IE" sz="2000" dirty="0">
                <a:solidFill>
                  <a:srgbClr val="931A68"/>
                </a:solidFill>
                <a:latin typeface="Monaco"/>
                <a:ea typeface="Monaco"/>
                <a:cs typeface="Monaco"/>
                <a:sym typeface="Monaco"/>
              </a:rPr>
              <a:t>new</a:t>
            </a:r>
            <a:r>
              <a:rPr lang="en-IE" sz="2000" dirty="0">
                <a:latin typeface="Monaco"/>
                <a:ea typeface="Monaco"/>
                <a:cs typeface="Monaco"/>
                <a:sym typeface="Monaco"/>
              </a:rPr>
              <a:t> </a:t>
            </a:r>
            <a:r>
              <a:rPr lang="en-IE" sz="2000" dirty="0" err="1">
                <a:latin typeface="Monaco"/>
                <a:ea typeface="Monaco"/>
                <a:cs typeface="Monaco"/>
                <a:sym typeface="Monaco"/>
              </a:rPr>
              <a:t>VideoPlayerImpl</a:t>
            </a:r>
            <a:r>
              <a:rPr lang="en-IE" sz="2000" dirty="0">
                <a:latin typeface="Monaco"/>
                <a:ea typeface="Monaco"/>
                <a:cs typeface="Monaco"/>
                <a:sym typeface="Monaco"/>
              </a:rPr>
              <a:t>(100);</a:t>
            </a:r>
          </a:p>
          <a:p>
            <a:pPr lvl="0">
              <a:defRPr sz="1800"/>
            </a:pPr>
            <a:r>
              <a:rPr lang="en-IE" sz="2000" dirty="0">
                <a:latin typeface="Monaco"/>
                <a:ea typeface="Monaco"/>
                <a:cs typeface="Monaco"/>
                <a:sym typeface="Monaco"/>
              </a:rPr>
              <a:t>  }</a:t>
            </a:r>
            <a:r>
              <a:rPr lang="en-IE" sz="2000" dirty="0">
                <a:solidFill>
                  <a:schemeClr val="tx1">
                    <a:lumMod val="50000"/>
                    <a:lumOff val="50000"/>
                  </a:schemeClr>
                </a:solidFill>
                <a:latin typeface="Monaco"/>
                <a:ea typeface="Monaco"/>
                <a:cs typeface="Monaco"/>
                <a:sym typeface="Monaco"/>
              </a:rPr>
              <a:t>  </a:t>
            </a:r>
          </a:p>
          <a:p>
            <a:pPr lvl="0" defTabSz="584200">
              <a:defRPr sz="1800"/>
            </a:pPr>
            <a:endParaRPr lang="en-IE" sz="2000" dirty="0" smtClean="0">
              <a:latin typeface="Monaco"/>
              <a:ea typeface="Monaco"/>
              <a:cs typeface="Monaco"/>
              <a:sym typeface="Monaco"/>
            </a:endParaRPr>
          </a:p>
          <a:p>
            <a:pPr lvl="0" defTabSz="584200">
              <a:defRPr sz="1800"/>
            </a:pPr>
            <a:r>
              <a:rPr lang="en-IE" sz="2000" dirty="0">
                <a:solidFill>
                  <a:schemeClr val="bg1">
                    <a:lumMod val="50000"/>
                  </a:schemeClr>
                </a:solidFill>
                <a:latin typeface="Monaco"/>
                <a:ea typeface="Monaco"/>
                <a:cs typeface="Monaco"/>
                <a:sym typeface="Monaco"/>
              </a:rPr>
              <a:t> </a:t>
            </a:r>
            <a:r>
              <a:rPr lang="en-IE" sz="2000" dirty="0" smtClean="0">
                <a:solidFill>
                  <a:schemeClr val="bg1">
                    <a:lumMod val="50000"/>
                  </a:schemeClr>
                </a:solidFill>
                <a:latin typeface="Monaco"/>
                <a:ea typeface="Monaco"/>
                <a:cs typeface="Monaco"/>
                <a:sym typeface="Monaco"/>
              </a:rPr>
              <a:t> @Test</a:t>
            </a:r>
          </a:p>
          <a:p>
            <a:pPr lvl="0" defTabSz="584200">
              <a:defRPr sz="1800"/>
            </a:pPr>
            <a:r>
              <a:rPr lang="en-IE" sz="2000" dirty="0">
                <a:solidFill>
                  <a:srgbClr val="931A68"/>
                </a:solidFill>
                <a:latin typeface="Monaco"/>
                <a:ea typeface="Monaco"/>
                <a:cs typeface="Monaco"/>
                <a:sym typeface="Monaco"/>
              </a:rPr>
              <a:t> </a:t>
            </a:r>
            <a:r>
              <a:rPr lang="en-IE" sz="2000" dirty="0" smtClean="0">
                <a:solidFill>
                  <a:srgbClr val="931A68"/>
                </a:solidFill>
                <a:latin typeface="Monaco"/>
                <a:ea typeface="Monaco"/>
                <a:cs typeface="Monaco"/>
                <a:sym typeface="Monaco"/>
              </a:rPr>
              <a:t> </a:t>
            </a:r>
            <a:r>
              <a:rPr sz="2000" dirty="0" smtClean="0">
                <a:solidFill>
                  <a:srgbClr val="931A68"/>
                </a:solidFill>
                <a:latin typeface="Monaco"/>
                <a:ea typeface="Monaco"/>
                <a:cs typeface="Monaco"/>
                <a:sym typeface="Monaco"/>
              </a:rPr>
              <a:t>public</a:t>
            </a:r>
            <a:r>
              <a:rPr sz="2000" dirty="0" smtClean="0">
                <a:latin typeface="Monaco"/>
                <a:ea typeface="Monaco"/>
                <a:cs typeface="Monaco"/>
                <a:sym typeface="Monaco"/>
              </a:rPr>
              <a:t> </a:t>
            </a:r>
            <a:r>
              <a:rPr sz="2000" dirty="0">
                <a:solidFill>
                  <a:srgbClr val="931A68"/>
                </a:solidFill>
                <a:latin typeface="Monaco"/>
                <a:ea typeface="Monaco"/>
                <a:cs typeface="Monaco"/>
                <a:sym typeface="Monaco"/>
              </a:rPr>
              <a:t>void</a:t>
            </a:r>
            <a:r>
              <a:rPr sz="2000" dirty="0">
                <a:latin typeface="Monaco"/>
                <a:ea typeface="Monaco"/>
                <a:cs typeface="Monaco"/>
                <a:sym typeface="Monaco"/>
              </a:rPr>
              <a:t> </a:t>
            </a:r>
            <a:r>
              <a:rPr sz="2000" dirty="0" err="1">
                <a:latin typeface="Monaco"/>
                <a:ea typeface="Monaco"/>
                <a:cs typeface="Monaco"/>
                <a:sym typeface="Monaco"/>
              </a:rPr>
              <a:t>testFFBeyondEnd</a:t>
            </a:r>
            <a:r>
              <a:rPr sz="2000" dirty="0">
                <a:latin typeface="Monaco"/>
                <a:ea typeface="Monaco"/>
                <a:cs typeface="Monaco"/>
                <a:sym typeface="Monaco"/>
              </a:rPr>
              <a:t>()</a:t>
            </a:r>
          </a:p>
          <a:p>
            <a:pPr lvl="0" defTabSz="584200">
              <a:defRPr sz="1800"/>
            </a:pPr>
            <a:r>
              <a:rPr sz="2000" dirty="0">
                <a:latin typeface="Monaco"/>
                <a:ea typeface="Monaco"/>
                <a:cs typeface="Monaco"/>
                <a:sym typeface="Monaco"/>
              </a:rPr>
              <a:t>  {</a:t>
            </a:r>
          </a:p>
          <a:p>
            <a:pPr lvl="0" defTabSz="584200">
              <a:defRPr sz="1800"/>
            </a:pPr>
            <a:r>
              <a:rPr sz="2000" dirty="0">
                <a:latin typeface="Monaco"/>
                <a:ea typeface="Monaco"/>
                <a:cs typeface="Monaco"/>
                <a:sym typeface="Monaco"/>
              </a:rPr>
              <a:t>    </a:t>
            </a:r>
            <a:r>
              <a:rPr sz="2000" dirty="0" err="1">
                <a:solidFill>
                  <a:srgbClr val="0326CC"/>
                </a:solidFill>
                <a:latin typeface="Monaco"/>
                <a:ea typeface="Monaco"/>
                <a:cs typeface="Monaco"/>
                <a:sym typeface="Monaco"/>
              </a:rPr>
              <a:t>editor</a:t>
            </a:r>
            <a:r>
              <a:rPr sz="2000" dirty="0" err="1">
                <a:latin typeface="Monaco"/>
                <a:ea typeface="Monaco"/>
                <a:cs typeface="Monaco"/>
                <a:sym typeface="Monaco"/>
              </a:rPr>
              <a:t>.fastForward</a:t>
            </a:r>
            <a:r>
              <a:rPr sz="2000" dirty="0">
                <a:latin typeface="Monaco"/>
                <a:ea typeface="Monaco"/>
                <a:cs typeface="Monaco"/>
                <a:sym typeface="Monaco"/>
              </a:rPr>
              <a:t>(50);</a:t>
            </a:r>
          </a:p>
          <a:p>
            <a:pPr lvl="0" defTabSz="584200">
              <a:defRPr sz="1800"/>
            </a:pPr>
            <a:r>
              <a:rPr sz="2000" dirty="0">
                <a:latin typeface="Monaco"/>
                <a:ea typeface="Monaco"/>
                <a:cs typeface="Monaco"/>
                <a:sym typeface="Monaco"/>
              </a:rPr>
              <a:t>    </a:t>
            </a:r>
          </a:p>
          <a:p>
            <a:pPr lvl="0" defTabSz="584200">
              <a:defRPr sz="1800"/>
            </a:pPr>
            <a:r>
              <a:rPr sz="2000" dirty="0">
                <a:latin typeface="Monaco"/>
                <a:ea typeface="Monaco"/>
                <a:cs typeface="Monaco"/>
                <a:sym typeface="Monaco"/>
              </a:rPr>
              <a:t>    </a:t>
            </a:r>
            <a:r>
              <a:rPr sz="2000" dirty="0" err="1">
                <a:solidFill>
                  <a:srgbClr val="0326CC"/>
                </a:solidFill>
                <a:latin typeface="Monaco"/>
                <a:ea typeface="Monaco"/>
                <a:cs typeface="Monaco"/>
                <a:sym typeface="Monaco"/>
              </a:rPr>
              <a:t>editor</a:t>
            </a:r>
            <a:r>
              <a:rPr sz="2000" dirty="0" err="1">
                <a:latin typeface="Monaco"/>
                <a:ea typeface="Monaco"/>
                <a:cs typeface="Monaco"/>
                <a:sym typeface="Monaco"/>
              </a:rPr>
              <a:t>.fastForward</a:t>
            </a:r>
            <a:r>
              <a:rPr sz="2000" dirty="0">
                <a:latin typeface="Monaco"/>
                <a:ea typeface="Monaco"/>
                <a:cs typeface="Monaco"/>
                <a:sym typeface="Monaco"/>
              </a:rPr>
              <a:t>(60);</a:t>
            </a:r>
          </a:p>
          <a:p>
            <a:pPr lvl="0" defTabSz="584200">
              <a:defRPr sz="1800"/>
            </a:pPr>
            <a:r>
              <a:rPr sz="2000" dirty="0">
                <a:latin typeface="Monaco"/>
                <a:ea typeface="Monaco"/>
                <a:cs typeface="Monaco"/>
                <a:sym typeface="Monaco"/>
              </a:rPr>
              <a:t>    </a:t>
            </a:r>
            <a:r>
              <a:rPr sz="2000" dirty="0" err="1">
                <a:solidFill>
                  <a:srgbClr val="0326CC"/>
                </a:solidFill>
                <a:latin typeface="Monaco"/>
                <a:ea typeface="Monaco"/>
                <a:cs typeface="Monaco"/>
                <a:sym typeface="Monaco"/>
              </a:rPr>
              <a:t>editor</a:t>
            </a:r>
            <a:r>
              <a:rPr sz="2000" dirty="0" err="1">
                <a:latin typeface="Monaco"/>
                <a:ea typeface="Monaco"/>
                <a:cs typeface="Monaco"/>
                <a:sym typeface="Monaco"/>
              </a:rPr>
              <a:t>.rewind</a:t>
            </a:r>
            <a:r>
              <a:rPr sz="2000" dirty="0">
                <a:latin typeface="Monaco"/>
                <a:ea typeface="Monaco"/>
                <a:cs typeface="Monaco"/>
                <a:sym typeface="Monaco"/>
              </a:rPr>
              <a:t>(60);</a:t>
            </a:r>
          </a:p>
          <a:p>
            <a:pPr lvl="0" defTabSz="584200">
              <a:defRPr sz="1800"/>
            </a:pPr>
            <a:r>
              <a:rPr sz="2000" dirty="0">
                <a:latin typeface="Monaco"/>
                <a:ea typeface="Monaco"/>
                <a:cs typeface="Monaco"/>
                <a:sym typeface="Monaco"/>
              </a:rPr>
              <a:t>    </a:t>
            </a:r>
            <a:r>
              <a:rPr sz="2000" dirty="0" err="1">
                <a:latin typeface="Monaco"/>
                <a:ea typeface="Monaco"/>
                <a:cs typeface="Monaco"/>
                <a:sym typeface="Monaco"/>
              </a:rPr>
              <a:t>assertEquals</a:t>
            </a:r>
            <a:r>
              <a:rPr sz="2000" dirty="0">
                <a:latin typeface="Monaco"/>
                <a:ea typeface="Monaco"/>
                <a:cs typeface="Monaco"/>
                <a:sym typeface="Monaco"/>
              </a:rPr>
              <a:t>(40, </a:t>
            </a:r>
            <a:r>
              <a:rPr sz="2000" dirty="0" err="1">
                <a:solidFill>
                  <a:srgbClr val="0326CC"/>
                </a:solidFill>
                <a:latin typeface="Monaco"/>
                <a:ea typeface="Monaco"/>
                <a:cs typeface="Monaco"/>
                <a:sym typeface="Monaco"/>
              </a:rPr>
              <a:t>editor</a:t>
            </a:r>
            <a:r>
              <a:rPr sz="2000" dirty="0" err="1">
                <a:latin typeface="Monaco"/>
                <a:ea typeface="Monaco"/>
                <a:cs typeface="Monaco"/>
                <a:sym typeface="Monaco"/>
              </a:rPr>
              <a:t>.currentTimePosition</a:t>
            </a:r>
            <a:r>
              <a:rPr sz="2000" dirty="0">
                <a:latin typeface="Monaco"/>
                <a:ea typeface="Monaco"/>
                <a:cs typeface="Monaco"/>
                <a:sym typeface="Monaco"/>
              </a:rPr>
              <a:t>());</a:t>
            </a:r>
          </a:p>
          <a:p>
            <a:pPr lvl="0" defTabSz="584200">
              <a:defRPr sz="1800"/>
            </a:pPr>
            <a:r>
              <a:rPr sz="2000" dirty="0">
                <a:latin typeface="Monaco"/>
                <a:ea typeface="Monaco"/>
                <a:cs typeface="Monaco"/>
                <a:sym typeface="Monaco"/>
              </a:rPr>
              <a:t>  }</a:t>
            </a:r>
          </a:p>
        </p:txBody>
      </p:sp>
      <p:sp>
        <p:nvSpPr>
          <p:cNvPr id="201" name="Shape 201"/>
          <p:cNvSpPr/>
          <p:nvPr/>
        </p:nvSpPr>
        <p:spPr>
          <a:xfrm>
            <a:off x="5082413" y="5754414"/>
            <a:ext cx="7848872" cy="3385542"/>
          </a:xfrm>
          <a:prstGeom prst="rect">
            <a:avLst/>
          </a:prstGeom>
          <a:solidFill>
            <a:srgbClr val="FFFFFF"/>
          </a:solidFill>
          <a:ln w="12700">
            <a:solidFill/>
            <a:miter lim="400000"/>
          </a:ln>
          <a:extLst>
            <a:ext uri="{C572A759-6A51-4108-AA02-DFA0A04FC94B}">
              <ma14:wrappingTextBoxFlag xmlns:ma14="http://schemas.microsoft.com/office/mac/drawingml/2011/main" val="1"/>
            </a:ext>
          </a:extLst>
        </p:spPr>
        <p:txBody>
          <a:bodyPr wrap="square" lIns="0" tIns="0" rIns="0" bIns="0" anchor="b">
            <a:spAutoFit/>
          </a:bodyPr>
          <a:lstStyle/>
          <a:p>
            <a:pPr lvl="0">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public</a:t>
            </a:r>
            <a:r>
              <a:rPr sz="2000" dirty="0">
                <a:latin typeface="Monaco"/>
                <a:ea typeface="Monaco"/>
                <a:cs typeface="Monaco"/>
                <a:sym typeface="Monaco"/>
              </a:rPr>
              <a:t> </a:t>
            </a:r>
            <a:r>
              <a:rPr sz="2000" dirty="0">
                <a:solidFill>
                  <a:srgbClr val="931A68"/>
                </a:solidFill>
                <a:latin typeface="Monaco"/>
                <a:ea typeface="Monaco"/>
                <a:cs typeface="Monaco"/>
                <a:sym typeface="Monaco"/>
              </a:rPr>
              <a:t>void</a:t>
            </a:r>
            <a:r>
              <a:rPr sz="2000" dirty="0">
                <a:latin typeface="Monaco"/>
                <a:ea typeface="Monaco"/>
                <a:cs typeface="Monaco"/>
                <a:sym typeface="Monaco"/>
              </a:rPr>
              <a:t> </a:t>
            </a:r>
            <a:r>
              <a:rPr sz="2000" dirty="0" err="1">
                <a:latin typeface="Monaco"/>
                <a:ea typeface="Monaco"/>
                <a:cs typeface="Monaco"/>
                <a:sym typeface="Monaco"/>
              </a:rPr>
              <a:t>fastForward</a:t>
            </a:r>
            <a:r>
              <a:rPr sz="2000" dirty="0">
                <a:latin typeface="Monaco"/>
                <a:ea typeface="Monaco"/>
                <a:cs typeface="Monaco"/>
                <a:sym typeface="Monaco"/>
              </a:rPr>
              <a:t> (</a:t>
            </a:r>
            <a:r>
              <a:rPr sz="2000" dirty="0" err="1">
                <a:solidFill>
                  <a:srgbClr val="931A68"/>
                </a:solidFill>
                <a:latin typeface="Monaco"/>
                <a:ea typeface="Monaco"/>
                <a:cs typeface="Monaco"/>
                <a:sym typeface="Monaco"/>
              </a:rPr>
              <a:t>int</a:t>
            </a:r>
            <a:r>
              <a:rPr sz="2000" dirty="0">
                <a:latin typeface="Monaco"/>
                <a:ea typeface="Monaco"/>
                <a:cs typeface="Monaco"/>
                <a:sym typeface="Monaco"/>
              </a:rPr>
              <a:t> seconds)</a:t>
            </a:r>
          </a:p>
          <a:p>
            <a:pPr lvl="0">
              <a:defRPr sz="1800"/>
            </a:pPr>
            <a:r>
              <a:rPr sz="2000" dirty="0">
                <a:latin typeface="Monaco"/>
                <a:ea typeface="Monaco"/>
                <a:cs typeface="Monaco"/>
                <a:sym typeface="Monaco"/>
              </a:rPr>
              <a:t>  {</a:t>
            </a:r>
          </a:p>
          <a:p>
            <a:pPr lvl="0">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if</a:t>
            </a:r>
            <a:r>
              <a:rPr sz="2000" dirty="0">
                <a:latin typeface="Monaco"/>
                <a:ea typeface="Monaco"/>
                <a:cs typeface="Monaco"/>
                <a:sym typeface="Monaco"/>
              </a:rPr>
              <a:t> ((</a:t>
            </a:r>
            <a:r>
              <a:rPr sz="2000" dirty="0" err="1">
                <a:solidFill>
                  <a:srgbClr val="0326CC"/>
                </a:solidFill>
                <a:latin typeface="Monaco"/>
                <a:ea typeface="Monaco"/>
                <a:cs typeface="Monaco"/>
                <a:sym typeface="Monaco"/>
              </a:rPr>
              <a:t>currentPosition</a:t>
            </a:r>
            <a:r>
              <a:rPr sz="2000" dirty="0">
                <a:latin typeface="Monaco"/>
                <a:ea typeface="Monaco"/>
                <a:cs typeface="Monaco"/>
                <a:sym typeface="Monaco"/>
              </a:rPr>
              <a:t> + seconds) &lt; </a:t>
            </a:r>
            <a:r>
              <a:rPr sz="2000" dirty="0">
                <a:solidFill>
                  <a:srgbClr val="0326CC"/>
                </a:solidFill>
                <a:latin typeface="Monaco"/>
                <a:ea typeface="Monaco"/>
                <a:cs typeface="Monaco"/>
                <a:sym typeface="Monaco"/>
              </a:rPr>
              <a:t>duration</a:t>
            </a:r>
            <a:r>
              <a:rPr sz="2000" dirty="0">
                <a:latin typeface="Monaco"/>
                <a:ea typeface="Monaco"/>
                <a:cs typeface="Monaco"/>
                <a:sym typeface="Monaco"/>
              </a:rPr>
              <a:t>)</a:t>
            </a:r>
          </a:p>
          <a:p>
            <a:pPr lvl="0">
              <a:defRPr sz="1800"/>
            </a:pPr>
            <a:r>
              <a:rPr sz="2000" dirty="0">
                <a:latin typeface="Monaco"/>
                <a:ea typeface="Monaco"/>
                <a:cs typeface="Monaco"/>
                <a:sym typeface="Monaco"/>
              </a:rPr>
              <a:t>    {</a:t>
            </a:r>
          </a:p>
          <a:p>
            <a:pPr lvl="0">
              <a:defRPr sz="1800"/>
            </a:pPr>
            <a:r>
              <a:rPr sz="2000" dirty="0">
                <a:latin typeface="Monaco"/>
                <a:ea typeface="Monaco"/>
                <a:cs typeface="Monaco"/>
                <a:sym typeface="Monaco"/>
              </a:rPr>
              <a:t>      </a:t>
            </a:r>
            <a:r>
              <a:rPr sz="2000" dirty="0" err="1">
                <a:solidFill>
                  <a:srgbClr val="0326CC"/>
                </a:solidFill>
                <a:latin typeface="Monaco"/>
                <a:ea typeface="Monaco"/>
                <a:cs typeface="Monaco"/>
                <a:sym typeface="Monaco"/>
              </a:rPr>
              <a:t>currentPosition</a:t>
            </a:r>
            <a:r>
              <a:rPr sz="2000" dirty="0">
                <a:latin typeface="Monaco"/>
                <a:ea typeface="Monaco"/>
                <a:cs typeface="Monaco"/>
                <a:sym typeface="Monaco"/>
              </a:rPr>
              <a:t> += seconds;</a:t>
            </a:r>
          </a:p>
          <a:p>
            <a:pPr lvl="0">
              <a:defRPr sz="1800"/>
            </a:pPr>
            <a:r>
              <a:rPr sz="2000" dirty="0">
                <a:latin typeface="Monaco"/>
                <a:ea typeface="Monaco"/>
                <a:cs typeface="Monaco"/>
                <a:sym typeface="Monaco"/>
              </a:rPr>
              <a:t>    }</a:t>
            </a:r>
          </a:p>
          <a:p>
            <a:pPr lvl="0">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else</a:t>
            </a:r>
            <a:endParaRPr sz="2000" dirty="0">
              <a:latin typeface="Monaco"/>
              <a:ea typeface="Monaco"/>
              <a:cs typeface="Monaco"/>
              <a:sym typeface="Monaco"/>
            </a:endParaRPr>
          </a:p>
          <a:p>
            <a:pPr lvl="0">
              <a:defRPr sz="1800"/>
            </a:pPr>
            <a:r>
              <a:rPr sz="2000" dirty="0">
                <a:latin typeface="Monaco"/>
                <a:ea typeface="Monaco"/>
                <a:cs typeface="Monaco"/>
                <a:sym typeface="Monaco"/>
              </a:rPr>
              <a:t>    {</a:t>
            </a:r>
          </a:p>
          <a:p>
            <a:pPr lvl="0">
              <a:defRPr sz="1800"/>
            </a:pPr>
            <a:r>
              <a:rPr sz="2000" dirty="0">
                <a:latin typeface="Monaco"/>
                <a:ea typeface="Monaco"/>
                <a:cs typeface="Monaco"/>
                <a:sym typeface="Monaco"/>
              </a:rPr>
              <a:t>      </a:t>
            </a:r>
            <a:r>
              <a:rPr sz="2000" dirty="0" err="1">
                <a:solidFill>
                  <a:srgbClr val="0326CC"/>
                </a:solidFill>
                <a:latin typeface="Monaco"/>
                <a:ea typeface="Monaco"/>
                <a:cs typeface="Monaco"/>
                <a:sym typeface="Monaco"/>
              </a:rPr>
              <a:t>currentPosition</a:t>
            </a:r>
            <a:r>
              <a:rPr sz="2000" dirty="0">
                <a:latin typeface="Monaco"/>
                <a:ea typeface="Monaco"/>
                <a:cs typeface="Monaco"/>
                <a:sym typeface="Monaco"/>
              </a:rPr>
              <a:t> = 100;</a:t>
            </a:r>
          </a:p>
          <a:p>
            <a:pPr lvl="0">
              <a:defRPr sz="1800"/>
            </a:pPr>
            <a:r>
              <a:rPr sz="2000" dirty="0">
                <a:latin typeface="Monaco"/>
                <a:ea typeface="Monaco"/>
                <a:cs typeface="Monaco"/>
                <a:sym typeface="Monaco"/>
              </a:rPr>
              <a:t>    }</a:t>
            </a:r>
          </a:p>
          <a:p>
            <a:pPr lvl="0">
              <a:defRPr sz="1800"/>
            </a:pPr>
            <a:r>
              <a:rPr sz="2000" dirty="0">
                <a:latin typeface="Monaco"/>
                <a:ea typeface="Monaco"/>
                <a:cs typeface="Monaco"/>
                <a:sym typeface="Monaco"/>
              </a:rPr>
              <a:t>  }</a:t>
            </a:r>
          </a:p>
        </p:txBody>
      </p:sp>
      <p:sp>
        <p:nvSpPr>
          <p:cNvPr id="7" name="TextBox 6"/>
          <p:cNvSpPr txBox="1"/>
          <p:nvPr/>
        </p:nvSpPr>
        <p:spPr>
          <a:xfrm>
            <a:off x="11046727" y="9085112"/>
            <a:ext cx="1533487" cy="59503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457200" rtl="0" fontAlgn="auto" latinLnBrk="1" hangingPunct="0">
              <a:lnSpc>
                <a:spcPct val="100000"/>
              </a:lnSpc>
              <a:spcBef>
                <a:spcPts val="0"/>
              </a:spcBef>
              <a:spcAft>
                <a:spcPts val="0"/>
              </a:spcAft>
              <a:buClrTx/>
              <a:buSzTx/>
              <a:buFontTx/>
              <a:buNone/>
              <a:tabLst/>
            </a:pPr>
            <a:r>
              <a:rPr kumimoji="0" lang="en-US" sz="3200" b="0" i="0" u="none" strike="noStrike" cap="none" spc="0" normalizeH="0" baseline="0" smtClean="0">
                <a:ln>
                  <a:noFill/>
                </a:ln>
                <a:solidFill>
                  <a:srgbClr val="000000"/>
                </a:solidFill>
                <a:effectLst/>
                <a:uFillTx/>
                <a:latin typeface="Helvetica"/>
                <a:ea typeface="Helvetica"/>
                <a:cs typeface="Helvetica"/>
                <a:sym typeface="Helvetica"/>
              </a:rPr>
              <a:t>(SUT)</a:t>
            </a:r>
            <a:endParaRPr kumimoji="0" lang="en-US" sz="32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8" name="TextBox 7"/>
          <p:cNvSpPr txBox="1"/>
          <p:nvPr/>
        </p:nvSpPr>
        <p:spPr>
          <a:xfrm>
            <a:off x="10981861" y="282506"/>
            <a:ext cx="2016224" cy="59503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457200" rtl="0" fontAlgn="auto" latinLnBrk="1" hangingPunct="0">
              <a:lnSpc>
                <a:spcPct val="100000"/>
              </a:lnSpc>
              <a:spcBef>
                <a:spcPts val="0"/>
              </a:spcBef>
              <a:spcAft>
                <a:spcPts val="0"/>
              </a:spcAft>
              <a:buClrTx/>
              <a:buSzTx/>
              <a:buFontTx/>
              <a:buNone/>
              <a:tabLst/>
            </a:pPr>
            <a:r>
              <a:rPr kumimoji="0" lang="en-US" sz="3200" b="0" i="0" u="none" strike="noStrike" cap="none" spc="0" normalizeH="0" baseline="0" dirty="0" smtClean="0">
                <a:ln>
                  <a:noFill/>
                </a:ln>
                <a:solidFill>
                  <a:srgbClr val="000000"/>
                </a:solidFill>
                <a:effectLst/>
                <a:uFillTx/>
                <a:latin typeface="Helvetica"/>
                <a:ea typeface="Helvetica"/>
                <a:cs typeface="Helvetica"/>
                <a:sym typeface="Helvetica"/>
              </a:rPr>
              <a:t>(Test)</a:t>
            </a:r>
            <a:endParaRPr kumimoji="0" lang="en-US" sz="32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11" name="Shape 190"/>
          <p:cNvSpPr/>
          <p:nvPr/>
        </p:nvSpPr>
        <p:spPr>
          <a:xfrm>
            <a:off x="309712" y="8161782"/>
            <a:ext cx="4574849" cy="923330"/>
          </a:xfrm>
          <a:prstGeom prst="rect">
            <a:avLst/>
          </a:prstGeom>
          <a:solidFill>
            <a:srgbClr val="FFFFFF"/>
          </a:solidFill>
          <a:ln w="12700">
            <a:solidFill/>
            <a:miter lim="400000"/>
          </a:ln>
          <a:extLst>
            <a:ext uri="{C572A759-6A51-4108-AA02-DFA0A04FC94B}">
              <ma14:wrappingTextBoxFlag xmlns:ma14="http://schemas.microsoft.com/office/mac/drawingml/2011/main" val="1"/>
            </a:ext>
          </a:extLst>
        </p:spPr>
        <p:txBody>
          <a:bodyPr wrap="square" lIns="0" tIns="0" rIns="0" bIns="0" anchor="b">
            <a:spAutoFit/>
          </a:bodyPr>
          <a:lstStyle/>
          <a:p>
            <a:pPr lvl="0" defTabSz="584200">
              <a:defRPr sz="1800"/>
            </a:pPr>
            <a:r>
              <a:rPr lang="en-IE" dirty="0">
                <a:latin typeface="Monaco"/>
                <a:ea typeface="Monaco"/>
                <a:cs typeface="Monaco"/>
                <a:sym typeface="Monaco"/>
              </a:rPr>
              <a:t> </a:t>
            </a:r>
            <a:r>
              <a:rPr sz="1400" dirty="0" smtClean="0">
                <a:latin typeface="Monaco"/>
                <a:ea typeface="Monaco"/>
                <a:cs typeface="Monaco"/>
                <a:sym typeface="Monaco"/>
              </a:rPr>
              <a:t> </a:t>
            </a:r>
            <a:r>
              <a:rPr sz="1400" dirty="0">
                <a:solidFill>
                  <a:srgbClr val="931A68"/>
                </a:solidFill>
                <a:latin typeface="Monaco"/>
                <a:ea typeface="Monaco"/>
                <a:cs typeface="Monaco"/>
                <a:sym typeface="Monaco"/>
              </a:rPr>
              <a:t>public</a:t>
            </a:r>
            <a:r>
              <a:rPr sz="1400" dirty="0">
                <a:latin typeface="Monaco"/>
                <a:ea typeface="Monaco"/>
                <a:cs typeface="Monaco"/>
                <a:sym typeface="Monaco"/>
              </a:rPr>
              <a:t> </a:t>
            </a:r>
            <a:r>
              <a:rPr sz="1400" dirty="0">
                <a:solidFill>
                  <a:srgbClr val="931A68"/>
                </a:solidFill>
                <a:latin typeface="Monaco"/>
                <a:ea typeface="Monaco"/>
                <a:cs typeface="Monaco"/>
                <a:sym typeface="Monaco"/>
              </a:rPr>
              <a:t>void</a:t>
            </a:r>
            <a:r>
              <a:rPr sz="1400" dirty="0">
                <a:latin typeface="Monaco"/>
                <a:ea typeface="Monaco"/>
                <a:cs typeface="Monaco"/>
                <a:sym typeface="Monaco"/>
              </a:rPr>
              <a:t> fastForward (</a:t>
            </a:r>
            <a:r>
              <a:rPr sz="1400" dirty="0">
                <a:solidFill>
                  <a:srgbClr val="931A68"/>
                </a:solidFill>
                <a:latin typeface="Monaco"/>
                <a:ea typeface="Monaco"/>
                <a:cs typeface="Monaco"/>
                <a:sym typeface="Monaco"/>
              </a:rPr>
              <a:t>int</a:t>
            </a:r>
            <a:r>
              <a:rPr sz="1400" dirty="0">
                <a:latin typeface="Monaco"/>
                <a:ea typeface="Monaco"/>
                <a:cs typeface="Monaco"/>
                <a:sym typeface="Monaco"/>
              </a:rPr>
              <a:t> seconds)</a:t>
            </a:r>
          </a:p>
          <a:p>
            <a:pPr lvl="0" defTabSz="584200">
              <a:defRPr sz="1800"/>
            </a:pPr>
            <a:r>
              <a:rPr sz="1400" dirty="0">
                <a:latin typeface="Monaco"/>
                <a:ea typeface="Monaco"/>
                <a:cs typeface="Monaco"/>
                <a:sym typeface="Monaco"/>
              </a:rPr>
              <a:t>  {</a:t>
            </a:r>
          </a:p>
          <a:p>
            <a:pPr lvl="0" defTabSz="584200">
              <a:defRPr sz="1800"/>
            </a:pPr>
            <a:r>
              <a:rPr sz="1400" dirty="0">
                <a:latin typeface="Monaco"/>
                <a:ea typeface="Monaco"/>
                <a:cs typeface="Monaco"/>
                <a:sym typeface="Monaco"/>
              </a:rPr>
              <a:t>    </a:t>
            </a:r>
            <a:r>
              <a:rPr sz="1400" dirty="0" err="1">
                <a:solidFill>
                  <a:srgbClr val="0326CC"/>
                </a:solidFill>
                <a:latin typeface="Monaco"/>
                <a:ea typeface="Monaco"/>
                <a:cs typeface="Monaco"/>
                <a:sym typeface="Monaco"/>
              </a:rPr>
              <a:t>currentPosition</a:t>
            </a:r>
            <a:r>
              <a:rPr sz="1400" dirty="0">
                <a:latin typeface="Monaco"/>
                <a:ea typeface="Monaco"/>
                <a:cs typeface="Monaco"/>
                <a:sym typeface="Monaco"/>
              </a:rPr>
              <a:t> += seconds;</a:t>
            </a:r>
          </a:p>
          <a:p>
            <a:pPr lvl="0" defTabSz="584200">
              <a:defRPr sz="1800"/>
            </a:pPr>
            <a:r>
              <a:rPr sz="1400" dirty="0">
                <a:latin typeface="Monaco"/>
                <a:ea typeface="Monaco"/>
                <a:cs typeface="Monaco"/>
                <a:sym typeface="Monaco"/>
              </a:rPr>
              <a:t>  }</a:t>
            </a:r>
          </a:p>
        </p:txBody>
      </p:sp>
      <p:cxnSp>
        <p:nvCxnSpPr>
          <p:cNvPr id="3" name="Straight Connector 2"/>
          <p:cNvCxnSpPr/>
          <p:nvPr/>
        </p:nvCxnSpPr>
        <p:spPr>
          <a:xfrm flipV="1">
            <a:off x="309712" y="8161782"/>
            <a:ext cx="4464496" cy="1033018"/>
          </a:xfrm>
          <a:prstGeom prst="line">
            <a:avLst/>
          </a:prstGeom>
          <a:noFill/>
          <a:ln w="12700" cap="flat">
            <a:solidFill>
              <a:srgbClr val="ABABAB"/>
            </a:solidFill>
            <a:prstDash val="solid"/>
            <a:miter lim="400000"/>
          </a:ln>
          <a:effectLst/>
        </p:spPr>
        <p:style>
          <a:lnRef idx="0">
            <a:scrgbClr r="0" g="0" b="0"/>
          </a:lnRef>
          <a:fillRef idx="0">
            <a:scrgbClr r="0" g="0" b="0"/>
          </a:fillRef>
          <a:effectRef idx="0">
            <a:scrgbClr r="0" g="0" b="0"/>
          </a:effectRef>
          <a:fontRef idx="none"/>
        </p:style>
      </p:cxnSp>
      <p:cxnSp>
        <p:nvCxnSpPr>
          <p:cNvPr id="6" name="Straight Connector 5"/>
          <p:cNvCxnSpPr/>
          <p:nvPr/>
        </p:nvCxnSpPr>
        <p:spPr>
          <a:xfrm>
            <a:off x="538019" y="7976615"/>
            <a:ext cx="4315349" cy="1293664"/>
          </a:xfrm>
          <a:prstGeom prst="line">
            <a:avLst/>
          </a:prstGeom>
          <a:noFill/>
          <a:ln w="12700" cap="flat">
            <a:solidFill>
              <a:srgbClr val="ABABAB"/>
            </a:solidFill>
            <a:prstDash val="solid"/>
            <a:miter lim="400000"/>
          </a:ln>
          <a:effectLst/>
        </p:spPr>
        <p:style>
          <a:lnRef idx="0">
            <a:scrgbClr r="0" g="0" b="0"/>
          </a:lnRef>
          <a:fillRef idx="0">
            <a:scrgbClr r="0" g="0" b="0"/>
          </a:fillRef>
          <a:effectRef idx="0">
            <a:scrgbClr r="0" g="0" b="0"/>
          </a:effectRef>
          <a:fontRef idx="none"/>
        </p:style>
      </p:cxn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hape 207"/>
          <p:cNvSpPr/>
          <p:nvPr/>
        </p:nvSpPr>
        <p:spPr>
          <a:xfrm>
            <a:off x="4990233" y="5781469"/>
            <a:ext cx="7933556" cy="3385542"/>
          </a:xfrm>
          <a:prstGeom prst="rect">
            <a:avLst/>
          </a:prstGeom>
          <a:solidFill>
            <a:srgbClr val="FFFFFF"/>
          </a:solidFill>
          <a:ln w="12700">
            <a:solidFill/>
            <a:miter lim="400000"/>
          </a:ln>
          <a:extLst>
            <a:ext uri="{C572A759-6A51-4108-AA02-DFA0A04FC94B}">
              <ma14:wrappingTextBoxFlag xmlns:ma14="http://schemas.microsoft.com/office/mac/drawingml/2011/main" val="1"/>
            </a:ext>
          </a:extLst>
        </p:spPr>
        <p:txBody>
          <a:bodyPr wrap="square" lIns="0" tIns="0" rIns="0" bIns="0" anchor="b">
            <a:spAutoFit/>
          </a:bodyPr>
          <a:lstStyle/>
          <a:p>
            <a:pPr lvl="0" defTabSz="584200">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public</a:t>
            </a:r>
            <a:r>
              <a:rPr sz="2000" dirty="0">
                <a:latin typeface="Monaco"/>
                <a:ea typeface="Monaco"/>
                <a:cs typeface="Monaco"/>
                <a:sym typeface="Monaco"/>
              </a:rPr>
              <a:t> </a:t>
            </a:r>
            <a:r>
              <a:rPr sz="2000" dirty="0">
                <a:solidFill>
                  <a:srgbClr val="931A68"/>
                </a:solidFill>
                <a:latin typeface="Monaco"/>
                <a:ea typeface="Monaco"/>
                <a:cs typeface="Monaco"/>
                <a:sym typeface="Monaco"/>
              </a:rPr>
              <a:t>void</a:t>
            </a:r>
            <a:r>
              <a:rPr sz="2000" dirty="0">
                <a:latin typeface="Monaco"/>
                <a:ea typeface="Monaco"/>
                <a:cs typeface="Monaco"/>
                <a:sym typeface="Monaco"/>
              </a:rPr>
              <a:t> rewind (</a:t>
            </a:r>
            <a:r>
              <a:rPr sz="2000" dirty="0" err="1">
                <a:solidFill>
                  <a:srgbClr val="931A68"/>
                </a:solidFill>
                <a:latin typeface="Monaco"/>
                <a:ea typeface="Monaco"/>
                <a:cs typeface="Monaco"/>
                <a:sym typeface="Monaco"/>
              </a:rPr>
              <a:t>int</a:t>
            </a:r>
            <a:r>
              <a:rPr sz="2000" dirty="0">
                <a:latin typeface="Monaco"/>
                <a:ea typeface="Monaco"/>
                <a:cs typeface="Monaco"/>
                <a:sym typeface="Monaco"/>
              </a:rPr>
              <a:t> seconds) </a:t>
            </a:r>
          </a:p>
          <a:p>
            <a:pPr lvl="0" defTabSz="584200">
              <a:defRPr sz="1800"/>
            </a:pPr>
            <a:r>
              <a:rPr sz="2000" dirty="0">
                <a:latin typeface="Monaco"/>
                <a:ea typeface="Monaco"/>
                <a:cs typeface="Monaco"/>
                <a:sym typeface="Monaco"/>
              </a:rPr>
              <a:t>  {</a:t>
            </a:r>
          </a:p>
          <a:p>
            <a:pPr lvl="0" defTabSz="584200">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if</a:t>
            </a:r>
            <a:r>
              <a:rPr sz="2000" dirty="0">
                <a:latin typeface="Monaco"/>
                <a:ea typeface="Monaco"/>
                <a:cs typeface="Monaco"/>
                <a:sym typeface="Monaco"/>
              </a:rPr>
              <a:t> ((</a:t>
            </a:r>
            <a:r>
              <a:rPr sz="2000" dirty="0" err="1">
                <a:solidFill>
                  <a:srgbClr val="0326CC"/>
                </a:solidFill>
                <a:latin typeface="Monaco"/>
                <a:ea typeface="Monaco"/>
                <a:cs typeface="Monaco"/>
                <a:sym typeface="Monaco"/>
              </a:rPr>
              <a:t>currentPosition</a:t>
            </a:r>
            <a:r>
              <a:rPr sz="2000" dirty="0">
                <a:latin typeface="Monaco"/>
                <a:ea typeface="Monaco"/>
                <a:cs typeface="Monaco"/>
                <a:sym typeface="Monaco"/>
              </a:rPr>
              <a:t> - seconds) &gt;= 0)</a:t>
            </a:r>
          </a:p>
          <a:p>
            <a:pPr lvl="0" defTabSz="584200">
              <a:defRPr sz="1800"/>
            </a:pPr>
            <a:r>
              <a:rPr sz="2000" dirty="0">
                <a:latin typeface="Monaco"/>
                <a:ea typeface="Monaco"/>
                <a:cs typeface="Monaco"/>
                <a:sym typeface="Monaco"/>
              </a:rPr>
              <a:t>    {</a:t>
            </a:r>
          </a:p>
          <a:p>
            <a:pPr lvl="0" defTabSz="584200">
              <a:defRPr sz="1800"/>
            </a:pPr>
            <a:r>
              <a:rPr sz="2000" dirty="0">
                <a:latin typeface="Monaco"/>
                <a:ea typeface="Monaco"/>
                <a:cs typeface="Monaco"/>
                <a:sym typeface="Monaco"/>
              </a:rPr>
              <a:t>      </a:t>
            </a:r>
            <a:r>
              <a:rPr sz="2000" dirty="0" err="1">
                <a:solidFill>
                  <a:srgbClr val="0326CC"/>
                </a:solidFill>
                <a:latin typeface="Monaco"/>
                <a:ea typeface="Monaco"/>
                <a:cs typeface="Monaco"/>
                <a:sym typeface="Monaco"/>
              </a:rPr>
              <a:t>currentPosition</a:t>
            </a:r>
            <a:r>
              <a:rPr sz="2000" dirty="0">
                <a:latin typeface="Monaco"/>
                <a:ea typeface="Monaco"/>
                <a:cs typeface="Monaco"/>
                <a:sym typeface="Monaco"/>
              </a:rPr>
              <a:t> -= seconds;</a:t>
            </a:r>
          </a:p>
          <a:p>
            <a:pPr lvl="0" defTabSz="584200">
              <a:defRPr sz="1800"/>
            </a:pPr>
            <a:r>
              <a:rPr sz="2000" dirty="0">
                <a:latin typeface="Monaco"/>
                <a:ea typeface="Monaco"/>
                <a:cs typeface="Monaco"/>
                <a:sym typeface="Monaco"/>
              </a:rPr>
              <a:t>    }</a:t>
            </a:r>
          </a:p>
          <a:p>
            <a:pPr lvl="0" defTabSz="584200">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else</a:t>
            </a:r>
            <a:endParaRPr sz="2000" dirty="0">
              <a:latin typeface="Monaco"/>
              <a:ea typeface="Monaco"/>
              <a:cs typeface="Monaco"/>
              <a:sym typeface="Monaco"/>
            </a:endParaRPr>
          </a:p>
          <a:p>
            <a:pPr lvl="0" defTabSz="584200">
              <a:defRPr sz="1800"/>
            </a:pPr>
            <a:r>
              <a:rPr sz="2000" dirty="0">
                <a:latin typeface="Monaco"/>
                <a:ea typeface="Monaco"/>
                <a:cs typeface="Monaco"/>
                <a:sym typeface="Monaco"/>
              </a:rPr>
              <a:t>    {</a:t>
            </a:r>
          </a:p>
          <a:p>
            <a:pPr lvl="0" defTabSz="584200">
              <a:defRPr sz="1800"/>
            </a:pPr>
            <a:r>
              <a:rPr sz="2000" dirty="0">
                <a:latin typeface="Monaco"/>
                <a:ea typeface="Monaco"/>
                <a:cs typeface="Monaco"/>
                <a:sym typeface="Monaco"/>
              </a:rPr>
              <a:t>      </a:t>
            </a:r>
            <a:r>
              <a:rPr sz="2000" dirty="0" err="1">
                <a:solidFill>
                  <a:srgbClr val="0326CC"/>
                </a:solidFill>
                <a:latin typeface="Monaco"/>
                <a:ea typeface="Monaco"/>
                <a:cs typeface="Monaco"/>
                <a:sym typeface="Monaco"/>
              </a:rPr>
              <a:t>currentPosition</a:t>
            </a:r>
            <a:r>
              <a:rPr sz="2000" dirty="0">
                <a:latin typeface="Monaco"/>
                <a:ea typeface="Monaco"/>
                <a:cs typeface="Monaco"/>
                <a:sym typeface="Monaco"/>
              </a:rPr>
              <a:t> = 0;</a:t>
            </a:r>
          </a:p>
          <a:p>
            <a:pPr lvl="0" defTabSz="584200">
              <a:defRPr sz="1800"/>
            </a:pPr>
            <a:r>
              <a:rPr sz="2000" dirty="0">
                <a:latin typeface="Monaco"/>
                <a:ea typeface="Monaco"/>
                <a:cs typeface="Monaco"/>
                <a:sym typeface="Monaco"/>
              </a:rPr>
              <a:t>    }</a:t>
            </a:r>
          </a:p>
          <a:p>
            <a:pPr lvl="0" defTabSz="584200">
              <a:defRPr sz="1800"/>
            </a:pPr>
            <a:r>
              <a:rPr sz="2000" dirty="0">
                <a:latin typeface="Monaco"/>
                <a:ea typeface="Monaco"/>
                <a:cs typeface="Monaco"/>
                <a:sym typeface="Monaco"/>
              </a:rPr>
              <a:t>  }</a:t>
            </a:r>
          </a:p>
        </p:txBody>
      </p:sp>
      <p:sp>
        <p:nvSpPr>
          <p:cNvPr id="203" name="Shape 203"/>
          <p:cNvSpPr>
            <a:spLocks noGrp="1"/>
          </p:cNvSpPr>
          <p:nvPr>
            <p:ph type="title"/>
          </p:nvPr>
        </p:nvSpPr>
        <p:spPr>
          <a:prstGeom prst="rect">
            <a:avLst/>
          </a:prstGeom>
        </p:spPr>
        <p:txBody>
          <a:bodyPr/>
          <a:lstStyle/>
          <a:p>
            <a:pPr lvl="0">
              <a:defRPr sz="1800"/>
            </a:pPr>
            <a:r>
              <a:rPr sz="4200" dirty="0"/>
              <a:t>5</a:t>
            </a:r>
          </a:p>
        </p:txBody>
      </p:sp>
      <p:sp>
        <p:nvSpPr>
          <p:cNvPr id="204" name="Shape 204"/>
          <p:cNvSpPr>
            <a:spLocks noGrp="1"/>
          </p:cNvSpPr>
          <p:nvPr>
            <p:ph type="body" idx="1"/>
          </p:nvPr>
        </p:nvSpPr>
        <p:spPr>
          <a:xfrm>
            <a:off x="469900" y="2324100"/>
            <a:ext cx="4724400" cy="6565900"/>
          </a:xfrm>
          <a:prstGeom prst="rect">
            <a:avLst/>
          </a:prstGeom>
        </p:spPr>
        <p:txBody>
          <a:bodyPr/>
          <a:lstStyle>
            <a:lvl1pPr>
              <a:spcBef>
                <a:spcPts val="1700"/>
              </a:spcBef>
            </a:lvl1pPr>
          </a:lstStyle>
          <a:p>
            <a:pPr lvl="0">
              <a:defRPr sz="1800"/>
            </a:pPr>
            <a:r>
              <a:rPr sz="2800" dirty="0"/>
              <a:t>Try the same thing in the other direction (</a:t>
            </a:r>
            <a:r>
              <a:rPr sz="2800" dirty="0" smtClean="0"/>
              <a:t>rewind</a:t>
            </a:r>
            <a:r>
              <a:rPr lang="en-IE" sz="2800" dirty="0"/>
              <a:t/>
            </a:r>
            <a:br>
              <a:rPr lang="en-IE" sz="2800" dirty="0"/>
            </a:br>
            <a:r>
              <a:rPr sz="2800" dirty="0" smtClean="0"/>
              <a:t>past </a:t>
            </a:r>
            <a:r>
              <a:rPr sz="2800" dirty="0"/>
              <a:t>beginning of tape</a:t>
            </a:r>
            <a:r>
              <a:rPr sz="2800" dirty="0" smtClean="0"/>
              <a:t>)</a:t>
            </a:r>
            <a:r>
              <a:rPr lang="en-IE" sz="2800" dirty="0" smtClean="0"/>
              <a:t>.</a:t>
            </a:r>
            <a:endParaRPr sz="2800" dirty="0"/>
          </a:p>
        </p:txBody>
      </p:sp>
      <p:sp>
        <p:nvSpPr>
          <p:cNvPr id="205" name="Shape 205"/>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400"/>
              <a:t>11</a:t>
            </a:fld>
            <a:endParaRPr sz="1400"/>
          </a:p>
        </p:txBody>
      </p:sp>
      <p:sp>
        <p:nvSpPr>
          <p:cNvPr id="206" name="Shape 206"/>
          <p:cNvSpPr/>
          <p:nvPr/>
        </p:nvSpPr>
        <p:spPr>
          <a:xfrm>
            <a:off x="5004815" y="772344"/>
            <a:ext cx="7933556" cy="4616648"/>
          </a:xfrm>
          <a:prstGeom prst="rect">
            <a:avLst/>
          </a:prstGeom>
          <a:solidFill>
            <a:srgbClr val="FFFFFF"/>
          </a:solidFill>
          <a:ln w="12700">
            <a:solidFill/>
            <a:miter lim="400000"/>
          </a:ln>
          <a:extLst>
            <a:ext uri="{C572A759-6A51-4108-AA02-DFA0A04FC94B}">
              <ma14:wrappingTextBoxFlag xmlns:ma14="http://schemas.microsoft.com/office/mac/drawingml/2011/main" val="1"/>
            </a:ext>
          </a:extLst>
        </p:spPr>
        <p:txBody>
          <a:bodyPr wrap="square" lIns="0" tIns="0" rIns="0" bIns="0" anchor="b">
            <a:spAutoFit/>
          </a:bodyPr>
          <a:lstStyle/>
          <a:p>
            <a:pPr lvl="0">
              <a:defRPr sz="1800"/>
            </a:pPr>
            <a:r>
              <a:rPr sz="2000" dirty="0">
                <a:solidFill>
                  <a:schemeClr val="tx1">
                    <a:lumMod val="50000"/>
                    <a:lumOff val="50000"/>
                  </a:schemeClr>
                </a:solidFill>
                <a:latin typeface="Monaco"/>
                <a:ea typeface="Monaco"/>
                <a:cs typeface="Monaco"/>
                <a:sym typeface="Monaco"/>
              </a:rPr>
              <a:t>  </a:t>
            </a:r>
            <a:r>
              <a:rPr lang="en-IE" sz="2000" dirty="0">
                <a:latin typeface="Monaco"/>
                <a:ea typeface="Monaco"/>
                <a:cs typeface="Monaco"/>
                <a:sym typeface="Monaco"/>
              </a:rPr>
              <a:t> </a:t>
            </a:r>
            <a:r>
              <a:rPr lang="en-IE" sz="2000" dirty="0">
                <a:solidFill>
                  <a:srgbClr val="777777"/>
                </a:solidFill>
                <a:latin typeface="Monaco"/>
                <a:ea typeface="Monaco"/>
                <a:cs typeface="Monaco"/>
                <a:sym typeface="Monaco"/>
              </a:rPr>
              <a:t>@Before</a:t>
            </a:r>
            <a:endParaRPr lang="en-IE" sz="2000" dirty="0">
              <a:latin typeface="Monaco"/>
              <a:ea typeface="Monaco"/>
              <a:cs typeface="Monaco"/>
              <a:sym typeface="Monaco"/>
            </a:endParaRPr>
          </a:p>
          <a:p>
            <a:pPr lvl="0">
              <a:defRPr sz="1800"/>
            </a:pPr>
            <a:r>
              <a:rPr lang="en-IE" sz="2000" dirty="0">
                <a:latin typeface="Monaco"/>
                <a:ea typeface="Monaco"/>
                <a:cs typeface="Monaco"/>
                <a:sym typeface="Monaco"/>
              </a:rPr>
              <a:t>  </a:t>
            </a:r>
            <a:r>
              <a:rPr lang="en-IE" sz="2000" dirty="0">
                <a:solidFill>
                  <a:srgbClr val="931A68"/>
                </a:solidFill>
                <a:latin typeface="Monaco"/>
                <a:ea typeface="Monaco"/>
                <a:cs typeface="Monaco"/>
                <a:sym typeface="Monaco"/>
              </a:rPr>
              <a:t>public</a:t>
            </a:r>
            <a:r>
              <a:rPr lang="en-IE" sz="2000" dirty="0">
                <a:latin typeface="Monaco"/>
                <a:ea typeface="Monaco"/>
                <a:cs typeface="Monaco"/>
                <a:sym typeface="Monaco"/>
              </a:rPr>
              <a:t> </a:t>
            </a:r>
            <a:r>
              <a:rPr lang="en-IE" sz="2000" dirty="0">
                <a:solidFill>
                  <a:srgbClr val="931A68"/>
                </a:solidFill>
                <a:latin typeface="Monaco"/>
                <a:ea typeface="Monaco"/>
                <a:cs typeface="Monaco"/>
                <a:sym typeface="Monaco"/>
              </a:rPr>
              <a:t>void</a:t>
            </a:r>
            <a:r>
              <a:rPr lang="en-IE" sz="2000" dirty="0">
                <a:latin typeface="Monaco"/>
                <a:ea typeface="Monaco"/>
                <a:cs typeface="Monaco"/>
                <a:sym typeface="Monaco"/>
              </a:rPr>
              <a:t> </a:t>
            </a:r>
            <a:r>
              <a:rPr lang="en-IE" sz="2000" dirty="0" err="1">
                <a:latin typeface="Monaco"/>
                <a:ea typeface="Monaco"/>
                <a:cs typeface="Monaco"/>
                <a:sym typeface="Monaco"/>
              </a:rPr>
              <a:t>setUp</a:t>
            </a:r>
            <a:r>
              <a:rPr lang="en-IE" sz="2000" dirty="0">
                <a:latin typeface="Monaco"/>
                <a:ea typeface="Monaco"/>
                <a:cs typeface="Monaco"/>
                <a:sym typeface="Monaco"/>
              </a:rPr>
              <a:t>() </a:t>
            </a:r>
            <a:r>
              <a:rPr lang="en-IE" sz="2000" dirty="0">
                <a:solidFill>
                  <a:srgbClr val="931A68"/>
                </a:solidFill>
                <a:latin typeface="Monaco"/>
                <a:ea typeface="Monaco"/>
                <a:cs typeface="Monaco"/>
                <a:sym typeface="Monaco"/>
              </a:rPr>
              <a:t>throws</a:t>
            </a:r>
            <a:r>
              <a:rPr lang="en-IE" sz="2000" dirty="0">
                <a:latin typeface="Monaco"/>
                <a:ea typeface="Monaco"/>
                <a:cs typeface="Monaco"/>
                <a:sym typeface="Monaco"/>
              </a:rPr>
              <a:t> Exception</a:t>
            </a:r>
          </a:p>
          <a:p>
            <a:pPr lvl="0">
              <a:defRPr sz="1800"/>
            </a:pPr>
            <a:r>
              <a:rPr lang="en-IE" sz="2000" dirty="0">
                <a:latin typeface="Monaco"/>
                <a:ea typeface="Monaco"/>
                <a:cs typeface="Monaco"/>
                <a:sym typeface="Monaco"/>
              </a:rPr>
              <a:t>  {</a:t>
            </a:r>
          </a:p>
          <a:p>
            <a:pPr lvl="0">
              <a:defRPr sz="1800"/>
            </a:pPr>
            <a:r>
              <a:rPr lang="en-IE" sz="2000" dirty="0">
                <a:latin typeface="Monaco"/>
                <a:ea typeface="Monaco"/>
                <a:cs typeface="Monaco"/>
                <a:sym typeface="Monaco"/>
              </a:rPr>
              <a:t>    </a:t>
            </a:r>
            <a:r>
              <a:rPr lang="en-IE" sz="2000" dirty="0">
                <a:solidFill>
                  <a:srgbClr val="0326CC"/>
                </a:solidFill>
                <a:latin typeface="Monaco"/>
                <a:ea typeface="Monaco"/>
                <a:cs typeface="Monaco"/>
                <a:sym typeface="Monaco"/>
              </a:rPr>
              <a:t>editor</a:t>
            </a:r>
            <a:r>
              <a:rPr lang="en-IE" sz="2000" dirty="0">
                <a:latin typeface="Monaco"/>
                <a:ea typeface="Monaco"/>
                <a:cs typeface="Monaco"/>
                <a:sym typeface="Monaco"/>
              </a:rPr>
              <a:t> = </a:t>
            </a:r>
            <a:r>
              <a:rPr lang="en-IE" sz="2000" dirty="0">
                <a:solidFill>
                  <a:srgbClr val="931A68"/>
                </a:solidFill>
                <a:latin typeface="Monaco"/>
                <a:ea typeface="Monaco"/>
                <a:cs typeface="Monaco"/>
                <a:sym typeface="Monaco"/>
              </a:rPr>
              <a:t>new</a:t>
            </a:r>
            <a:r>
              <a:rPr lang="en-IE" sz="2000" dirty="0">
                <a:latin typeface="Monaco"/>
                <a:ea typeface="Monaco"/>
                <a:cs typeface="Monaco"/>
                <a:sym typeface="Monaco"/>
              </a:rPr>
              <a:t> </a:t>
            </a:r>
            <a:r>
              <a:rPr lang="en-IE" sz="2000" dirty="0" err="1">
                <a:latin typeface="Monaco"/>
                <a:ea typeface="Monaco"/>
                <a:cs typeface="Monaco"/>
                <a:sym typeface="Monaco"/>
              </a:rPr>
              <a:t>VideoPlayerImpl</a:t>
            </a:r>
            <a:r>
              <a:rPr lang="en-IE" sz="2000" dirty="0">
                <a:latin typeface="Monaco"/>
                <a:ea typeface="Monaco"/>
                <a:cs typeface="Monaco"/>
                <a:sym typeface="Monaco"/>
              </a:rPr>
              <a:t>(100);</a:t>
            </a:r>
          </a:p>
          <a:p>
            <a:pPr lvl="0">
              <a:defRPr sz="1800"/>
            </a:pPr>
            <a:r>
              <a:rPr lang="en-IE" sz="2000" dirty="0">
                <a:latin typeface="Monaco"/>
                <a:ea typeface="Monaco"/>
                <a:cs typeface="Monaco"/>
                <a:sym typeface="Monaco"/>
              </a:rPr>
              <a:t>  }</a:t>
            </a:r>
            <a:r>
              <a:rPr lang="en-IE" sz="2000" dirty="0">
                <a:solidFill>
                  <a:schemeClr val="tx1">
                    <a:lumMod val="50000"/>
                    <a:lumOff val="50000"/>
                  </a:schemeClr>
                </a:solidFill>
                <a:latin typeface="Monaco"/>
                <a:ea typeface="Monaco"/>
                <a:cs typeface="Monaco"/>
                <a:sym typeface="Monaco"/>
              </a:rPr>
              <a:t>  </a:t>
            </a:r>
          </a:p>
          <a:p>
            <a:pPr lvl="0" defTabSz="584200">
              <a:defRPr sz="1800"/>
            </a:pPr>
            <a:endParaRPr lang="en-IE" sz="2000" dirty="0" smtClean="0">
              <a:solidFill>
                <a:schemeClr val="tx1">
                  <a:lumMod val="50000"/>
                  <a:lumOff val="50000"/>
                </a:schemeClr>
              </a:solidFill>
              <a:latin typeface="Monaco"/>
              <a:ea typeface="Monaco"/>
              <a:cs typeface="Monaco"/>
              <a:sym typeface="Monaco"/>
            </a:endParaRPr>
          </a:p>
          <a:p>
            <a:pPr lvl="0" defTabSz="584200">
              <a:defRPr sz="1800"/>
            </a:pPr>
            <a:r>
              <a:rPr lang="en-IE" sz="2000" dirty="0">
                <a:solidFill>
                  <a:schemeClr val="tx1">
                    <a:lumMod val="50000"/>
                    <a:lumOff val="50000"/>
                  </a:schemeClr>
                </a:solidFill>
                <a:latin typeface="Monaco"/>
                <a:ea typeface="Monaco"/>
                <a:cs typeface="Monaco"/>
                <a:sym typeface="Monaco"/>
              </a:rPr>
              <a:t> </a:t>
            </a:r>
            <a:r>
              <a:rPr lang="en-IE" sz="2000" dirty="0" smtClean="0">
                <a:solidFill>
                  <a:schemeClr val="tx1">
                    <a:lumMod val="50000"/>
                    <a:lumOff val="50000"/>
                  </a:schemeClr>
                </a:solidFill>
                <a:latin typeface="Monaco"/>
                <a:ea typeface="Monaco"/>
                <a:cs typeface="Monaco"/>
                <a:sym typeface="Monaco"/>
              </a:rPr>
              <a:t> @Test</a:t>
            </a:r>
          </a:p>
          <a:p>
            <a:pPr lvl="0" defTabSz="584200">
              <a:defRPr sz="1800"/>
            </a:pPr>
            <a:r>
              <a:rPr lang="en-IE" sz="2000" dirty="0">
                <a:solidFill>
                  <a:srgbClr val="931A68"/>
                </a:solidFill>
                <a:latin typeface="Monaco"/>
                <a:ea typeface="Monaco"/>
                <a:cs typeface="Monaco"/>
                <a:sym typeface="Monaco"/>
              </a:rPr>
              <a:t> </a:t>
            </a:r>
            <a:r>
              <a:rPr lang="en-IE" sz="2000" dirty="0" smtClean="0">
                <a:solidFill>
                  <a:srgbClr val="931A68"/>
                </a:solidFill>
                <a:latin typeface="Monaco"/>
                <a:ea typeface="Monaco"/>
                <a:cs typeface="Monaco"/>
                <a:sym typeface="Monaco"/>
              </a:rPr>
              <a:t> </a:t>
            </a:r>
            <a:r>
              <a:rPr sz="2000" dirty="0" smtClean="0">
                <a:solidFill>
                  <a:srgbClr val="931A68"/>
                </a:solidFill>
                <a:latin typeface="Monaco"/>
                <a:ea typeface="Monaco"/>
                <a:cs typeface="Monaco"/>
                <a:sym typeface="Monaco"/>
              </a:rPr>
              <a:t>public</a:t>
            </a:r>
            <a:r>
              <a:rPr sz="2000" dirty="0" smtClean="0">
                <a:latin typeface="Monaco"/>
                <a:ea typeface="Monaco"/>
                <a:cs typeface="Monaco"/>
                <a:sym typeface="Monaco"/>
              </a:rPr>
              <a:t> </a:t>
            </a:r>
            <a:r>
              <a:rPr sz="2000" dirty="0">
                <a:solidFill>
                  <a:srgbClr val="931A68"/>
                </a:solidFill>
                <a:latin typeface="Monaco"/>
                <a:ea typeface="Monaco"/>
                <a:cs typeface="Monaco"/>
                <a:sym typeface="Monaco"/>
              </a:rPr>
              <a:t>void</a:t>
            </a:r>
            <a:r>
              <a:rPr sz="2000" dirty="0">
                <a:latin typeface="Monaco"/>
                <a:ea typeface="Monaco"/>
                <a:cs typeface="Monaco"/>
                <a:sym typeface="Monaco"/>
              </a:rPr>
              <a:t> </a:t>
            </a:r>
            <a:r>
              <a:rPr sz="2000" dirty="0" err="1">
                <a:latin typeface="Monaco"/>
                <a:ea typeface="Monaco"/>
                <a:cs typeface="Monaco"/>
                <a:sym typeface="Monaco"/>
              </a:rPr>
              <a:t>testRewindBeyondStart</a:t>
            </a:r>
            <a:r>
              <a:rPr sz="2000" dirty="0">
                <a:latin typeface="Monaco"/>
                <a:ea typeface="Monaco"/>
                <a:cs typeface="Monaco"/>
                <a:sym typeface="Monaco"/>
              </a:rPr>
              <a:t>()</a:t>
            </a:r>
          </a:p>
          <a:p>
            <a:pPr lvl="0" defTabSz="584200">
              <a:defRPr sz="1800"/>
            </a:pPr>
            <a:r>
              <a:rPr sz="2000" dirty="0">
                <a:latin typeface="Monaco"/>
                <a:ea typeface="Monaco"/>
                <a:cs typeface="Monaco"/>
                <a:sym typeface="Monaco"/>
              </a:rPr>
              <a:t>  {</a:t>
            </a:r>
          </a:p>
          <a:p>
            <a:pPr lvl="0" defTabSz="584200">
              <a:defRPr sz="1800"/>
            </a:pPr>
            <a:r>
              <a:rPr sz="2000" dirty="0">
                <a:latin typeface="Monaco"/>
                <a:ea typeface="Monaco"/>
                <a:cs typeface="Monaco"/>
                <a:sym typeface="Monaco"/>
              </a:rPr>
              <a:t>    </a:t>
            </a:r>
            <a:r>
              <a:rPr sz="2000" dirty="0" err="1">
                <a:solidFill>
                  <a:srgbClr val="0326CC"/>
                </a:solidFill>
                <a:latin typeface="Monaco"/>
                <a:ea typeface="Monaco"/>
                <a:cs typeface="Monaco"/>
                <a:sym typeface="Monaco"/>
              </a:rPr>
              <a:t>editor</a:t>
            </a:r>
            <a:r>
              <a:rPr sz="2000" dirty="0" err="1">
                <a:latin typeface="Monaco"/>
                <a:ea typeface="Monaco"/>
                <a:cs typeface="Monaco"/>
                <a:sym typeface="Monaco"/>
              </a:rPr>
              <a:t>.fastForward</a:t>
            </a:r>
            <a:r>
              <a:rPr sz="2000" dirty="0">
                <a:latin typeface="Monaco"/>
                <a:ea typeface="Monaco"/>
                <a:cs typeface="Monaco"/>
                <a:sym typeface="Monaco"/>
              </a:rPr>
              <a:t>(50);</a:t>
            </a:r>
          </a:p>
          <a:p>
            <a:pPr lvl="0" defTabSz="584200">
              <a:defRPr sz="1800"/>
            </a:pPr>
            <a:r>
              <a:rPr sz="2000" dirty="0">
                <a:latin typeface="Monaco"/>
                <a:ea typeface="Monaco"/>
                <a:cs typeface="Monaco"/>
                <a:sym typeface="Monaco"/>
              </a:rPr>
              <a:t>    </a:t>
            </a:r>
          </a:p>
          <a:p>
            <a:pPr lvl="0" defTabSz="584200">
              <a:defRPr sz="1800"/>
            </a:pPr>
            <a:r>
              <a:rPr sz="2000" dirty="0">
                <a:latin typeface="Monaco"/>
                <a:ea typeface="Monaco"/>
                <a:cs typeface="Monaco"/>
                <a:sym typeface="Monaco"/>
              </a:rPr>
              <a:t>    </a:t>
            </a:r>
            <a:r>
              <a:rPr sz="2000" dirty="0" err="1">
                <a:solidFill>
                  <a:srgbClr val="0326CC"/>
                </a:solidFill>
                <a:latin typeface="Monaco"/>
                <a:ea typeface="Monaco"/>
                <a:cs typeface="Monaco"/>
                <a:sym typeface="Monaco"/>
              </a:rPr>
              <a:t>editor</a:t>
            </a:r>
            <a:r>
              <a:rPr sz="2000" dirty="0" err="1">
                <a:latin typeface="Monaco"/>
                <a:ea typeface="Monaco"/>
                <a:cs typeface="Monaco"/>
                <a:sym typeface="Monaco"/>
              </a:rPr>
              <a:t>.rewind</a:t>
            </a:r>
            <a:r>
              <a:rPr sz="2000" dirty="0">
                <a:latin typeface="Monaco"/>
                <a:ea typeface="Monaco"/>
                <a:cs typeface="Monaco"/>
                <a:sym typeface="Monaco"/>
              </a:rPr>
              <a:t>(60);</a:t>
            </a:r>
          </a:p>
          <a:p>
            <a:pPr lvl="0" defTabSz="584200">
              <a:defRPr sz="1800"/>
            </a:pPr>
            <a:r>
              <a:rPr sz="2000" dirty="0">
                <a:latin typeface="Monaco"/>
                <a:ea typeface="Monaco"/>
                <a:cs typeface="Monaco"/>
                <a:sym typeface="Monaco"/>
              </a:rPr>
              <a:t>    </a:t>
            </a:r>
            <a:r>
              <a:rPr sz="2000" dirty="0" err="1">
                <a:solidFill>
                  <a:srgbClr val="0326CC"/>
                </a:solidFill>
                <a:latin typeface="Monaco"/>
                <a:ea typeface="Monaco"/>
                <a:cs typeface="Monaco"/>
                <a:sym typeface="Monaco"/>
              </a:rPr>
              <a:t>editor</a:t>
            </a:r>
            <a:r>
              <a:rPr sz="2000" dirty="0" err="1">
                <a:latin typeface="Monaco"/>
                <a:ea typeface="Monaco"/>
                <a:cs typeface="Monaco"/>
                <a:sym typeface="Monaco"/>
              </a:rPr>
              <a:t>.fastForward</a:t>
            </a:r>
            <a:r>
              <a:rPr sz="2000" dirty="0">
                <a:latin typeface="Monaco"/>
                <a:ea typeface="Monaco"/>
                <a:cs typeface="Monaco"/>
                <a:sym typeface="Monaco"/>
              </a:rPr>
              <a:t>(60);</a:t>
            </a:r>
          </a:p>
          <a:p>
            <a:pPr lvl="0" defTabSz="584200">
              <a:defRPr sz="1800"/>
            </a:pPr>
            <a:r>
              <a:rPr sz="2000" dirty="0">
                <a:latin typeface="Monaco"/>
                <a:ea typeface="Monaco"/>
                <a:cs typeface="Monaco"/>
                <a:sym typeface="Monaco"/>
              </a:rPr>
              <a:t>    </a:t>
            </a:r>
            <a:r>
              <a:rPr sz="2000" dirty="0" err="1">
                <a:latin typeface="Monaco"/>
                <a:ea typeface="Monaco"/>
                <a:cs typeface="Monaco"/>
                <a:sym typeface="Monaco"/>
              </a:rPr>
              <a:t>assertEquals</a:t>
            </a:r>
            <a:r>
              <a:rPr sz="2000" dirty="0">
                <a:latin typeface="Monaco"/>
                <a:ea typeface="Monaco"/>
                <a:cs typeface="Monaco"/>
                <a:sym typeface="Monaco"/>
              </a:rPr>
              <a:t>(60, </a:t>
            </a:r>
            <a:r>
              <a:rPr sz="2000" dirty="0" err="1">
                <a:solidFill>
                  <a:srgbClr val="0326CC"/>
                </a:solidFill>
                <a:latin typeface="Monaco"/>
                <a:ea typeface="Monaco"/>
                <a:cs typeface="Monaco"/>
                <a:sym typeface="Monaco"/>
              </a:rPr>
              <a:t>editor</a:t>
            </a:r>
            <a:r>
              <a:rPr sz="2000" dirty="0" err="1">
                <a:latin typeface="Monaco"/>
                <a:ea typeface="Monaco"/>
                <a:cs typeface="Monaco"/>
                <a:sym typeface="Monaco"/>
              </a:rPr>
              <a:t>.currentTimePosition</a:t>
            </a:r>
            <a:r>
              <a:rPr sz="2000" dirty="0">
                <a:latin typeface="Monaco"/>
                <a:ea typeface="Monaco"/>
                <a:cs typeface="Monaco"/>
                <a:sym typeface="Monaco"/>
              </a:rPr>
              <a:t>());</a:t>
            </a:r>
          </a:p>
          <a:p>
            <a:pPr lvl="0" defTabSz="584200">
              <a:defRPr sz="1800"/>
            </a:pPr>
            <a:r>
              <a:rPr sz="2000" dirty="0">
                <a:latin typeface="Monaco"/>
                <a:ea typeface="Monaco"/>
                <a:cs typeface="Monaco"/>
                <a:sym typeface="Monaco"/>
              </a:rPr>
              <a:t>  }</a:t>
            </a:r>
          </a:p>
        </p:txBody>
      </p:sp>
      <p:sp>
        <p:nvSpPr>
          <p:cNvPr id="7" name="TextBox 6"/>
          <p:cNvSpPr txBox="1"/>
          <p:nvPr/>
        </p:nvSpPr>
        <p:spPr>
          <a:xfrm>
            <a:off x="11046727" y="9109974"/>
            <a:ext cx="1533487" cy="59503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457200" rtl="0" fontAlgn="auto" latinLnBrk="1" hangingPunct="0">
              <a:lnSpc>
                <a:spcPct val="100000"/>
              </a:lnSpc>
              <a:spcBef>
                <a:spcPts val="0"/>
              </a:spcBef>
              <a:spcAft>
                <a:spcPts val="0"/>
              </a:spcAft>
              <a:buClrTx/>
              <a:buSzTx/>
              <a:buFontTx/>
              <a:buNone/>
              <a:tabLst/>
            </a:pPr>
            <a:r>
              <a:rPr kumimoji="0" lang="en-US" sz="3200" b="0" i="0" u="none" strike="noStrike" cap="none" spc="0" normalizeH="0" baseline="0" smtClean="0">
                <a:ln>
                  <a:noFill/>
                </a:ln>
                <a:solidFill>
                  <a:srgbClr val="000000"/>
                </a:solidFill>
                <a:effectLst/>
                <a:uFillTx/>
                <a:latin typeface="Helvetica"/>
                <a:ea typeface="Helvetica"/>
                <a:cs typeface="Helvetica"/>
                <a:sym typeface="Helvetica"/>
              </a:rPr>
              <a:t>(SUT)</a:t>
            </a:r>
            <a:endParaRPr kumimoji="0" lang="en-US" sz="32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8" name="TextBox 7"/>
          <p:cNvSpPr txBox="1"/>
          <p:nvPr/>
        </p:nvSpPr>
        <p:spPr>
          <a:xfrm>
            <a:off x="10944008" y="145424"/>
            <a:ext cx="2016224" cy="59503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457200" rtl="0" fontAlgn="auto" latinLnBrk="1" hangingPunct="0">
              <a:lnSpc>
                <a:spcPct val="100000"/>
              </a:lnSpc>
              <a:spcBef>
                <a:spcPts val="0"/>
              </a:spcBef>
              <a:spcAft>
                <a:spcPts val="0"/>
              </a:spcAft>
              <a:buClrTx/>
              <a:buSzTx/>
              <a:buFontTx/>
              <a:buNone/>
              <a:tabLst/>
            </a:pPr>
            <a:r>
              <a:rPr kumimoji="0" lang="en-US" sz="3200" b="0" i="0" u="none" strike="noStrike" cap="none" spc="0" normalizeH="0" baseline="0" dirty="0" smtClean="0">
                <a:ln>
                  <a:noFill/>
                </a:ln>
                <a:solidFill>
                  <a:srgbClr val="000000"/>
                </a:solidFill>
                <a:effectLst/>
                <a:uFillTx/>
                <a:latin typeface="Helvetica"/>
                <a:ea typeface="Helvetica"/>
                <a:cs typeface="Helvetica"/>
                <a:sym typeface="Helvetica"/>
              </a:rPr>
              <a:t>(Test)</a:t>
            </a:r>
            <a:endParaRPr kumimoji="0" lang="en-US" sz="32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9" name="Shape 190"/>
          <p:cNvSpPr/>
          <p:nvPr/>
        </p:nvSpPr>
        <p:spPr>
          <a:xfrm>
            <a:off x="309712" y="8161782"/>
            <a:ext cx="4574849" cy="923330"/>
          </a:xfrm>
          <a:prstGeom prst="rect">
            <a:avLst/>
          </a:prstGeom>
          <a:solidFill>
            <a:srgbClr val="FFFFFF"/>
          </a:solidFill>
          <a:ln w="12700">
            <a:solidFill/>
            <a:miter lim="400000"/>
          </a:ln>
          <a:extLst>
            <a:ext uri="{C572A759-6A51-4108-AA02-DFA0A04FC94B}">
              <ma14:wrappingTextBoxFlag xmlns:ma14="http://schemas.microsoft.com/office/mac/drawingml/2011/main" val="1"/>
            </a:ext>
          </a:extLst>
        </p:spPr>
        <p:txBody>
          <a:bodyPr wrap="square" lIns="0" tIns="0" rIns="0" bIns="0" anchor="b">
            <a:spAutoFit/>
          </a:bodyPr>
          <a:lstStyle/>
          <a:p>
            <a:pPr lvl="0" defTabSz="584200">
              <a:defRPr sz="1800"/>
            </a:pPr>
            <a:r>
              <a:rPr lang="en-US" sz="1800" dirty="0">
                <a:latin typeface="Monaco"/>
                <a:ea typeface="Monaco"/>
                <a:cs typeface="Monaco"/>
                <a:sym typeface="Monaco"/>
              </a:rPr>
              <a:t> </a:t>
            </a:r>
            <a:r>
              <a:rPr lang="en-US" sz="1400" dirty="0">
                <a:solidFill>
                  <a:srgbClr val="931A68"/>
                </a:solidFill>
                <a:latin typeface="Monaco"/>
                <a:ea typeface="Monaco"/>
                <a:cs typeface="Monaco"/>
                <a:sym typeface="Monaco"/>
              </a:rPr>
              <a:t>public</a:t>
            </a:r>
            <a:r>
              <a:rPr lang="en-US" sz="1400" dirty="0">
                <a:latin typeface="Monaco"/>
                <a:ea typeface="Monaco"/>
                <a:cs typeface="Monaco"/>
                <a:sym typeface="Monaco"/>
              </a:rPr>
              <a:t> </a:t>
            </a:r>
            <a:r>
              <a:rPr lang="en-US" sz="1400" dirty="0">
                <a:solidFill>
                  <a:srgbClr val="931A68"/>
                </a:solidFill>
                <a:latin typeface="Monaco"/>
                <a:ea typeface="Monaco"/>
                <a:cs typeface="Monaco"/>
                <a:sym typeface="Monaco"/>
              </a:rPr>
              <a:t>void</a:t>
            </a:r>
            <a:r>
              <a:rPr lang="en-US" sz="1400" dirty="0">
                <a:latin typeface="Monaco"/>
                <a:ea typeface="Monaco"/>
                <a:cs typeface="Monaco"/>
                <a:sym typeface="Monaco"/>
              </a:rPr>
              <a:t> rewind (</a:t>
            </a:r>
            <a:r>
              <a:rPr lang="en-US" sz="1400" dirty="0" err="1">
                <a:solidFill>
                  <a:srgbClr val="931A68"/>
                </a:solidFill>
                <a:latin typeface="Monaco"/>
                <a:ea typeface="Monaco"/>
                <a:cs typeface="Monaco"/>
                <a:sym typeface="Monaco"/>
              </a:rPr>
              <a:t>int</a:t>
            </a:r>
            <a:r>
              <a:rPr lang="en-US" sz="1400" dirty="0">
                <a:latin typeface="Monaco"/>
                <a:ea typeface="Monaco"/>
                <a:cs typeface="Monaco"/>
                <a:sym typeface="Monaco"/>
              </a:rPr>
              <a:t> seconds) </a:t>
            </a:r>
          </a:p>
          <a:p>
            <a:pPr lvl="0" defTabSz="584200">
              <a:defRPr sz="1800"/>
            </a:pPr>
            <a:r>
              <a:rPr lang="en-US" sz="1400" dirty="0">
                <a:latin typeface="Monaco"/>
                <a:ea typeface="Monaco"/>
                <a:cs typeface="Monaco"/>
                <a:sym typeface="Monaco"/>
              </a:rPr>
              <a:t>  {</a:t>
            </a:r>
          </a:p>
          <a:p>
            <a:pPr lvl="0" defTabSz="584200">
              <a:defRPr sz="1800"/>
            </a:pPr>
            <a:r>
              <a:rPr lang="en-US" sz="1400" dirty="0">
                <a:latin typeface="Monaco"/>
                <a:ea typeface="Monaco"/>
                <a:cs typeface="Monaco"/>
                <a:sym typeface="Monaco"/>
              </a:rPr>
              <a:t>     </a:t>
            </a:r>
            <a:r>
              <a:rPr lang="en-US" sz="1400" dirty="0" err="1">
                <a:solidFill>
                  <a:srgbClr val="0326CC"/>
                </a:solidFill>
                <a:latin typeface="Monaco"/>
                <a:ea typeface="Monaco"/>
                <a:cs typeface="Monaco"/>
                <a:sym typeface="Monaco"/>
              </a:rPr>
              <a:t>currentPosition</a:t>
            </a:r>
            <a:r>
              <a:rPr lang="en-US" sz="1400" dirty="0">
                <a:latin typeface="Monaco"/>
                <a:ea typeface="Monaco"/>
                <a:cs typeface="Monaco"/>
                <a:sym typeface="Monaco"/>
              </a:rPr>
              <a:t> -= seconds;</a:t>
            </a:r>
          </a:p>
          <a:p>
            <a:pPr lvl="0" defTabSz="584200">
              <a:defRPr sz="1800"/>
            </a:pPr>
            <a:r>
              <a:rPr lang="en-US" sz="1400" dirty="0">
                <a:latin typeface="Monaco"/>
                <a:ea typeface="Monaco"/>
                <a:cs typeface="Monaco"/>
                <a:sym typeface="Monaco"/>
              </a:rPr>
              <a:t>  }</a:t>
            </a:r>
            <a:endParaRPr sz="1600" dirty="0">
              <a:latin typeface="Monaco"/>
              <a:ea typeface="Monaco"/>
              <a:cs typeface="Monaco"/>
              <a:sym typeface="Monaco"/>
            </a:endParaRPr>
          </a:p>
        </p:txBody>
      </p:sp>
      <p:cxnSp>
        <p:nvCxnSpPr>
          <p:cNvPr id="10" name="Straight Connector 9"/>
          <p:cNvCxnSpPr/>
          <p:nvPr/>
        </p:nvCxnSpPr>
        <p:spPr>
          <a:xfrm flipV="1">
            <a:off x="309712" y="8161782"/>
            <a:ext cx="4464496" cy="1033018"/>
          </a:xfrm>
          <a:prstGeom prst="line">
            <a:avLst/>
          </a:prstGeom>
          <a:noFill/>
          <a:ln w="12700" cap="flat">
            <a:solidFill>
              <a:srgbClr val="ABABAB"/>
            </a:solidFill>
            <a:prstDash val="solid"/>
            <a:miter lim="400000"/>
          </a:ln>
          <a:effectLst/>
        </p:spPr>
        <p:style>
          <a:lnRef idx="0">
            <a:scrgbClr r="0" g="0" b="0"/>
          </a:lnRef>
          <a:fillRef idx="0">
            <a:scrgbClr r="0" g="0" b="0"/>
          </a:fillRef>
          <a:effectRef idx="0">
            <a:scrgbClr r="0" g="0" b="0"/>
          </a:effectRef>
          <a:fontRef idx="none"/>
        </p:style>
      </p:cxnSp>
      <p:cxnSp>
        <p:nvCxnSpPr>
          <p:cNvPr id="11" name="Straight Connector 10"/>
          <p:cNvCxnSpPr/>
          <p:nvPr/>
        </p:nvCxnSpPr>
        <p:spPr>
          <a:xfrm>
            <a:off x="538019" y="7976615"/>
            <a:ext cx="4315349" cy="1293664"/>
          </a:xfrm>
          <a:prstGeom prst="line">
            <a:avLst/>
          </a:prstGeom>
          <a:noFill/>
          <a:ln w="12700" cap="flat">
            <a:solidFill>
              <a:srgbClr val="ABABAB"/>
            </a:solidFill>
            <a:prstDash val="solid"/>
            <a:miter lim="400000"/>
          </a:ln>
          <a:effectLst/>
        </p:spPr>
        <p:style>
          <a:lnRef idx="0">
            <a:scrgbClr r="0" g="0" b="0"/>
          </a:lnRef>
          <a:fillRef idx="0">
            <a:scrgbClr r="0" g="0" b="0"/>
          </a:fillRef>
          <a:effectRef idx="0">
            <a:scrgbClr r="0" g="0" b="0"/>
          </a:effectRef>
          <a:fontRef idx="none"/>
        </p:style>
      </p:cxn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nvSpPr>
        <p:spPr>
          <a:xfrm>
            <a:off x="4846216" y="5164832"/>
            <a:ext cx="7920880" cy="3693319"/>
          </a:xfrm>
          <a:prstGeom prst="rect">
            <a:avLst/>
          </a:prstGeom>
          <a:solidFill>
            <a:srgbClr val="FFFFFF"/>
          </a:solidFill>
          <a:ln w="12700">
            <a:solidFill/>
            <a:miter lim="400000"/>
          </a:ln>
          <a:extLst>
            <a:ext uri="{C572A759-6A51-4108-AA02-DFA0A04FC94B}">
              <ma14:wrappingTextBoxFlag xmlns:ma14="http://schemas.microsoft.com/office/mac/drawingml/2011/main" val="1"/>
            </a:ext>
          </a:extLst>
        </p:spPr>
        <p:txBody>
          <a:bodyPr wrap="square" lIns="0" tIns="0" rIns="0" bIns="0" anchor="b">
            <a:spAutoFit/>
          </a:bodyPr>
          <a:lstStyle/>
          <a:p>
            <a:pPr lvl="0" defTabSz="584200">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public</a:t>
            </a:r>
            <a:r>
              <a:rPr sz="2000" dirty="0">
                <a:latin typeface="Monaco"/>
                <a:ea typeface="Monaco"/>
                <a:cs typeface="Monaco"/>
                <a:sym typeface="Monaco"/>
              </a:rPr>
              <a:t> </a:t>
            </a:r>
            <a:r>
              <a:rPr sz="2000" dirty="0">
                <a:solidFill>
                  <a:srgbClr val="931A68"/>
                </a:solidFill>
                <a:latin typeface="Monaco"/>
                <a:ea typeface="Monaco"/>
                <a:cs typeface="Monaco"/>
                <a:sym typeface="Monaco"/>
              </a:rPr>
              <a:t>void</a:t>
            </a:r>
            <a:r>
              <a:rPr sz="2000" dirty="0">
                <a:latin typeface="Monaco"/>
                <a:ea typeface="Monaco"/>
                <a:cs typeface="Monaco"/>
                <a:sym typeface="Monaco"/>
              </a:rPr>
              <a:t> </a:t>
            </a:r>
            <a:r>
              <a:rPr sz="2000" dirty="0" err="1">
                <a:latin typeface="Monaco"/>
                <a:ea typeface="Monaco"/>
                <a:cs typeface="Monaco"/>
                <a:sym typeface="Monaco"/>
              </a:rPr>
              <a:t>gotoMark</a:t>
            </a:r>
            <a:r>
              <a:rPr sz="2000" dirty="0">
                <a:latin typeface="Monaco"/>
                <a:ea typeface="Monaco"/>
                <a:cs typeface="Monaco"/>
                <a:sym typeface="Monaco"/>
              </a:rPr>
              <a:t> (String name)</a:t>
            </a:r>
          </a:p>
          <a:p>
            <a:pPr lvl="0" defTabSz="584200">
              <a:defRPr sz="1800"/>
            </a:pPr>
            <a:r>
              <a:rPr sz="2000" dirty="0">
                <a:latin typeface="Monaco"/>
                <a:ea typeface="Monaco"/>
                <a:cs typeface="Monaco"/>
                <a:sym typeface="Monaco"/>
              </a:rPr>
              <a:t>  {</a:t>
            </a:r>
          </a:p>
          <a:p>
            <a:pPr lvl="0" defTabSz="584200">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if</a:t>
            </a:r>
            <a:r>
              <a:rPr sz="2000" dirty="0">
                <a:latin typeface="Monaco"/>
                <a:ea typeface="Monaco"/>
                <a:cs typeface="Monaco"/>
                <a:sym typeface="Monaco"/>
              </a:rPr>
              <a:t> (</a:t>
            </a:r>
            <a:r>
              <a:rPr sz="2000" dirty="0" err="1">
                <a:solidFill>
                  <a:srgbClr val="0326CC"/>
                </a:solidFill>
                <a:latin typeface="Monaco"/>
                <a:ea typeface="Monaco"/>
                <a:cs typeface="Monaco"/>
                <a:sym typeface="Monaco"/>
              </a:rPr>
              <a:t>marks</a:t>
            </a:r>
            <a:r>
              <a:rPr sz="2000" dirty="0" err="1">
                <a:latin typeface="Monaco"/>
                <a:ea typeface="Monaco"/>
                <a:cs typeface="Monaco"/>
                <a:sym typeface="Monaco"/>
              </a:rPr>
              <a:t>.containsKey</a:t>
            </a:r>
            <a:r>
              <a:rPr sz="2000" dirty="0">
                <a:latin typeface="Monaco"/>
                <a:ea typeface="Monaco"/>
                <a:cs typeface="Monaco"/>
                <a:sym typeface="Monaco"/>
              </a:rPr>
              <a:t>(name))</a:t>
            </a:r>
          </a:p>
          <a:p>
            <a:pPr lvl="0" defTabSz="584200">
              <a:defRPr sz="1800"/>
            </a:pPr>
            <a:r>
              <a:rPr sz="2000" dirty="0">
                <a:latin typeface="Monaco"/>
                <a:ea typeface="Monaco"/>
                <a:cs typeface="Monaco"/>
                <a:sym typeface="Monaco"/>
              </a:rPr>
              <a:t>    {</a:t>
            </a:r>
          </a:p>
          <a:p>
            <a:pPr lvl="0" defTabSz="584200">
              <a:defRPr sz="1800"/>
            </a:pPr>
            <a:r>
              <a:rPr sz="2000" dirty="0">
                <a:latin typeface="Monaco"/>
                <a:ea typeface="Monaco"/>
                <a:cs typeface="Monaco"/>
                <a:sym typeface="Monaco"/>
              </a:rPr>
              <a:t>      </a:t>
            </a:r>
            <a:r>
              <a:rPr sz="2000" dirty="0" err="1">
                <a:solidFill>
                  <a:srgbClr val="0326CC"/>
                </a:solidFill>
                <a:latin typeface="Monaco"/>
                <a:ea typeface="Monaco"/>
                <a:cs typeface="Monaco"/>
                <a:sym typeface="Monaco"/>
              </a:rPr>
              <a:t>currentPosition</a:t>
            </a:r>
            <a:r>
              <a:rPr sz="2000" dirty="0">
                <a:latin typeface="Monaco"/>
                <a:ea typeface="Monaco"/>
                <a:cs typeface="Monaco"/>
                <a:sym typeface="Monaco"/>
              </a:rPr>
              <a:t> = </a:t>
            </a:r>
            <a:r>
              <a:rPr sz="2000" dirty="0" err="1">
                <a:solidFill>
                  <a:srgbClr val="0326CC"/>
                </a:solidFill>
                <a:latin typeface="Monaco"/>
                <a:ea typeface="Monaco"/>
                <a:cs typeface="Monaco"/>
                <a:sym typeface="Monaco"/>
              </a:rPr>
              <a:t>marks</a:t>
            </a:r>
            <a:r>
              <a:rPr sz="2000" dirty="0" err="1">
                <a:latin typeface="Monaco"/>
                <a:ea typeface="Monaco"/>
                <a:cs typeface="Monaco"/>
                <a:sym typeface="Monaco"/>
              </a:rPr>
              <a:t>.get</a:t>
            </a:r>
            <a:r>
              <a:rPr sz="2000" dirty="0">
                <a:latin typeface="Monaco"/>
                <a:ea typeface="Monaco"/>
                <a:cs typeface="Monaco"/>
                <a:sym typeface="Monaco"/>
              </a:rPr>
              <a:t>(name);</a:t>
            </a:r>
          </a:p>
          <a:p>
            <a:pPr lvl="0" defTabSz="584200">
              <a:defRPr sz="1800"/>
            </a:pPr>
            <a:r>
              <a:rPr sz="2000" dirty="0">
                <a:latin typeface="Monaco"/>
                <a:ea typeface="Monaco"/>
                <a:cs typeface="Monaco"/>
                <a:sym typeface="Monaco"/>
              </a:rPr>
              <a:t>    }</a:t>
            </a:r>
          </a:p>
          <a:p>
            <a:pPr lvl="0" defTabSz="584200">
              <a:defRPr sz="1800"/>
            </a:pPr>
            <a:r>
              <a:rPr sz="2000" dirty="0">
                <a:latin typeface="Monaco"/>
                <a:ea typeface="Monaco"/>
                <a:cs typeface="Monaco"/>
                <a:sym typeface="Monaco"/>
              </a:rPr>
              <a:t>  }</a:t>
            </a:r>
          </a:p>
          <a:p>
            <a:pPr lvl="0" defTabSz="584200">
              <a:defRPr sz="1800"/>
            </a:pPr>
            <a:endParaRPr sz="2000" dirty="0">
              <a:latin typeface="Monaco"/>
              <a:ea typeface="Monaco"/>
              <a:cs typeface="Monaco"/>
              <a:sym typeface="Monaco"/>
            </a:endParaRPr>
          </a:p>
          <a:p>
            <a:pPr lvl="0" defTabSz="584200">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public</a:t>
            </a:r>
            <a:r>
              <a:rPr sz="2000" dirty="0">
                <a:latin typeface="Monaco"/>
                <a:ea typeface="Monaco"/>
                <a:cs typeface="Monaco"/>
                <a:sym typeface="Monaco"/>
              </a:rPr>
              <a:t> </a:t>
            </a:r>
            <a:r>
              <a:rPr sz="2000" dirty="0">
                <a:solidFill>
                  <a:srgbClr val="931A68"/>
                </a:solidFill>
                <a:latin typeface="Monaco"/>
                <a:ea typeface="Monaco"/>
                <a:cs typeface="Monaco"/>
                <a:sym typeface="Monaco"/>
              </a:rPr>
              <a:t>void</a:t>
            </a:r>
            <a:r>
              <a:rPr sz="2000" dirty="0">
                <a:latin typeface="Monaco"/>
                <a:ea typeface="Monaco"/>
                <a:cs typeface="Monaco"/>
                <a:sym typeface="Monaco"/>
              </a:rPr>
              <a:t> </a:t>
            </a:r>
            <a:r>
              <a:rPr sz="2000" dirty="0" err="1">
                <a:latin typeface="Monaco"/>
                <a:ea typeface="Monaco"/>
                <a:cs typeface="Monaco"/>
                <a:sym typeface="Monaco"/>
              </a:rPr>
              <a:t>markTimePosition</a:t>
            </a:r>
            <a:r>
              <a:rPr sz="2000" dirty="0">
                <a:latin typeface="Monaco"/>
                <a:ea typeface="Monaco"/>
                <a:cs typeface="Monaco"/>
                <a:sym typeface="Monaco"/>
              </a:rPr>
              <a:t> (String name)</a:t>
            </a:r>
          </a:p>
          <a:p>
            <a:pPr lvl="0" defTabSz="584200">
              <a:defRPr sz="1800"/>
            </a:pPr>
            <a:r>
              <a:rPr sz="2000" dirty="0">
                <a:latin typeface="Monaco"/>
                <a:ea typeface="Monaco"/>
                <a:cs typeface="Monaco"/>
                <a:sym typeface="Monaco"/>
              </a:rPr>
              <a:t>  {</a:t>
            </a:r>
          </a:p>
          <a:p>
            <a:pPr lvl="0" defTabSz="584200">
              <a:defRPr sz="1800"/>
            </a:pPr>
            <a:r>
              <a:rPr sz="2000" dirty="0">
                <a:latin typeface="Monaco"/>
                <a:ea typeface="Monaco"/>
                <a:cs typeface="Monaco"/>
                <a:sym typeface="Monaco"/>
              </a:rPr>
              <a:t>    </a:t>
            </a:r>
            <a:r>
              <a:rPr sz="2000" dirty="0" err="1">
                <a:solidFill>
                  <a:srgbClr val="0326CC"/>
                </a:solidFill>
                <a:latin typeface="Monaco"/>
                <a:ea typeface="Monaco"/>
                <a:cs typeface="Monaco"/>
                <a:sym typeface="Monaco"/>
              </a:rPr>
              <a:t>marks</a:t>
            </a:r>
            <a:r>
              <a:rPr sz="2000" dirty="0" err="1">
                <a:latin typeface="Monaco"/>
                <a:ea typeface="Monaco"/>
                <a:cs typeface="Monaco"/>
                <a:sym typeface="Monaco"/>
              </a:rPr>
              <a:t>.put</a:t>
            </a:r>
            <a:r>
              <a:rPr sz="2000" dirty="0">
                <a:latin typeface="Monaco"/>
                <a:ea typeface="Monaco"/>
                <a:cs typeface="Monaco"/>
                <a:sym typeface="Monaco"/>
              </a:rPr>
              <a:t>(name, </a:t>
            </a:r>
            <a:r>
              <a:rPr sz="2000" dirty="0" err="1">
                <a:solidFill>
                  <a:srgbClr val="0326CC"/>
                </a:solidFill>
                <a:latin typeface="Monaco"/>
                <a:ea typeface="Monaco"/>
                <a:cs typeface="Monaco"/>
                <a:sym typeface="Monaco"/>
              </a:rPr>
              <a:t>currentPosition</a:t>
            </a:r>
            <a:r>
              <a:rPr sz="2000" dirty="0">
                <a:latin typeface="Monaco"/>
                <a:ea typeface="Monaco"/>
                <a:cs typeface="Monaco"/>
                <a:sym typeface="Monaco"/>
              </a:rPr>
              <a:t>);</a:t>
            </a:r>
          </a:p>
          <a:p>
            <a:pPr lvl="0" defTabSz="584200">
              <a:defRPr sz="1800"/>
            </a:pPr>
            <a:r>
              <a:rPr sz="2000" dirty="0">
                <a:latin typeface="Monaco"/>
                <a:ea typeface="Monaco"/>
                <a:cs typeface="Monaco"/>
                <a:sym typeface="Monaco"/>
              </a:rPr>
              <a:t>  }</a:t>
            </a:r>
          </a:p>
        </p:txBody>
      </p:sp>
      <p:sp>
        <p:nvSpPr>
          <p:cNvPr id="209" name="Shape 209"/>
          <p:cNvSpPr>
            <a:spLocks noGrp="1"/>
          </p:cNvSpPr>
          <p:nvPr>
            <p:ph type="title"/>
          </p:nvPr>
        </p:nvSpPr>
        <p:spPr>
          <a:prstGeom prst="rect">
            <a:avLst/>
          </a:prstGeom>
        </p:spPr>
        <p:txBody>
          <a:bodyPr/>
          <a:lstStyle/>
          <a:p>
            <a:pPr lvl="0">
              <a:defRPr sz="1800"/>
            </a:pPr>
            <a:r>
              <a:rPr sz="4200"/>
              <a:t>6,7</a:t>
            </a:r>
          </a:p>
        </p:txBody>
      </p:sp>
      <p:sp>
        <p:nvSpPr>
          <p:cNvPr id="210" name="Shape 210"/>
          <p:cNvSpPr>
            <a:spLocks noGrp="1"/>
          </p:cNvSpPr>
          <p:nvPr>
            <p:ph type="body" idx="1"/>
          </p:nvPr>
        </p:nvSpPr>
        <p:spPr>
          <a:xfrm>
            <a:off x="571500" y="2425699"/>
            <a:ext cx="3770660" cy="6744489"/>
          </a:xfrm>
          <a:prstGeom prst="rect">
            <a:avLst/>
          </a:prstGeom>
        </p:spPr>
        <p:txBody>
          <a:bodyPr/>
          <a:lstStyle/>
          <a:p>
            <a:pPr lvl="0">
              <a:spcBef>
                <a:spcPts val="1700"/>
              </a:spcBef>
              <a:defRPr sz="1800"/>
            </a:pPr>
            <a:r>
              <a:rPr sz="2600" dirty="0"/>
              <a:t>Mark various positions and return to them after moving </a:t>
            </a:r>
            <a:r>
              <a:rPr lang="en-IE" sz="2600" dirty="0" smtClean="0"/>
              <a:t/>
            </a:r>
            <a:br>
              <a:rPr lang="en-IE" sz="2600" dirty="0" smtClean="0"/>
            </a:br>
            <a:r>
              <a:rPr sz="2600" dirty="0" smtClean="0"/>
              <a:t>the </a:t>
            </a:r>
            <a:r>
              <a:rPr sz="2600" dirty="0"/>
              <a:t>current position around.</a:t>
            </a:r>
          </a:p>
          <a:p>
            <a:pPr lvl="0">
              <a:spcBef>
                <a:spcPts val="1700"/>
              </a:spcBef>
              <a:defRPr sz="1800"/>
            </a:pPr>
            <a:r>
              <a:rPr sz="2600" dirty="0"/>
              <a:t>Mark a position and return to </a:t>
            </a:r>
            <a:r>
              <a:rPr lang="en-IE" sz="2600" dirty="0" smtClean="0"/>
              <a:t/>
            </a:r>
            <a:br>
              <a:rPr lang="en-IE" sz="2600" dirty="0" smtClean="0"/>
            </a:br>
            <a:r>
              <a:rPr sz="2600" dirty="0" smtClean="0"/>
              <a:t>it </a:t>
            </a:r>
            <a:r>
              <a:rPr sz="2600" dirty="0"/>
              <a:t>without moving in </a:t>
            </a:r>
            <a:r>
              <a:rPr sz="2600" dirty="0" smtClean="0"/>
              <a:t>between</a:t>
            </a:r>
            <a:r>
              <a:rPr lang="en-IE" sz="2600" dirty="0" smtClean="0"/>
              <a:t>.</a:t>
            </a:r>
            <a:endParaRPr sz="2600" dirty="0"/>
          </a:p>
        </p:txBody>
      </p:sp>
      <p:sp>
        <p:nvSpPr>
          <p:cNvPr id="211" name="Shape 211"/>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400"/>
              <a:t>12</a:t>
            </a:fld>
            <a:endParaRPr sz="1400"/>
          </a:p>
        </p:txBody>
      </p:sp>
      <p:sp>
        <p:nvSpPr>
          <p:cNvPr id="212" name="Shape 212"/>
          <p:cNvSpPr/>
          <p:nvPr/>
        </p:nvSpPr>
        <p:spPr>
          <a:xfrm>
            <a:off x="4846216" y="913323"/>
            <a:ext cx="7920880" cy="4001095"/>
          </a:xfrm>
          <a:prstGeom prst="rect">
            <a:avLst/>
          </a:prstGeom>
          <a:solidFill>
            <a:srgbClr val="FFFFFF"/>
          </a:solidFill>
          <a:ln w="12700">
            <a:solidFill/>
            <a:miter lim="400000"/>
          </a:ln>
          <a:extLst>
            <a:ext uri="{C572A759-6A51-4108-AA02-DFA0A04FC94B}">
              <ma14:wrappingTextBoxFlag xmlns:ma14="http://schemas.microsoft.com/office/mac/drawingml/2011/main" val="1"/>
            </a:ext>
          </a:extLst>
        </p:spPr>
        <p:txBody>
          <a:bodyPr wrap="square" lIns="0" tIns="0" rIns="0" bIns="0" anchor="b">
            <a:spAutoFit/>
          </a:bodyPr>
          <a:lstStyle/>
          <a:p>
            <a:pPr lvl="0" defTabSz="584200">
              <a:defRPr sz="1800"/>
            </a:pPr>
            <a:r>
              <a:rPr sz="2000" dirty="0">
                <a:latin typeface="Monaco"/>
                <a:ea typeface="Monaco"/>
                <a:cs typeface="Monaco"/>
                <a:sym typeface="Monaco"/>
              </a:rPr>
              <a:t>  </a:t>
            </a:r>
            <a:r>
              <a:rPr lang="en-IE" sz="2000" dirty="0" smtClean="0">
                <a:latin typeface="Monaco"/>
                <a:ea typeface="Monaco"/>
                <a:cs typeface="Monaco"/>
                <a:sym typeface="Monaco"/>
              </a:rPr>
              <a:t>@Test</a:t>
            </a:r>
          </a:p>
          <a:p>
            <a:pPr lvl="0" defTabSz="584200">
              <a:defRPr sz="1800"/>
            </a:pPr>
            <a:r>
              <a:rPr lang="en-IE" sz="2000" dirty="0">
                <a:solidFill>
                  <a:srgbClr val="931A68"/>
                </a:solidFill>
                <a:latin typeface="Monaco"/>
                <a:ea typeface="Monaco"/>
                <a:cs typeface="Monaco"/>
                <a:sym typeface="Monaco"/>
              </a:rPr>
              <a:t> </a:t>
            </a:r>
            <a:r>
              <a:rPr lang="en-IE" sz="2000" dirty="0" smtClean="0">
                <a:solidFill>
                  <a:srgbClr val="931A68"/>
                </a:solidFill>
                <a:latin typeface="Monaco"/>
                <a:ea typeface="Monaco"/>
                <a:cs typeface="Monaco"/>
                <a:sym typeface="Monaco"/>
              </a:rPr>
              <a:t> </a:t>
            </a:r>
            <a:r>
              <a:rPr sz="2000" dirty="0" smtClean="0">
                <a:solidFill>
                  <a:srgbClr val="931A68"/>
                </a:solidFill>
                <a:latin typeface="Monaco"/>
                <a:ea typeface="Monaco"/>
                <a:cs typeface="Monaco"/>
                <a:sym typeface="Monaco"/>
              </a:rPr>
              <a:t>public</a:t>
            </a:r>
            <a:r>
              <a:rPr sz="2000" dirty="0" smtClean="0">
                <a:latin typeface="Monaco"/>
                <a:ea typeface="Monaco"/>
                <a:cs typeface="Monaco"/>
                <a:sym typeface="Monaco"/>
              </a:rPr>
              <a:t> </a:t>
            </a:r>
            <a:r>
              <a:rPr sz="2000" dirty="0">
                <a:solidFill>
                  <a:srgbClr val="931A68"/>
                </a:solidFill>
                <a:latin typeface="Monaco"/>
                <a:ea typeface="Monaco"/>
                <a:cs typeface="Monaco"/>
                <a:sym typeface="Monaco"/>
              </a:rPr>
              <a:t>void</a:t>
            </a:r>
            <a:r>
              <a:rPr sz="2000" dirty="0">
                <a:latin typeface="Monaco"/>
                <a:ea typeface="Monaco"/>
                <a:cs typeface="Monaco"/>
                <a:sym typeface="Monaco"/>
              </a:rPr>
              <a:t> </a:t>
            </a:r>
            <a:r>
              <a:rPr sz="2000" dirty="0" err="1">
                <a:latin typeface="Monaco"/>
                <a:ea typeface="Monaco"/>
                <a:cs typeface="Monaco"/>
                <a:sym typeface="Monaco"/>
              </a:rPr>
              <a:t>testMark</a:t>
            </a:r>
            <a:r>
              <a:rPr sz="2000" dirty="0">
                <a:latin typeface="Monaco"/>
                <a:ea typeface="Monaco"/>
                <a:cs typeface="Monaco"/>
                <a:sym typeface="Monaco"/>
              </a:rPr>
              <a:t>()</a:t>
            </a:r>
          </a:p>
          <a:p>
            <a:pPr lvl="0" defTabSz="584200">
              <a:defRPr sz="1800"/>
            </a:pPr>
            <a:r>
              <a:rPr sz="2000" dirty="0">
                <a:latin typeface="Monaco"/>
                <a:ea typeface="Monaco"/>
                <a:cs typeface="Monaco"/>
                <a:sym typeface="Monaco"/>
              </a:rPr>
              <a:t>  {</a:t>
            </a:r>
          </a:p>
          <a:p>
            <a:pPr lvl="0" defTabSz="584200">
              <a:defRPr sz="1800"/>
            </a:pPr>
            <a:r>
              <a:rPr sz="2000" dirty="0">
                <a:latin typeface="Monaco"/>
                <a:ea typeface="Monaco"/>
                <a:cs typeface="Monaco"/>
                <a:sym typeface="Monaco"/>
              </a:rPr>
              <a:t>    </a:t>
            </a:r>
            <a:r>
              <a:rPr sz="2000" dirty="0" err="1">
                <a:solidFill>
                  <a:srgbClr val="0326CC"/>
                </a:solidFill>
                <a:latin typeface="Monaco"/>
                <a:ea typeface="Monaco"/>
                <a:cs typeface="Monaco"/>
                <a:sym typeface="Monaco"/>
              </a:rPr>
              <a:t>editor</a:t>
            </a:r>
            <a:r>
              <a:rPr sz="2000" dirty="0" err="1">
                <a:latin typeface="Monaco"/>
                <a:ea typeface="Monaco"/>
                <a:cs typeface="Monaco"/>
                <a:sym typeface="Monaco"/>
              </a:rPr>
              <a:t>.fastForward</a:t>
            </a:r>
            <a:r>
              <a:rPr sz="2000" dirty="0">
                <a:latin typeface="Monaco"/>
                <a:ea typeface="Monaco"/>
                <a:cs typeface="Monaco"/>
                <a:sym typeface="Monaco"/>
              </a:rPr>
              <a:t>(30);</a:t>
            </a:r>
          </a:p>
          <a:p>
            <a:pPr lvl="0" defTabSz="584200">
              <a:defRPr sz="1800"/>
            </a:pPr>
            <a:r>
              <a:rPr sz="2000" dirty="0">
                <a:latin typeface="Monaco"/>
                <a:ea typeface="Monaco"/>
                <a:cs typeface="Monaco"/>
                <a:sym typeface="Monaco"/>
              </a:rPr>
              <a:t>    </a:t>
            </a:r>
            <a:r>
              <a:rPr sz="2000" dirty="0" err="1">
                <a:solidFill>
                  <a:srgbClr val="0326CC"/>
                </a:solidFill>
                <a:latin typeface="Monaco"/>
                <a:ea typeface="Monaco"/>
                <a:cs typeface="Monaco"/>
                <a:sym typeface="Monaco"/>
              </a:rPr>
              <a:t>editor</a:t>
            </a:r>
            <a:r>
              <a:rPr sz="2000" dirty="0" err="1">
                <a:latin typeface="Monaco"/>
                <a:ea typeface="Monaco"/>
                <a:cs typeface="Monaco"/>
                <a:sym typeface="Monaco"/>
              </a:rPr>
              <a:t>.markTimePosition</a:t>
            </a:r>
            <a:r>
              <a:rPr sz="2000" dirty="0">
                <a:latin typeface="Monaco"/>
                <a:ea typeface="Monaco"/>
                <a:cs typeface="Monaco"/>
                <a:sym typeface="Monaco"/>
              </a:rPr>
              <a:t>(</a:t>
            </a:r>
            <a:r>
              <a:rPr sz="2000" dirty="0">
                <a:solidFill>
                  <a:srgbClr val="3933FF"/>
                </a:solidFill>
                <a:latin typeface="Monaco"/>
                <a:ea typeface="Monaco"/>
                <a:cs typeface="Monaco"/>
                <a:sym typeface="Monaco"/>
              </a:rPr>
              <a:t>"one"</a:t>
            </a:r>
            <a:r>
              <a:rPr sz="2000" dirty="0">
                <a:latin typeface="Monaco"/>
                <a:ea typeface="Monaco"/>
                <a:cs typeface="Monaco"/>
                <a:sym typeface="Monaco"/>
              </a:rPr>
              <a:t>);</a:t>
            </a:r>
          </a:p>
          <a:p>
            <a:pPr lvl="0" defTabSz="584200">
              <a:defRPr sz="1800"/>
            </a:pPr>
            <a:r>
              <a:rPr sz="2000" dirty="0">
                <a:latin typeface="Monaco"/>
                <a:ea typeface="Monaco"/>
                <a:cs typeface="Monaco"/>
                <a:sym typeface="Monaco"/>
              </a:rPr>
              <a:t>    </a:t>
            </a:r>
            <a:r>
              <a:rPr sz="2000" dirty="0" err="1">
                <a:solidFill>
                  <a:srgbClr val="0326CC"/>
                </a:solidFill>
                <a:latin typeface="Monaco"/>
                <a:ea typeface="Monaco"/>
                <a:cs typeface="Monaco"/>
                <a:sym typeface="Monaco"/>
              </a:rPr>
              <a:t>editor</a:t>
            </a:r>
            <a:r>
              <a:rPr sz="2000" dirty="0" err="1">
                <a:latin typeface="Monaco"/>
                <a:ea typeface="Monaco"/>
                <a:cs typeface="Monaco"/>
                <a:sym typeface="Monaco"/>
              </a:rPr>
              <a:t>.fastForward</a:t>
            </a:r>
            <a:r>
              <a:rPr sz="2000" dirty="0">
                <a:latin typeface="Monaco"/>
                <a:ea typeface="Monaco"/>
                <a:cs typeface="Monaco"/>
                <a:sym typeface="Monaco"/>
              </a:rPr>
              <a:t>(30);</a:t>
            </a:r>
          </a:p>
          <a:p>
            <a:pPr lvl="0" defTabSz="584200">
              <a:defRPr sz="1800"/>
            </a:pPr>
            <a:r>
              <a:rPr sz="2000" dirty="0">
                <a:latin typeface="Monaco"/>
                <a:ea typeface="Monaco"/>
                <a:cs typeface="Monaco"/>
                <a:sym typeface="Monaco"/>
              </a:rPr>
              <a:t>    </a:t>
            </a:r>
            <a:r>
              <a:rPr sz="2000" dirty="0" err="1">
                <a:solidFill>
                  <a:srgbClr val="0326CC"/>
                </a:solidFill>
                <a:latin typeface="Monaco"/>
                <a:ea typeface="Monaco"/>
                <a:cs typeface="Monaco"/>
                <a:sym typeface="Monaco"/>
              </a:rPr>
              <a:t>editor</a:t>
            </a:r>
            <a:r>
              <a:rPr sz="2000" dirty="0" err="1">
                <a:latin typeface="Monaco"/>
                <a:ea typeface="Monaco"/>
                <a:cs typeface="Monaco"/>
                <a:sym typeface="Monaco"/>
              </a:rPr>
              <a:t>.markTimePosition</a:t>
            </a:r>
            <a:r>
              <a:rPr sz="2000" dirty="0">
                <a:latin typeface="Monaco"/>
                <a:ea typeface="Monaco"/>
                <a:cs typeface="Monaco"/>
                <a:sym typeface="Monaco"/>
              </a:rPr>
              <a:t>(</a:t>
            </a:r>
            <a:r>
              <a:rPr sz="2000" dirty="0">
                <a:solidFill>
                  <a:srgbClr val="3933FF"/>
                </a:solidFill>
                <a:latin typeface="Monaco"/>
                <a:ea typeface="Monaco"/>
                <a:cs typeface="Monaco"/>
                <a:sym typeface="Monaco"/>
              </a:rPr>
              <a:t>"two"</a:t>
            </a:r>
            <a:r>
              <a:rPr sz="2000" dirty="0">
                <a:latin typeface="Monaco"/>
                <a:ea typeface="Monaco"/>
                <a:cs typeface="Monaco"/>
                <a:sym typeface="Monaco"/>
              </a:rPr>
              <a:t>);</a:t>
            </a:r>
          </a:p>
          <a:p>
            <a:pPr lvl="0" defTabSz="584200">
              <a:defRPr sz="1800"/>
            </a:pPr>
            <a:r>
              <a:rPr sz="2000" dirty="0">
                <a:latin typeface="Monaco"/>
                <a:ea typeface="Monaco"/>
                <a:cs typeface="Monaco"/>
                <a:sym typeface="Monaco"/>
              </a:rPr>
              <a:t>    </a:t>
            </a:r>
          </a:p>
          <a:p>
            <a:pPr lvl="0" defTabSz="584200">
              <a:defRPr sz="1800"/>
            </a:pPr>
            <a:r>
              <a:rPr sz="2000" dirty="0">
                <a:latin typeface="Monaco"/>
                <a:ea typeface="Monaco"/>
                <a:cs typeface="Monaco"/>
                <a:sym typeface="Monaco"/>
              </a:rPr>
              <a:t>    </a:t>
            </a:r>
            <a:r>
              <a:rPr sz="2000" dirty="0" err="1">
                <a:solidFill>
                  <a:srgbClr val="0326CC"/>
                </a:solidFill>
                <a:latin typeface="Monaco"/>
                <a:ea typeface="Monaco"/>
                <a:cs typeface="Monaco"/>
                <a:sym typeface="Monaco"/>
              </a:rPr>
              <a:t>editor</a:t>
            </a:r>
            <a:r>
              <a:rPr sz="2000" dirty="0" err="1">
                <a:latin typeface="Monaco"/>
                <a:ea typeface="Monaco"/>
                <a:cs typeface="Monaco"/>
                <a:sym typeface="Monaco"/>
              </a:rPr>
              <a:t>.gotoMark</a:t>
            </a:r>
            <a:r>
              <a:rPr sz="2000" dirty="0">
                <a:latin typeface="Monaco"/>
                <a:ea typeface="Monaco"/>
                <a:cs typeface="Monaco"/>
                <a:sym typeface="Monaco"/>
              </a:rPr>
              <a:t>(</a:t>
            </a:r>
            <a:r>
              <a:rPr sz="2000" dirty="0">
                <a:solidFill>
                  <a:srgbClr val="3933FF"/>
                </a:solidFill>
                <a:latin typeface="Monaco"/>
                <a:ea typeface="Monaco"/>
                <a:cs typeface="Monaco"/>
                <a:sym typeface="Monaco"/>
              </a:rPr>
              <a:t>"one"</a:t>
            </a:r>
            <a:r>
              <a:rPr sz="2000" dirty="0">
                <a:latin typeface="Monaco"/>
                <a:ea typeface="Monaco"/>
                <a:cs typeface="Monaco"/>
                <a:sym typeface="Monaco"/>
              </a:rPr>
              <a:t>);</a:t>
            </a:r>
          </a:p>
          <a:p>
            <a:pPr lvl="0" defTabSz="584200">
              <a:defRPr sz="1800"/>
            </a:pPr>
            <a:r>
              <a:rPr sz="2000" dirty="0">
                <a:latin typeface="Monaco"/>
                <a:ea typeface="Monaco"/>
                <a:cs typeface="Monaco"/>
                <a:sym typeface="Monaco"/>
              </a:rPr>
              <a:t>    </a:t>
            </a:r>
            <a:r>
              <a:rPr sz="2000" dirty="0" err="1">
                <a:latin typeface="Monaco"/>
                <a:ea typeface="Monaco"/>
                <a:cs typeface="Monaco"/>
                <a:sym typeface="Monaco"/>
              </a:rPr>
              <a:t>assertEquals</a:t>
            </a:r>
            <a:r>
              <a:rPr sz="2000" dirty="0">
                <a:latin typeface="Monaco"/>
                <a:ea typeface="Monaco"/>
                <a:cs typeface="Monaco"/>
                <a:sym typeface="Monaco"/>
              </a:rPr>
              <a:t>(30, </a:t>
            </a:r>
            <a:r>
              <a:rPr sz="2000" dirty="0" err="1">
                <a:solidFill>
                  <a:srgbClr val="0326CC"/>
                </a:solidFill>
                <a:latin typeface="Monaco"/>
                <a:ea typeface="Monaco"/>
                <a:cs typeface="Monaco"/>
                <a:sym typeface="Monaco"/>
              </a:rPr>
              <a:t>editor</a:t>
            </a:r>
            <a:r>
              <a:rPr sz="2000" dirty="0" err="1">
                <a:latin typeface="Monaco"/>
                <a:ea typeface="Monaco"/>
                <a:cs typeface="Monaco"/>
                <a:sym typeface="Monaco"/>
              </a:rPr>
              <a:t>.currentTimePosition</a:t>
            </a:r>
            <a:r>
              <a:rPr sz="2000" dirty="0">
                <a:latin typeface="Monaco"/>
                <a:ea typeface="Monaco"/>
                <a:cs typeface="Monaco"/>
                <a:sym typeface="Monaco"/>
              </a:rPr>
              <a:t>());</a:t>
            </a:r>
          </a:p>
          <a:p>
            <a:pPr lvl="0" defTabSz="584200">
              <a:defRPr sz="1800"/>
            </a:pPr>
            <a:r>
              <a:rPr sz="2000" dirty="0">
                <a:latin typeface="Monaco"/>
                <a:ea typeface="Monaco"/>
                <a:cs typeface="Monaco"/>
                <a:sym typeface="Monaco"/>
              </a:rPr>
              <a:t>    </a:t>
            </a:r>
            <a:r>
              <a:rPr sz="2000" dirty="0" err="1">
                <a:solidFill>
                  <a:srgbClr val="0326CC"/>
                </a:solidFill>
                <a:latin typeface="Monaco"/>
                <a:ea typeface="Monaco"/>
                <a:cs typeface="Monaco"/>
                <a:sym typeface="Monaco"/>
              </a:rPr>
              <a:t>editor</a:t>
            </a:r>
            <a:r>
              <a:rPr sz="2000" dirty="0" err="1">
                <a:latin typeface="Monaco"/>
                <a:ea typeface="Monaco"/>
                <a:cs typeface="Monaco"/>
                <a:sym typeface="Monaco"/>
              </a:rPr>
              <a:t>.gotoMark</a:t>
            </a:r>
            <a:r>
              <a:rPr sz="2000" dirty="0">
                <a:latin typeface="Monaco"/>
                <a:ea typeface="Monaco"/>
                <a:cs typeface="Monaco"/>
                <a:sym typeface="Monaco"/>
              </a:rPr>
              <a:t>(</a:t>
            </a:r>
            <a:r>
              <a:rPr sz="2000" dirty="0">
                <a:solidFill>
                  <a:srgbClr val="3933FF"/>
                </a:solidFill>
                <a:latin typeface="Monaco"/>
                <a:ea typeface="Monaco"/>
                <a:cs typeface="Monaco"/>
                <a:sym typeface="Monaco"/>
              </a:rPr>
              <a:t>"two"</a:t>
            </a:r>
            <a:r>
              <a:rPr sz="2000" dirty="0">
                <a:latin typeface="Monaco"/>
                <a:ea typeface="Monaco"/>
                <a:cs typeface="Monaco"/>
                <a:sym typeface="Monaco"/>
              </a:rPr>
              <a:t>);</a:t>
            </a:r>
          </a:p>
          <a:p>
            <a:pPr lvl="0" defTabSz="584200">
              <a:defRPr sz="1800"/>
            </a:pPr>
            <a:r>
              <a:rPr sz="2000" dirty="0">
                <a:latin typeface="Monaco"/>
                <a:ea typeface="Monaco"/>
                <a:cs typeface="Monaco"/>
                <a:sym typeface="Monaco"/>
              </a:rPr>
              <a:t>    </a:t>
            </a:r>
            <a:r>
              <a:rPr sz="2000" dirty="0" err="1">
                <a:latin typeface="Monaco"/>
                <a:ea typeface="Monaco"/>
                <a:cs typeface="Monaco"/>
                <a:sym typeface="Monaco"/>
              </a:rPr>
              <a:t>assertEquals</a:t>
            </a:r>
            <a:r>
              <a:rPr sz="2000" dirty="0">
                <a:latin typeface="Monaco"/>
                <a:ea typeface="Monaco"/>
                <a:cs typeface="Monaco"/>
                <a:sym typeface="Monaco"/>
              </a:rPr>
              <a:t>(60, </a:t>
            </a:r>
            <a:r>
              <a:rPr sz="2000" dirty="0" err="1">
                <a:solidFill>
                  <a:srgbClr val="0326CC"/>
                </a:solidFill>
                <a:latin typeface="Monaco"/>
                <a:ea typeface="Monaco"/>
                <a:cs typeface="Monaco"/>
                <a:sym typeface="Monaco"/>
              </a:rPr>
              <a:t>editor</a:t>
            </a:r>
            <a:r>
              <a:rPr sz="2000" dirty="0" err="1">
                <a:latin typeface="Monaco"/>
                <a:ea typeface="Monaco"/>
                <a:cs typeface="Monaco"/>
                <a:sym typeface="Monaco"/>
              </a:rPr>
              <a:t>.currentTimePosition</a:t>
            </a:r>
            <a:r>
              <a:rPr sz="2000" dirty="0">
                <a:latin typeface="Monaco"/>
                <a:ea typeface="Monaco"/>
                <a:cs typeface="Monaco"/>
                <a:sym typeface="Monaco"/>
              </a:rPr>
              <a:t>());</a:t>
            </a:r>
          </a:p>
          <a:p>
            <a:pPr lvl="0" defTabSz="584200">
              <a:defRPr sz="1800"/>
            </a:pPr>
            <a:r>
              <a:rPr sz="2000" dirty="0">
                <a:latin typeface="Monaco"/>
                <a:ea typeface="Monaco"/>
                <a:cs typeface="Monaco"/>
                <a:sym typeface="Monaco"/>
              </a:rPr>
              <a:t>  }</a:t>
            </a:r>
          </a:p>
        </p:txBody>
      </p:sp>
      <p:sp>
        <p:nvSpPr>
          <p:cNvPr id="7" name="TextBox 6"/>
          <p:cNvSpPr txBox="1"/>
          <p:nvPr/>
        </p:nvSpPr>
        <p:spPr>
          <a:xfrm>
            <a:off x="11162500" y="8811047"/>
            <a:ext cx="1533487" cy="59503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457200" rtl="0" fontAlgn="auto" latinLnBrk="1" hangingPunct="0">
              <a:lnSpc>
                <a:spcPct val="100000"/>
              </a:lnSpc>
              <a:spcBef>
                <a:spcPts val="0"/>
              </a:spcBef>
              <a:spcAft>
                <a:spcPts val="0"/>
              </a:spcAft>
              <a:buClrTx/>
              <a:buSzTx/>
              <a:buFontTx/>
              <a:buNone/>
              <a:tabLst/>
            </a:pPr>
            <a:r>
              <a:rPr kumimoji="0" lang="en-US" sz="3200" b="0" i="0" u="none" strike="noStrike" cap="none" spc="0" normalizeH="0" baseline="0" smtClean="0">
                <a:ln>
                  <a:noFill/>
                </a:ln>
                <a:solidFill>
                  <a:srgbClr val="000000"/>
                </a:solidFill>
                <a:effectLst/>
                <a:uFillTx/>
                <a:latin typeface="Helvetica"/>
                <a:ea typeface="Helvetica"/>
                <a:cs typeface="Helvetica"/>
                <a:sym typeface="Helvetica"/>
              </a:rPr>
              <a:t>(SUT)</a:t>
            </a:r>
            <a:endParaRPr kumimoji="0" lang="en-US" sz="32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8" name="TextBox 7"/>
          <p:cNvSpPr txBox="1"/>
          <p:nvPr/>
        </p:nvSpPr>
        <p:spPr>
          <a:xfrm>
            <a:off x="10921132" y="330200"/>
            <a:ext cx="2016224" cy="59503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457200" rtl="0" fontAlgn="auto" latinLnBrk="1" hangingPunct="0">
              <a:lnSpc>
                <a:spcPct val="100000"/>
              </a:lnSpc>
              <a:spcBef>
                <a:spcPts val="0"/>
              </a:spcBef>
              <a:spcAft>
                <a:spcPts val="0"/>
              </a:spcAft>
              <a:buClrTx/>
              <a:buSzTx/>
              <a:buFontTx/>
              <a:buNone/>
              <a:tabLst/>
            </a:pPr>
            <a:r>
              <a:rPr kumimoji="0" lang="en-US" sz="3200" b="0" i="0" u="none" strike="noStrike" cap="none" spc="0" normalizeH="0" baseline="0" dirty="0" smtClean="0">
                <a:ln>
                  <a:noFill/>
                </a:ln>
                <a:solidFill>
                  <a:srgbClr val="000000"/>
                </a:solidFill>
                <a:effectLst/>
                <a:uFillTx/>
                <a:latin typeface="Helvetica"/>
                <a:ea typeface="Helvetica"/>
                <a:cs typeface="Helvetica"/>
                <a:sym typeface="Helvetica"/>
              </a:rPr>
              <a:t>(Test)</a:t>
            </a:r>
            <a:endParaRPr kumimoji="0" lang="en-US" sz="3200" b="0" i="0" u="none" strike="noStrike" cap="none" spc="0" normalizeH="0" baseline="0" dirty="0">
              <a:ln>
                <a:noFill/>
              </a:ln>
              <a:solidFill>
                <a:srgbClr val="000000"/>
              </a:solidFill>
              <a:effectLst/>
              <a:uFillTx/>
              <a:latin typeface="Helvetica"/>
              <a:ea typeface="Helvetica"/>
              <a:cs typeface="Helvetica"/>
              <a:sym typeface="Helvetica"/>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a:spLocks noGrp="1"/>
          </p:cNvSpPr>
          <p:nvPr>
            <p:ph type="title"/>
          </p:nvPr>
        </p:nvSpPr>
        <p:spPr>
          <a:prstGeom prst="rect">
            <a:avLst/>
          </a:prstGeom>
        </p:spPr>
        <p:txBody>
          <a:bodyPr/>
          <a:lstStyle/>
          <a:p>
            <a:pPr lvl="0">
              <a:defRPr sz="1800"/>
            </a:pPr>
            <a:r>
              <a:rPr lang="en-IE" sz="4200" dirty="0" smtClean="0"/>
              <a:t>Some Unit Test </a:t>
            </a:r>
            <a:r>
              <a:rPr sz="4200" dirty="0" smtClean="0"/>
              <a:t>Examples</a:t>
            </a:r>
            <a:endParaRPr sz="4200" dirty="0"/>
          </a:p>
        </p:txBody>
      </p:sp>
      <p:sp>
        <p:nvSpPr>
          <p:cNvPr id="102" name="Shape 102"/>
          <p:cNvSpPr>
            <a:spLocks noGrp="1"/>
          </p:cNvSpPr>
          <p:nvPr>
            <p:ph type="body" idx="1"/>
          </p:nvPr>
        </p:nvSpPr>
        <p:spPr>
          <a:prstGeom prst="rect">
            <a:avLst/>
          </a:prstGeom>
        </p:spPr>
        <p:txBody>
          <a:bodyPr/>
          <a:lstStyle/>
          <a:p>
            <a:pPr marL="0" lvl="0" indent="0">
              <a:buNone/>
              <a:defRPr sz="1800"/>
            </a:pPr>
            <a:endParaRPr lang="en-IE" sz="4000" dirty="0"/>
          </a:p>
          <a:p>
            <a:pPr lvl="0">
              <a:defRPr sz="1800"/>
            </a:pPr>
            <a:r>
              <a:rPr sz="4000" dirty="0" smtClean="0">
                <a:solidFill>
                  <a:schemeClr val="tx1"/>
                </a:solidFill>
              </a:rPr>
              <a:t>VideoPlayer</a:t>
            </a:r>
            <a:endParaRPr sz="4000" dirty="0">
              <a:solidFill>
                <a:schemeClr val="tx1"/>
              </a:solidFill>
            </a:endParaRPr>
          </a:p>
        </p:txBody>
      </p:sp>
      <p:sp>
        <p:nvSpPr>
          <p:cNvPr id="103" name="Shape 103"/>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400"/>
              <a:t>2</a:t>
            </a:fld>
            <a:endParaRPr sz="1400"/>
          </a:p>
        </p:txBody>
      </p:sp>
      <p:pic>
        <p:nvPicPr>
          <p:cNvPr id="104" name="Picture 1.png"/>
          <p:cNvPicPr/>
          <p:nvPr/>
        </p:nvPicPr>
        <p:blipFill>
          <a:blip r:embed="rId2">
            <a:extLst/>
          </a:blip>
          <a:stretch>
            <a:fillRect/>
          </a:stretch>
        </p:blipFill>
        <p:spPr>
          <a:xfrm>
            <a:off x="6142360" y="2448768"/>
            <a:ext cx="5224140" cy="6460480"/>
          </a:xfrm>
          <a:prstGeom prst="rect">
            <a:avLst/>
          </a:prstGeom>
          <a:ln w="12700">
            <a:solidFill>
              <a:schemeClr val="accent1"/>
            </a:solidFill>
            <a:miter lim="400000"/>
          </a:ln>
        </p:spPr>
      </p:pic>
    </p:spTree>
    <p:extLst>
      <p:ext uri="{BB962C8B-B14F-4D97-AF65-F5344CB8AC3E}">
        <p14:creationId xmlns:p14="http://schemas.microsoft.com/office/powerpoint/2010/main" val="2293321201"/>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title"/>
          </p:nvPr>
        </p:nvSpPr>
        <p:spPr>
          <a:xfrm>
            <a:off x="571500" y="330200"/>
            <a:ext cx="5570860" cy="1397000"/>
          </a:xfrm>
          <a:prstGeom prst="rect">
            <a:avLst/>
          </a:prstGeom>
        </p:spPr>
        <p:txBody>
          <a:bodyPr/>
          <a:lstStyle/>
          <a:p>
            <a:pPr lvl="0">
              <a:defRPr sz="1800"/>
            </a:pPr>
            <a:r>
              <a:rPr sz="4200" dirty="0" err="1"/>
              <a:t>VideoPlayer</a:t>
            </a:r>
            <a:r>
              <a:rPr sz="4200" dirty="0"/>
              <a:t> Specification</a:t>
            </a:r>
          </a:p>
        </p:txBody>
      </p:sp>
      <p:sp>
        <p:nvSpPr>
          <p:cNvPr id="161" name="Shape 161"/>
          <p:cNvSpPr>
            <a:spLocks noGrp="1"/>
          </p:cNvSpPr>
          <p:nvPr>
            <p:ph type="body" idx="1"/>
          </p:nvPr>
        </p:nvSpPr>
        <p:spPr>
          <a:xfrm>
            <a:off x="379534" y="1988963"/>
            <a:ext cx="5472608" cy="3467100"/>
          </a:xfrm>
          <a:prstGeom prst="rect">
            <a:avLst/>
          </a:prstGeom>
        </p:spPr>
        <p:txBody>
          <a:bodyPr/>
          <a:lstStyle/>
          <a:p>
            <a:pPr lvl="0">
              <a:spcBef>
                <a:spcPts val="3000"/>
              </a:spcBef>
              <a:defRPr sz="1800"/>
            </a:pPr>
            <a:r>
              <a:rPr sz="2600" dirty="0"/>
              <a:t>Implementations will provide methods to control a VCR or tape deck. </a:t>
            </a:r>
          </a:p>
          <a:p>
            <a:pPr lvl="0">
              <a:spcBef>
                <a:spcPts val="3000"/>
              </a:spcBef>
              <a:defRPr sz="1800"/>
            </a:pPr>
            <a:r>
              <a:rPr sz="2600" dirty="0"/>
              <a:t>There's the notion of a current position that lies somewhere between the beginning of tape (considered to be zero) and the end of tape - considered to be the tape duration in </a:t>
            </a:r>
            <a:r>
              <a:rPr sz="2600" dirty="0" smtClean="0"/>
              <a:t>seconds</a:t>
            </a:r>
            <a:r>
              <a:rPr lang="en-IE" sz="2600" dirty="0" smtClean="0"/>
              <a:t>.</a:t>
            </a:r>
            <a:endParaRPr sz="2600" dirty="0"/>
          </a:p>
        </p:txBody>
      </p:sp>
      <p:sp>
        <p:nvSpPr>
          <p:cNvPr id="162" name="Shape 162"/>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400"/>
              <a:t>3</a:t>
            </a:fld>
            <a:endParaRPr sz="1400"/>
          </a:p>
        </p:txBody>
      </p:sp>
      <p:sp>
        <p:nvSpPr>
          <p:cNvPr id="163" name="Shape 163"/>
          <p:cNvSpPr/>
          <p:nvPr/>
        </p:nvSpPr>
        <p:spPr>
          <a:xfrm>
            <a:off x="5852142" y="2103412"/>
            <a:ext cx="7056784" cy="3693319"/>
          </a:xfrm>
          <a:prstGeom prst="rect">
            <a:avLst/>
          </a:prstGeom>
          <a:solidFill>
            <a:srgbClr val="FFFFFF"/>
          </a:solidFill>
          <a:ln w="12700">
            <a:solidFill/>
            <a:miter lim="400000"/>
          </a:ln>
          <a:extLst>
            <a:ext uri="{C572A759-6A51-4108-AA02-DFA0A04FC94B}">
              <ma14:wrappingTextBoxFlag xmlns:ma14="http://schemas.microsoft.com/office/mac/drawingml/2011/main" val="1"/>
            </a:ext>
          </a:extLst>
        </p:spPr>
        <p:txBody>
          <a:bodyPr wrap="square" lIns="0" tIns="0" rIns="0" bIns="0" anchor="b">
            <a:spAutoFit/>
          </a:bodyPr>
          <a:lstStyle/>
          <a:p>
            <a:pPr lvl="0" defTabSz="584200">
              <a:defRPr sz="1800"/>
            </a:pPr>
            <a:r>
              <a:rPr sz="2000" dirty="0">
                <a:solidFill>
                  <a:srgbClr val="931A68"/>
                </a:solidFill>
                <a:latin typeface="Monaco"/>
                <a:ea typeface="Monaco"/>
                <a:cs typeface="Monaco"/>
                <a:sym typeface="Monaco"/>
              </a:rPr>
              <a:t>public</a:t>
            </a:r>
            <a:r>
              <a:rPr sz="2000" dirty="0">
                <a:latin typeface="Monaco"/>
                <a:ea typeface="Monaco"/>
                <a:cs typeface="Monaco"/>
                <a:sym typeface="Monaco"/>
              </a:rPr>
              <a:t> </a:t>
            </a:r>
            <a:r>
              <a:rPr sz="2000" dirty="0">
                <a:solidFill>
                  <a:srgbClr val="931A68"/>
                </a:solidFill>
                <a:latin typeface="Monaco"/>
                <a:ea typeface="Monaco"/>
                <a:cs typeface="Monaco"/>
                <a:sym typeface="Monaco"/>
              </a:rPr>
              <a:t>interface</a:t>
            </a:r>
            <a:r>
              <a:rPr sz="2000" dirty="0">
                <a:latin typeface="Monaco"/>
                <a:ea typeface="Monaco"/>
                <a:cs typeface="Monaco"/>
                <a:sym typeface="Monaco"/>
              </a:rPr>
              <a:t> </a:t>
            </a:r>
            <a:r>
              <a:rPr sz="2000" dirty="0" err="1">
                <a:latin typeface="Monaco"/>
                <a:ea typeface="Monaco"/>
                <a:cs typeface="Monaco"/>
                <a:sym typeface="Monaco"/>
              </a:rPr>
              <a:t>VideoPlayer</a:t>
            </a:r>
            <a:endParaRPr sz="2000" dirty="0">
              <a:latin typeface="Monaco"/>
              <a:ea typeface="Monaco"/>
              <a:cs typeface="Monaco"/>
              <a:sym typeface="Monaco"/>
            </a:endParaRPr>
          </a:p>
          <a:p>
            <a:pPr lvl="0" defTabSz="584200">
              <a:defRPr sz="1800"/>
            </a:pPr>
            <a:r>
              <a:rPr sz="2000" dirty="0">
                <a:latin typeface="Monaco"/>
                <a:ea typeface="Monaco"/>
                <a:cs typeface="Monaco"/>
                <a:sym typeface="Monaco"/>
              </a:rPr>
              <a:t>{</a:t>
            </a:r>
          </a:p>
          <a:p>
            <a:pPr lvl="0" defTabSz="584200">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public</a:t>
            </a:r>
            <a:r>
              <a:rPr sz="2000" dirty="0">
                <a:latin typeface="Monaco"/>
                <a:ea typeface="Monaco"/>
                <a:cs typeface="Monaco"/>
                <a:sym typeface="Monaco"/>
              </a:rPr>
              <a:t> </a:t>
            </a:r>
            <a:r>
              <a:rPr sz="2000" dirty="0">
                <a:solidFill>
                  <a:srgbClr val="931A68"/>
                </a:solidFill>
                <a:latin typeface="Monaco"/>
                <a:ea typeface="Monaco"/>
                <a:cs typeface="Monaco"/>
                <a:sym typeface="Monaco"/>
              </a:rPr>
              <a:t>void</a:t>
            </a:r>
            <a:r>
              <a:rPr sz="2000" dirty="0">
                <a:latin typeface="Monaco"/>
                <a:ea typeface="Monaco"/>
                <a:cs typeface="Monaco"/>
                <a:sym typeface="Monaco"/>
              </a:rPr>
              <a:t> </a:t>
            </a:r>
            <a:r>
              <a:rPr sz="2000" dirty="0" err="1">
                <a:latin typeface="Monaco"/>
                <a:ea typeface="Monaco"/>
                <a:cs typeface="Monaco"/>
                <a:sym typeface="Monaco"/>
              </a:rPr>
              <a:t>fastForward</a:t>
            </a:r>
            <a:r>
              <a:rPr sz="2000" dirty="0">
                <a:latin typeface="Monaco"/>
                <a:ea typeface="Monaco"/>
                <a:cs typeface="Monaco"/>
                <a:sym typeface="Monaco"/>
              </a:rPr>
              <a:t> (</a:t>
            </a:r>
            <a:r>
              <a:rPr sz="2000" dirty="0" err="1">
                <a:solidFill>
                  <a:srgbClr val="931A68"/>
                </a:solidFill>
                <a:latin typeface="Monaco"/>
                <a:ea typeface="Monaco"/>
                <a:cs typeface="Monaco"/>
                <a:sym typeface="Monaco"/>
              </a:rPr>
              <a:t>int</a:t>
            </a:r>
            <a:r>
              <a:rPr sz="2000" dirty="0">
                <a:latin typeface="Monaco"/>
                <a:ea typeface="Monaco"/>
                <a:cs typeface="Monaco"/>
                <a:sym typeface="Monaco"/>
              </a:rPr>
              <a:t> seconds);</a:t>
            </a:r>
          </a:p>
          <a:p>
            <a:pPr lvl="0" defTabSz="584200">
              <a:defRPr sz="1800"/>
            </a:pPr>
            <a:endParaRPr sz="2000" dirty="0">
              <a:latin typeface="Monaco"/>
              <a:ea typeface="Monaco"/>
              <a:cs typeface="Monaco"/>
              <a:sym typeface="Monaco"/>
            </a:endParaRPr>
          </a:p>
          <a:p>
            <a:pPr lvl="0" defTabSz="584200">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public</a:t>
            </a:r>
            <a:r>
              <a:rPr sz="2000" dirty="0">
                <a:latin typeface="Monaco"/>
                <a:ea typeface="Monaco"/>
                <a:cs typeface="Monaco"/>
                <a:sym typeface="Monaco"/>
              </a:rPr>
              <a:t> </a:t>
            </a:r>
            <a:r>
              <a:rPr sz="2000" dirty="0">
                <a:solidFill>
                  <a:srgbClr val="931A68"/>
                </a:solidFill>
                <a:latin typeface="Monaco"/>
                <a:ea typeface="Monaco"/>
                <a:cs typeface="Monaco"/>
                <a:sym typeface="Monaco"/>
              </a:rPr>
              <a:t>void</a:t>
            </a:r>
            <a:r>
              <a:rPr sz="2000" dirty="0">
                <a:latin typeface="Monaco"/>
                <a:ea typeface="Monaco"/>
                <a:cs typeface="Monaco"/>
                <a:sym typeface="Monaco"/>
              </a:rPr>
              <a:t> rewind (</a:t>
            </a:r>
            <a:r>
              <a:rPr sz="2000" dirty="0" err="1">
                <a:solidFill>
                  <a:srgbClr val="931A68"/>
                </a:solidFill>
                <a:latin typeface="Monaco"/>
                <a:ea typeface="Monaco"/>
                <a:cs typeface="Monaco"/>
                <a:sym typeface="Monaco"/>
              </a:rPr>
              <a:t>int</a:t>
            </a:r>
            <a:r>
              <a:rPr sz="2000" dirty="0">
                <a:latin typeface="Monaco"/>
                <a:ea typeface="Monaco"/>
                <a:cs typeface="Monaco"/>
                <a:sym typeface="Monaco"/>
              </a:rPr>
              <a:t> seconds);</a:t>
            </a:r>
          </a:p>
          <a:p>
            <a:pPr lvl="0" defTabSz="584200">
              <a:defRPr sz="1800"/>
            </a:pPr>
            <a:endParaRPr sz="2000" dirty="0">
              <a:latin typeface="Monaco"/>
              <a:ea typeface="Monaco"/>
              <a:cs typeface="Monaco"/>
              <a:sym typeface="Monaco"/>
            </a:endParaRPr>
          </a:p>
          <a:p>
            <a:pPr lvl="0" defTabSz="584200">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public</a:t>
            </a:r>
            <a:r>
              <a:rPr sz="2000" dirty="0">
                <a:latin typeface="Monaco"/>
                <a:ea typeface="Monaco"/>
                <a:cs typeface="Monaco"/>
                <a:sym typeface="Monaco"/>
              </a:rPr>
              <a:t> </a:t>
            </a:r>
            <a:r>
              <a:rPr sz="2000" dirty="0" err="1">
                <a:solidFill>
                  <a:srgbClr val="931A68"/>
                </a:solidFill>
                <a:latin typeface="Monaco"/>
                <a:ea typeface="Monaco"/>
                <a:cs typeface="Monaco"/>
                <a:sym typeface="Monaco"/>
              </a:rPr>
              <a:t>int</a:t>
            </a:r>
            <a:r>
              <a:rPr sz="2000" dirty="0">
                <a:latin typeface="Monaco"/>
                <a:ea typeface="Monaco"/>
                <a:cs typeface="Monaco"/>
                <a:sym typeface="Monaco"/>
              </a:rPr>
              <a:t> </a:t>
            </a:r>
            <a:r>
              <a:rPr sz="2000" dirty="0" err="1">
                <a:latin typeface="Monaco"/>
                <a:ea typeface="Monaco"/>
                <a:cs typeface="Monaco"/>
                <a:sym typeface="Monaco"/>
              </a:rPr>
              <a:t>currentTimePosition</a:t>
            </a:r>
            <a:r>
              <a:rPr sz="2000" dirty="0">
                <a:latin typeface="Monaco"/>
                <a:ea typeface="Monaco"/>
                <a:cs typeface="Monaco"/>
                <a:sym typeface="Monaco"/>
              </a:rPr>
              <a:t> ();</a:t>
            </a:r>
          </a:p>
          <a:p>
            <a:pPr lvl="0" defTabSz="584200">
              <a:defRPr sz="1800"/>
            </a:pPr>
            <a:endParaRPr sz="2000" dirty="0">
              <a:latin typeface="Monaco"/>
              <a:ea typeface="Monaco"/>
              <a:cs typeface="Monaco"/>
              <a:sym typeface="Monaco"/>
            </a:endParaRPr>
          </a:p>
          <a:p>
            <a:pPr lvl="0" defTabSz="584200">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public</a:t>
            </a:r>
            <a:r>
              <a:rPr sz="2000" dirty="0">
                <a:latin typeface="Monaco"/>
                <a:ea typeface="Monaco"/>
                <a:cs typeface="Monaco"/>
                <a:sym typeface="Monaco"/>
              </a:rPr>
              <a:t> </a:t>
            </a:r>
            <a:r>
              <a:rPr sz="2000" dirty="0">
                <a:solidFill>
                  <a:srgbClr val="931A68"/>
                </a:solidFill>
                <a:latin typeface="Monaco"/>
                <a:ea typeface="Monaco"/>
                <a:cs typeface="Monaco"/>
                <a:sym typeface="Monaco"/>
              </a:rPr>
              <a:t>void</a:t>
            </a:r>
            <a:r>
              <a:rPr sz="2000" dirty="0">
                <a:latin typeface="Monaco"/>
                <a:ea typeface="Monaco"/>
                <a:cs typeface="Monaco"/>
                <a:sym typeface="Monaco"/>
              </a:rPr>
              <a:t> </a:t>
            </a:r>
            <a:r>
              <a:rPr sz="2000" dirty="0" err="1">
                <a:latin typeface="Monaco"/>
                <a:ea typeface="Monaco"/>
                <a:cs typeface="Monaco"/>
                <a:sym typeface="Monaco"/>
              </a:rPr>
              <a:t>markTimePosition</a:t>
            </a:r>
            <a:r>
              <a:rPr sz="2000" dirty="0">
                <a:latin typeface="Monaco"/>
                <a:ea typeface="Monaco"/>
                <a:cs typeface="Monaco"/>
                <a:sym typeface="Monaco"/>
              </a:rPr>
              <a:t> (String name);</a:t>
            </a:r>
          </a:p>
          <a:p>
            <a:pPr lvl="0" defTabSz="584200">
              <a:defRPr sz="1800"/>
            </a:pPr>
            <a:endParaRPr sz="2000" dirty="0">
              <a:latin typeface="Monaco"/>
              <a:ea typeface="Monaco"/>
              <a:cs typeface="Monaco"/>
              <a:sym typeface="Monaco"/>
            </a:endParaRPr>
          </a:p>
          <a:p>
            <a:pPr lvl="0" defTabSz="584200">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public</a:t>
            </a:r>
            <a:r>
              <a:rPr sz="2000" dirty="0">
                <a:latin typeface="Monaco"/>
                <a:ea typeface="Monaco"/>
                <a:cs typeface="Monaco"/>
                <a:sym typeface="Monaco"/>
              </a:rPr>
              <a:t> </a:t>
            </a:r>
            <a:r>
              <a:rPr sz="2000" dirty="0">
                <a:solidFill>
                  <a:srgbClr val="931A68"/>
                </a:solidFill>
                <a:latin typeface="Monaco"/>
                <a:ea typeface="Monaco"/>
                <a:cs typeface="Monaco"/>
                <a:sym typeface="Monaco"/>
              </a:rPr>
              <a:t>void</a:t>
            </a:r>
            <a:r>
              <a:rPr sz="2000" dirty="0">
                <a:latin typeface="Monaco"/>
                <a:ea typeface="Monaco"/>
                <a:cs typeface="Monaco"/>
                <a:sym typeface="Monaco"/>
              </a:rPr>
              <a:t> </a:t>
            </a:r>
            <a:r>
              <a:rPr sz="2000" dirty="0" err="1">
                <a:latin typeface="Monaco"/>
                <a:ea typeface="Monaco"/>
                <a:cs typeface="Monaco"/>
                <a:sym typeface="Monaco"/>
              </a:rPr>
              <a:t>gotoMark</a:t>
            </a:r>
            <a:r>
              <a:rPr sz="2000" dirty="0">
                <a:latin typeface="Monaco"/>
                <a:ea typeface="Monaco"/>
                <a:cs typeface="Monaco"/>
                <a:sym typeface="Monaco"/>
              </a:rPr>
              <a:t> (String name);</a:t>
            </a:r>
          </a:p>
          <a:p>
            <a:pPr lvl="0" defTabSz="584200">
              <a:defRPr sz="1800"/>
            </a:pPr>
            <a:r>
              <a:rPr sz="2000" dirty="0">
                <a:latin typeface="Monaco"/>
                <a:ea typeface="Monaco"/>
                <a:cs typeface="Monaco"/>
                <a:sym typeface="Monaco"/>
              </a:rPr>
              <a:t>}</a:t>
            </a:r>
          </a:p>
        </p:txBody>
      </p:sp>
      <p:sp>
        <p:nvSpPr>
          <p:cNvPr id="164" name="Shape 164"/>
          <p:cNvSpPr/>
          <p:nvPr/>
        </p:nvSpPr>
        <p:spPr>
          <a:xfrm>
            <a:off x="379534" y="6172944"/>
            <a:ext cx="11099800" cy="37973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marL="266700" lvl="0" indent="-266700" defTabSz="584200">
              <a:spcBef>
                <a:spcPts val="3000"/>
              </a:spcBef>
              <a:buSzPct val="100000"/>
              <a:buChar char="•"/>
              <a:defRPr sz="1800"/>
            </a:pPr>
            <a:r>
              <a:rPr sz="2600" dirty="0">
                <a:latin typeface="+mj-lt"/>
                <a:ea typeface="+mj-ea"/>
                <a:cs typeface="+mj-cs"/>
                <a:sym typeface="Helvetica Neue"/>
              </a:rPr>
              <a:t>You can ask for the current position and move from there to another given position. Fast-forward moves from current position toward end by some amount. Rewind moves from current position toward the </a:t>
            </a:r>
            <a:r>
              <a:rPr lang="en-IE" sz="2600" dirty="0" smtClean="0">
                <a:latin typeface="+mj-lt"/>
                <a:ea typeface="+mj-ea"/>
                <a:cs typeface="+mj-cs"/>
                <a:sym typeface="Helvetica Neue"/>
              </a:rPr>
              <a:t>beginning</a:t>
            </a:r>
            <a:r>
              <a:rPr sz="2600" dirty="0" smtClean="0">
                <a:latin typeface="+mj-lt"/>
                <a:ea typeface="+mj-ea"/>
                <a:cs typeface="+mj-cs"/>
                <a:sym typeface="Helvetica Neue"/>
              </a:rPr>
              <a:t> </a:t>
            </a:r>
            <a:r>
              <a:rPr sz="2600" dirty="0">
                <a:latin typeface="+mj-lt"/>
                <a:ea typeface="+mj-ea"/>
                <a:cs typeface="+mj-cs"/>
                <a:sym typeface="Helvetica Neue"/>
              </a:rPr>
              <a:t>by some amount. When tapes are first loaded, they are positioned at beginning automatically.</a:t>
            </a:r>
          </a:p>
          <a:p>
            <a:pPr marL="266700" lvl="0" indent="-266700" defTabSz="584200">
              <a:spcBef>
                <a:spcPts val="3000"/>
              </a:spcBef>
              <a:buSzPct val="100000"/>
              <a:buChar char="•"/>
              <a:defRPr sz="1800"/>
            </a:pPr>
            <a:r>
              <a:rPr sz="2600" dirty="0">
                <a:latin typeface="+mj-lt"/>
                <a:ea typeface="+mj-ea"/>
                <a:cs typeface="+mj-cs"/>
                <a:sym typeface="Helvetica Neue"/>
              </a:rPr>
              <a:t>A "Mark" can be established at any location - and this is remembered by the player. Going to a mark should make the location of the mark the current position.</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hape 166"/>
          <p:cNvSpPr>
            <a:spLocks noGrp="1"/>
          </p:cNvSpPr>
          <p:nvPr>
            <p:ph type="title"/>
          </p:nvPr>
        </p:nvSpPr>
        <p:spPr>
          <a:prstGeom prst="rect">
            <a:avLst/>
          </a:prstGeom>
        </p:spPr>
        <p:txBody>
          <a:bodyPr/>
          <a:lstStyle/>
          <a:p>
            <a:pPr lvl="0">
              <a:defRPr sz="1800"/>
            </a:pPr>
            <a:r>
              <a:rPr sz="4200" dirty="0"/>
              <a:t>VideoPlayer</a:t>
            </a:r>
          </a:p>
        </p:txBody>
      </p:sp>
      <p:sp>
        <p:nvSpPr>
          <p:cNvPr id="167" name="Shape 167"/>
          <p:cNvSpPr>
            <a:spLocks noGrp="1"/>
          </p:cNvSpPr>
          <p:nvPr>
            <p:ph type="body" idx="1"/>
          </p:nvPr>
        </p:nvSpPr>
        <p:spPr>
          <a:xfrm>
            <a:off x="508000" y="2324100"/>
            <a:ext cx="4749800" cy="6565900"/>
          </a:xfrm>
          <a:prstGeom prst="rect">
            <a:avLst/>
          </a:prstGeom>
        </p:spPr>
        <p:txBody>
          <a:bodyPr/>
          <a:lstStyle/>
          <a:p>
            <a:pPr lvl="0">
              <a:defRPr sz="1800"/>
            </a:pPr>
            <a:r>
              <a:rPr sz="2600" dirty="0"/>
              <a:t>Initial implementation....</a:t>
            </a:r>
          </a:p>
        </p:txBody>
      </p:sp>
      <p:sp>
        <p:nvSpPr>
          <p:cNvPr id="168" name="Shape 168"/>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400"/>
              <a:t>4</a:t>
            </a:fld>
            <a:endParaRPr sz="1400"/>
          </a:p>
        </p:txBody>
      </p:sp>
      <p:sp>
        <p:nvSpPr>
          <p:cNvPr id="169" name="Shape 169"/>
          <p:cNvSpPr/>
          <p:nvPr/>
        </p:nvSpPr>
        <p:spPr>
          <a:xfrm>
            <a:off x="5016500" y="1189633"/>
            <a:ext cx="7251700" cy="8309967"/>
          </a:xfrm>
          <a:prstGeom prst="rect">
            <a:avLst/>
          </a:prstGeom>
          <a:solidFill>
            <a:srgbClr val="FFFFFF"/>
          </a:solidFill>
          <a:ln w="12700">
            <a:solidFill/>
            <a:miter lim="400000"/>
          </a:ln>
          <a:extLst>
            <a:ext uri="{C572A759-6A51-4108-AA02-DFA0A04FC94B}">
              <ma14:wrappingTextBoxFlag xmlns:ma14="http://schemas.microsoft.com/office/mac/drawingml/2011/main" val="1"/>
            </a:ext>
          </a:extLst>
        </p:spPr>
        <p:txBody>
          <a:bodyPr lIns="0" tIns="0" rIns="0" bIns="0" anchor="b">
            <a:spAutoFit/>
          </a:bodyPr>
          <a:lstStyle/>
          <a:p>
            <a:pPr lvl="0" defTabSz="584200">
              <a:defRPr sz="1800"/>
            </a:pPr>
            <a:r>
              <a:rPr sz="1800" dirty="0">
                <a:solidFill>
                  <a:srgbClr val="931A68"/>
                </a:solidFill>
                <a:latin typeface="Monaco"/>
                <a:ea typeface="Monaco"/>
                <a:cs typeface="Monaco"/>
                <a:sym typeface="Monaco"/>
              </a:rPr>
              <a:t>public</a:t>
            </a:r>
            <a:r>
              <a:rPr sz="1800" dirty="0">
                <a:latin typeface="Monaco"/>
                <a:ea typeface="Monaco"/>
                <a:cs typeface="Monaco"/>
                <a:sym typeface="Monaco"/>
              </a:rPr>
              <a:t> </a:t>
            </a:r>
            <a:r>
              <a:rPr sz="1800" dirty="0">
                <a:solidFill>
                  <a:srgbClr val="931A68"/>
                </a:solidFill>
                <a:latin typeface="Monaco"/>
                <a:ea typeface="Monaco"/>
                <a:cs typeface="Monaco"/>
                <a:sym typeface="Monaco"/>
              </a:rPr>
              <a:t>class</a:t>
            </a:r>
            <a:r>
              <a:rPr sz="1800" dirty="0">
                <a:latin typeface="Monaco"/>
                <a:ea typeface="Monaco"/>
                <a:cs typeface="Monaco"/>
                <a:sym typeface="Monaco"/>
              </a:rPr>
              <a:t> </a:t>
            </a:r>
            <a:r>
              <a:rPr sz="1800" dirty="0" err="1">
                <a:latin typeface="Monaco"/>
                <a:ea typeface="Monaco"/>
                <a:cs typeface="Monaco"/>
                <a:sym typeface="Monaco"/>
              </a:rPr>
              <a:t>VideoPlayerImpl</a:t>
            </a:r>
            <a:r>
              <a:rPr sz="1800" dirty="0">
                <a:latin typeface="Monaco"/>
                <a:ea typeface="Monaco"/>
                <a:cs typeface="Monaco"/>
                <a:sym typeface="Monaco"/>
              </a:rPr>
              <a:t> </a:t>
            </a:r>
            <a:r>
              <a:rPr sz="1800" dirty="0">
                <a:solidFill>
                  <a:srgbClr val="931A68"/>
                </a:solidFill>
                <a:latin typeface="Monaco"/>
                <a:ea typeface="Monaco"/>
                <a:cs typeface="Monaco"/>
                <a:sym typeface="Monaco"/>
              </a:rPr>
              <a:t>implements</a:t>
            </a:r>
            <a:r>
              <a:rPr sz="1800" dirty="0">
                <a:latin typeface="Monaco"/>
                <a:ea typeface="Monaco"/>
                <a:cs typeface="Monaco"/>
                <a:sym typeface="Monaco"/>
              </a:rPr>
              <a:t> </a:t>
            </a:r>
            <a:r>
              <a:rPr sz="1800" dirty="0" err="1">
                <a:latin typeface="Monaco"/>
                <a:ea typeface="Monaco"/>
                <a:cs typeface="Monaco"/>
                <a:sym typeface="Monaco"/>
              </a:rPr>
              <a:t>VideoPlayer</a:t>
            </a:r>
            <a:endParaRPr sz="1800" dirty="0">
              <a:latin typeface="Monaco"/>
              <a:ea typeface="Monaco"/>
              <a:cs typeface="Monaco"/>
              <a:sym typeface="Monaco"/>
            </a:endParaRPr>
          </a:p>
          <a:p>
            <a:pPr lvl="0" defTabSz="584200">
              <a:defRPr sz="1800"/>
            </a:pPr>
            <a:r>
              <a:rPr sz="1800" dirty="0">
                <a:latin typeface="Monaco"/>
                <a:ea typeface="Monaco"/>
                <a:cs typeface="Monaco"/>
                <a:sym typeface="Monaco"/>
              </a:rPr>
              <a:t>{</a:t>
            </a:r>
          </a:p>
          <a:p>
            <a:pPr lvl="0" defTabSz="584200">
              <a:defRPr sz="1800"/>
            </a:pPr>
            <a:r>
              <a:rPr sz="1800" dirty="0">
                <a:latin typeface="Monaco"/>
                <a:ea typeface="Monaco"/>
                <a:cs typeface="Monaco"/>
                <a:sym typeface="Monaco"/>
              </a:rPr>
              <a:t>  </a:t>
            </a:r>
            <a:r>
              <a:rPr sz="1800" dirty="0">
                <a:solidFill>
                  <a:srgbClr val="931A68"/>
                </a:solidFill>
                <a:latin typeface="Monaco"/>
                <a:ea typeface="Monaco"/>
                <a:cs typeface="Monaco"/>
                <a:sym typeface="Monaco"/>
              </a:rPr>
              <a:t>private</a:t>
            </a:r>
            <a:r>
              <a:rPr sz="1800" dirty="0">
                <a:latin typeface="Monaco"/>
                <a:ea typeface="Monaco"/>
                <a:cs typeface="Monaco"/>
                <a:sym typeface="Monaco"/>
              </a:rPr>
              <a:t> </a:t>
            </a:r>
            <a:r>
              <a:rPr sz="1800" dirty="0" err="1">
                <a:solidFill>
                  <a:srgbClr val="931A68"/>
                </a:solidFill>
                <a:latin typeface="Monaco"/>
                <a:ea typeface="Monaco"/>
                <a:cs typeface="Monaco"/>
                <a:sym typeface="Monaco"/>
              </a:rPr>
              <a:t>int</a:t>
            </a:r>
            <a:r>
              <a:rPr sz="1800" dirty="0">
                <a:latin typeface="Monaco"/>
                <a:ea typeface="Monaco"/>
                <a:cs typeface="Monaco"/>
                <a:sym typeface="Monaco"/>
              </a:rPr>
              <a:t> </a:t>
            </a:r>
            <a:r>
              <a:rPr sz="1800" dirty="0">
                <a:solidFill>
                  <a:srgbClr val="0326CC"/>
                </a:solidFill>
                <a:latin typeface="Monaco"/>
                <a:ea typeface="Monaco"/>
                <a:cs typeface="Monaco"/>
                <a:sym typeface="Monaco"/>
              </a:rPr>
              <a:t>duration</a:t>
            </a:r>
            <a:r>
              <a:rPr sz="1800" dirty="0">
                <a:latin typeface="Monaco"/>
                <a:ea typeface="Monaco"/>
                <a:cs typeface="Monaco"/>
                <a:sym typeface="Monaco"/>
              </a:rPr>
              <a:t>;</a:t>
            </a:r>
          </a:p>
          <a:p>
            <a:pPr lvl="0" defTabSz="584200">
              <a:defRPr sz="1800"/>
            </a:pPr>
            <a:r>
              <a:rPr sz="1800" dirty="0">
                <a:latin typeface="Monaco"/>
                <a:ea typeface="Monaco"/>
                <a:cs typeface="Monaco"/>
                <a:sym typeface="Monaco"/>
              </a:rPr>
              <a:t>  </a:t>
            </a:r>
            <a:r>
              <a:rPr sz="1800" dirty="0">
                <a:solidFill>
                  <a:srgbClr val="931A68"/>
                </a:solidFill>
                <a:latin typeface="Monaco"/>
                <a:ea typeface="Monaco"/>
                <a:cs typeface="Monaco"/>
                <a:sym typeface="Monaco"/>
              </a:rPr>
              <a:t>private</a:t>
            </a:r>
            <a:r>
              <a:rPr sz="1800" dirty="0">
                <a:latin typeface="Monaco"/>
                <a:ea typeface="Monaco"/>
                <a:cs typeface="Monaco"/>
                <a:sym typeface="Monaco"/>
              </a:rPr>
              <a:t> </a:t>
            </a:r>
            <a:r>
              <a:rPr sz="1800" dirty="0" err="1">
                <a:solidFill>
                  <a:srgbClr val="931A68"/>
                </a:solidFill>
                <a:latin typeface="Monaco"/>
                <a:ea typeface="Monaco"/>
                <a:cs typeface="Monaco"/>
                <a:sym typeface="Monaco"/>
              </a:rPr>
              <a:t>int</a:t>
            </a:r>
            <a:r>
              <a:rPr sz="1800" dirty="0">
                <a:latin typeface="Monaco"/>
                <a:ea typeface="Monaco"/>
                <a:cs typeface="Monaco"/>
                <a:sym typeface="Monaco"/>
              </a:rPr>
              <a:t> </a:t>
            </a:r>
            <a:r>
              <a:rPr sz="1800" dirty="0" err="1">
                <a:solidFill>
                  <a:srgbClr val="0326CC"/>
                </a:solidFill>
                <a:latin typeface="Monaco"/>
                <a:ea typeface="Monaco"/>
                <a:cs typeface="Monaco"/>
                <a:sym typeface="Monaco"/>
              </a:rPr>
              <a:t>currentPosition</a:t>
            </a:r>
            <a:r>
              <a:rPr sz="1800" dirty="0">
                <a:latin typeface="Monaco"/>
                <a:ea typeface="Monaco"/>
                <a:cs typeface="Monaco"/>
                <a:sym typeface="Monaco"/>
              </a:rPr>
              <a:t>;</a:t>
            </a:r>
          </a:p>
          <a:p>
            <a:pPr lvl="0" defTabSz="584200">
              <a:defRPr sz="1800"/>
            </a:pPr>
            <a:r>
              <a:rPr sz="1800" dirty="0">
                <a:latin typeface="Monaco"/>
                <a:ea typeface="Monaco"/>
                <a:cs typeface="Monaco"/>
                <a:sym typeface="Monaco"/>
              </a:rPr>
              <a:t>  </a:t>
            </a:r>
            <a:r>
              <a:rPr sz="1800" dirty="0">
                <a:solidFill>
                  <a:srgbClr val="931A68"/>
                </a:solidFill>
                <a:latin typeface="Monaco"/>
                <a:ea typeface="Monaco"/>
                <a:cs typeface="Monaco"/>
                <a:sym typeface="Monaco"/>
              </a:rPr>
              <a:t>private</a:t>
            </a:r>
            <a:r>
              <a:rPr sz="1800" dirty="0">
                <a:latin typeface="Monaco"/>
                <a:ea typeface="Monaco"/>
                <a:cs typeface="Monaco"/>
                <a:sym typeface="Monaco"/>
              </a:rPr>
              <a:t> Map&lt;String, Integer&gt; </a:t>
            </a:r>
            <a:r>
              <a:rPr sz="1800" dirty="0">
                <a:solidFill>
                  <a:srgbClr val="0326CC"/>
                </a:solidFill>
                <a:latin typeface="Monaco"/>
                <a:ea typeface="Monaco"/>
                <a:cs typeface="Monaco"/>
                <a:sym typeface="Monaco"/>
              </a:rPr>
              <a:t>marks</a:t>
            </a:r>
            <a:r>
              <a:rPr sz="1800" dirty="0">
                <a:latin typeface="Monaco"/>
                <a:ea typeface="Monaco"/>
                <a:cs typeface="Monaco"/>
                <a:sym typeface="Monaco"/>
              </a:rPr>
              <a:t>;</a:t>
            </a:r>
          </a:p>
          <a:p>
            <a:pPr lvl="0" defTabSz="584200">
              <a:defRPr sz="1800"/>
            </a:pPr>
            <a:r>
              <a:rPr sz="1800" dirty="0">
                <a:latin typeface="Monaco"/>
                <a:ea typeface="Monaco"/>
                <a:cs typeface="Monaco"/>
                <a:sym typeface="Monaco"/>
              </a:rPr>
              <a:t>  </a:t>
            </a:r>
          </a:p>
          <a:p>
            <a:pPr lvl="0" defTabSz="584200">
              <a:defRPr sz="1800"/>
            </a:pPr>
            <a:r>
              <a:rPr sz="1800" dirty="0">
                <a:latin typeface="Monaco"/>
                <a:ea typeface="Monaco"/>
                <a:cs typeface="Monaco"/>
                <a:sym typeface="Monaco"/>
              </a:rPr>
              <a:t>  </a:t>
            </a:r>
            <a:r>
              <a:rPr sz="1800" dirty="0">
                <a:solidFill>
                  <a:srgbClr val="931A68"/>
                </a:solidFill>
                <a:latin typeface="Monaco"/>
                <a:ea typeface="Monaco"/>
                <a:cs typeface="Monaco"/>
                <a:sym typeface="Monaco"/>
              </a:rPr>
              <a:t>public</a:t>
            </a:r>
            <a:r>
              <a:rPr sz="1800" dirty="0">
                <a:latin typeface="Monaco"/>
                <a:ea typeface="Monaco"/>
                <a:cs typeface="Monaco"/>
                <a:sym typeface="Monaco"/>
              </a:rPr>
              <a:t> </a:t>
            </a:r>
            <a:r>
              <a:rPr sz="1800" dirty="0" err="1">
                <a:latin typeface="Monaco"/>
                <a:ea typeface="Monaco"/>
                <a:cs typeface="Monaco"/>
                <a:sym typeface="Monaco"/>
              </a:rPr>
              <a:t>VideoPlayerImpl</a:t>
            </a:r>
            <a:r>
              <a:rPr sz="1800" dirty="0">
                <a:latin typeface="Monaco"/>
                <a:ea typeface="Monaco"/>
                <a:cs typeface="Monaco"/>
                <a:sym typeface="Monaco"/>
              </a:rPr>
              <a:t>(</a:t>
            </a:r>
            <a:r>
              <a:rPr sz="1800" dirty="0" err="1">
                <a:solidFill>
                  <a:srgbClr val="931A68"/>
                </a:solidFill>
                <a:latin typeface="Monaco"/>
                <a:ea typeface="Monaco"/>
                <a:cs typeface="Monaco"/>
                <a:sym typeface="Monaco"/>
              </a:rPr>
              <a:t>int</a:t>
            </a:r>
            <a:r>
              <a:rPr sz="1800" dirty="0">
                <a:latin typeface="Monaco"/>
                <a:ea typeface="Monaco"/>
                <a:cs typeface="Monaco"/>
                <a:sym typeface="Monaco"/>
              </a:rPr>
              <a:t> length)</a:t>
            </a:r>
          </a:p>
          <a:p>
            <a:pPr lvl="0" defTabSz="584200">
              <a:defRPr sz="1800"/>
            </a:pPr>
            <a:r>
              <a:rPr sz="1800" dirty="0">
                <a:latin typeface="Monaco"/>
                <a:ea typeface="Monaco"/>
                <a:cs typeface="Monaco"/>
                <a:sym typeface="Monaco"/>
              </a:rPr>
              <a:t>  {</a:t>
            </a:r>
          </a:p>
          <a:p>
            <a:pPr lvl="0" defTabSz="584200">
              <a:defRPr sz="1800"/>
            </a:pPr>
            <a:r>
              <a:rPr sz="1800" dirty="0">
                <a:latin typeface="Monaco"/>
                <a:ea typeface="Monaco"/>
                <a:cs typeface="Monaco"/>
                <a:sym typeface="Monaco"/>
              </a:rPr>
              <a:t>    </a:t>
            </a:r>
            <a:r>
              <a:rPr sz="1800" dirty="0" err="1">
                <a:solidFill>
                  <a:srgbClr val="931A68"/>
                </a:solidFill>
                <a:latin typeface="Monaco"/>
                <a:ea typeface="Monaco"/>
                <a:cs typeface="Monaco"/>
                <a:sym typeface="Monaco"/>
              </a:rPr>
              <a:t>this</a:t>
            </a:r>
            <a:r>
              <a:rPr sz="1800" dirty="0" err="1">
                <a:latin typeface="Monaco"/>
                <a:ea typeface="Monaco"/>
                <a:cs typeface="Monaco"/>
                <a:sym typeface="Monaco"/>
              </a:rPr>
              <a:t>.</a:t>
            </a:r>
            <a:r>
              <a:rPr sz="1800" dirty="0" err="1">
                <a:solidFill>
                  <a:srgbClr val="0326CC"/>
                </a:solidFill>
                <a:latin typeface="Monaco"/>
                <a:ea typeface="Monaco"/>
                <a:cs typeface="Monaco"/>
                <a:sym typeface="Monaco"/>
              </a:rPr>
              <a:t>duration</a:t>
            </a:r>
            <a:r>
              <a:rPr sz="1800" dirty="0">
                <a:latin typeface="Monaco"/>
                <a:ea typeface="Monaco"/>
                <a:cs typeface="Monaco"/>
                <a:sym typeface="Monaco"/>
              </a:rPr>
              <a:t> = length;</a:t>
            </a:r>
          </a:p>
          <a:p>
            <a:pPr lvl="0" defTabSz="584200">
              <a:defRPr sz="1800"/>
            </a:pPr>
            <a:r>
              <a:rPr sz="1800" dirty="0">
                <a:latin typeface="Monaco"/>
                <a:ea typeface="Monaco"/>
                <a:cs typeface="Monaco"/>
                <a:sym typeface="Monaco"/>
              </a:rPr>
              <a:t>    </a:t>
            </a:r>
            <a:r>
              <a:rPr sz="1800" dirty="0">
                <a:solidFill>
                  <a:srgbClr val="0326CC"/>
                </a:solidFill>
                <a:latin typeface="Monaco"/>
                <a:ea typeface="Monaco"/>
                <a:cs typeface="Monaco"/>
                <a:sym typeface="Monaco"/>
              </a:rPr>
              <a:t>marks</a:t>
            </a:r>
            <a:r>
              <a:rPr sz="1800" dirty="0">
                <a:latin typeface="Monaco"/>
                <a:ea typeface="Monaco"/>
                <a:cs typeface="Monaco"/>
                <a:sym typeface="Monaco"/>
              </a:rPr>
              <a:t> = </a:t>
            </a:r>
            <a:r>
              <a:rPr sz="1800" dirty="0">
                <a:solidFill>
                  <a:srgbClr val="931A68"/>
                </a:solidFill>
                <a:latin typeface="Monaco"/>
                <a:ea typeface="Monaco"/>
                <a:cs typeface="Monaco"/>
                <a:sym typeface="Monaco"/>
              </a:rPr>
              <a:t>new</a:t>
            </a:r>
            <a:r>
              <a:rPr sz="1800" dirty="0">
                <a:latin typeface="Monaco"/>
                <a:ea typeface="Monaco"/>
                <a:cs typeface="Monaco"/>
                <a:sym typeface="Monaco"/>
              </a:rPr>
              <a:t> </a:t>
            </a:r>
            <a:r>
              <a:rPr sz="1800" dirty="0" err="1">
                <a:latin typeface="Monaco"/>
                <a:ea typeface="Monaco"/>
                <a:cs typeface="Monaco"/>
                <a:sym typeface="Monaco"/>
              </a:rPr>
              <a:t>HashMap</a:t>
            </a:r>
            <a:r>
              <a:rPr sz="1800" dirty="0">
                <a:latin typeface="Monaco"/>
                <a:ea typeface="Monaco"/>
                <a:cs typeface="Monaco"/>
                <a:sym typeface="Monaco"/>
              </a:rPr>
              <a:t>&lt;String, Integer&gt;();</a:t>
            </a:r>
          </a:p>
          <a:p>
            <a:pPr lvl="0" defTabSz="584200">
              <a:defRPr sz="1800"/>
            </a:pPr>
            <a:r>
              <a:rPr sz="1800" dirty="0">
                <a:latin typeface="Monaco"/>
                <a:ea typeface="Monaco"/>
                <a:cs typeface="Monaco"/>
                <a:sym typeface="Monaco"/>
              </a:rPr>
              <a:t>  }</a:t>
            </a:r>
          </a:p>
          <a:p>
            <a:pPr lvl="0" defTabSz="584200">
              <a:defRPr sz="1800"/>
            </a:pPr>
            <a:r>
              <a:rPr sz="1800" dirty="0">
                <a:latin typeface="Monaco"/>
                <a:ea typeface="Monaco"/>
                <a:cs typeface="Monaco"/>
                <a:sym typeface="Monaco"/>
              </a:rPr>
              <a:t>  </a:t>
            </a:r>
          </a:p>
          <a:p>
            <a:pPr lvl="0" defTabSz="584200">
              <a:defRPr sz="1800"/>
            </a:pPr>
            <a:r>
              <a:rPr sz="1800" dirty="0">
                <a:latin typeface="Monaco"/>
                <a:ea typeface="Monaco"/>
                <a:cs typeface="Monaco"/>
                <a:sym typeface="Monaco"/>
              </a:rPr>
              <a:t>  </a:t>
            </a:r>
            <a:r>
              <a:rPr sz="1800" dirty="0">
                <a:solidFill>
                  <a:srgbClr val="931A68"/>
                </a:solidFill>
                <a:latin typeface="Monaco"/>
                <a:ea typeface="Monaco"/>
                <a:cs typeface="Monaco"/>
                <a:sym typeface="Monaco"/>
              </a:rPr>
              <a:t>public</a:t>
            </a:r>
            <a:r>
              <a:rPr sz="1800" dirty="0">
                <a:latin typeface="Monaco"/>
                <a:ea typeface="Monaco"/>
                <a:cs typeface="Monaco"/>
                <a:sym typeface="Monaco"/>
              </a:rPr>
              <a:t> </a:t>
            </a:r>
            <a:r>
              <a:rPr sz="1800" dirty="0" err="1">
                <a:solidFill>
                  <a:srgbClr val="931A68"/>
                </a:solidFill>
                <a:latin typeface="Monaco"/>
                <a:ea typeface="Monaco"/>
                <a:cs typeface="Monaco"/>
                <a:sym typeface="Monaco"/>
              </a:rPr>
              <a:t>int</a:t>
            </a:r>
            <a:r>
              <a:rPr sz="1800" dirty="0">
                <a:latin typeface="Monaco"/>
                <a:ea typeface="Monaco"/>
                <a:cs typeface="Monaco"/>
                <a:sym typeface="Monaco"/>
              </a:rPr>
              <a:t> </a:t>
            </a:r>
            <a:r>
              <a:rPr sz="1800" dirty="0" err="1">
                <a:latin typeface="Monaco"/>
                <a:ea typeface="Monaco"/>
                <a:cs typeface="Monaco"/>
                <a:sym typeface="Monaco"/>
              </a:rPr>
              <a:t>currentTimePosition</a:t>
            </a:r>
            <a:r>
              <a:rPr sz="1800" dirty="0">
                <a:latin typeface="Monaco"/>
                <a:ea typeface="Monaco"/>
                <a:cs typeface="Monaco"/>
                <a:sym typeface="Monaco"/>
              </a:rPr>
              <a:t> ()</a:t>
            </a:r>
          </a:p>
          <a:p>
            <a:pPr lvl="0" defTabSz="584200">
              <a:defRPr sz="1800"/>
            </a:pPr>
            <a:r>
              <a:rPr sz="1800" dirty="0">
                <a:latin typeface="Monaco"/>
                <a:ea typeface="Monaco"/>
                <a:cs typeface="Monaco"/>
                <a:sym typeface="Monaco"/>
              </a:rPr>
              <a:t>  {</a:t>
            </a:r>
          </a:p>
          <a:p>
            <a:pPr lvl="0" defTabSz="584200">
              <a:defRPr sz="1800"/>
            </a:pPr>
            <a:r>
              <a:rPr sz="1800" dirty="0">
                <a:latin typeface="Monaco"/>
                <a:ea typeface="Monaco"/>
                <a:cs typeface="Monaco"/>
                <a:sym typeface="Monaco"/>
              </a:rPr>
              <a:t>    </a:t>
            </a:r>
            <a:r>
              <a:rPr sz="1800" dirty="0">
                <a:solidFill>
                  <a:srgbClr val="931A68"/>
                </a:solidFill>
                <a:latin typeface="Monaco"/>
                <a:ea typeface="Monaco"/>
                <a:cs typeface="Monaco"/>
                <a:sym typeface="Monaco"/>
              </a:rPr>
              <a:t>return</a:t>
            </a:r>
            <a:r>
              <a:rPr sz="1800" dirty="0">
                <a:latin typeface="Monaco"/>
                <a:ea typeface="Monaco"/>
                <a:cs typeface="Monaco"/>
                <a:sym typeface="Monaco"/>
              </a:rPr>
              <a:t> </a:t>
            </a:r>
            <a:r>
              <a:rPr sz="1800" dirty="0" err="1">
                <a:solidFill>
                  <a:srgbClr val="0326CC"/>
                </a:solidFill>
                <a:latin typeface="Monaco"/>
                <a:ea typeface="Monaco"/>
                <a:cs typeface="Monaco"/>
                <a:sym typeface="Monaco"/>
              </a:rPr>
              <a:t>currentPosition</a:t>
            </a:r>
            <a:r>
              <a:rPr sz="1800" dirty="0">
                <a:latin typeface="Monaco"/>
                <a:ea typeface="Monaco"/>
                <a:cs typeface="Monaco"/>
                <a:sym typeface="Monaco"/>
              </a:rPr>
              <a:t>;</a:t>
            </a:r>
          </a:p>
          <a:p>
            <a:pPr lvl="0" defTabSz="584200">
              <a:defRPr sz="1800"/>
            </a:pPr>
            <a:r>
              <a:rPr sz="1800" dirty="0">
                <a:latin typeface="Monaco"/>
                <a:ea typeface="Monaco"/>
                <a:cs typeface="Monaco"/>
                <a:sym typeface="Monaco"/>
              </a:rPr>
              <a:t>  }</a:t>
            </a:r>
          </a:p>
          <a:p>
            <a:pPr lvl="0" defTabSz="584200">
              <a:defRPr sz="1800"/>
            </a:pPr>
            <a:endParaRPr sz="1800" dirty="0">
              <a:latin typeface="Monaco"/>
              <a:ea typeface="Monaco"/>
              <a:cs typeface="Monaco"/>
              <a:sym typeface="Monaco"/>
            </a:endParaRPr>
          </a:p>
          <a:p>
            <a:pPr lvl="0" defTabSz="584200">
              <a:defRPr sz="1800"/>
            </a:pPr>
            <a:r>
              <a:rPr sz="1800" dirty="0">
                <a:latin typeface="Monaco"/>
                <a:ea typeface="Monaco"/>
                <a:cs typeface="Monaco"/>
                <a:sym typeface="Monaco"/>
              </a:rPr>
              <a:t>  </a:t>
            </a:r>
            <a:r>
              <a:rPr sz="1800" dirty="0">
                <a:solidFill>
                  <a:srgbClr val="931A68"/>
                </a:solidFill>
                <a:latin typeface="Monaco"/>
                <a:ea typeface="Monaco"/>
                <a:cs typeface="Monaco"/>
                <a:sym typeface="Monaco"/>
              </a:rPr>
              <a:t>public</a:t>
            </a:r>
            <a:r>
              <a:rPr sz="1800" dirty="0">
                <a:latin typeface="Monaco"/>
                <a:ea typeface="Monaco"/>
                <a:cs typeface="Monaco"/>
                <a:sym typeface="Monaco"/>
              </a:rPr>
              <a:t> </a:t>
            </a:r>
            <a:r>
              <a:rPr sz="1800" dirty="0">
                <a:solidFill>
                  <a:srgbClr val="931A68"/>
                </a:solidFill>
                <a:latin typeface="Monaco"/>
                <a:ea typeface="Monaco"/>
                <a:cs typeface="Monaco"/>
                <a:sym typeface="Monaco"/>
              </a:rPr>
              <a:t>void</a:t>
            </a:r>
            <a:r>
              <a:rPr sz="1800" dirty="0">
                <a:latin typeface="Monaco"/>
                <a:ea typeface="Monaco"/>
                <a:cs typeface="Monaco"/>
                <a:sym typeface="Monaco"/>
              </a:rPr>
              <a:t> </a:t>
            </a:r>
            <a:r>
              <a:rPr sz="1800" dirty="0" err="1">
                <a:latin typeface="Monaco"/>
                <a:ea typeface="Monaco"/>
                <a:cs typeface="Monaco"/>
                <a:sym typeface="Monaco"/>
              </a:rPr>
              <a:t>gotoMark</a:t>
            </a:r>
            <a:r>
              <a:rPr sz="1800" dirty="0">
                <a:latin typeface="Monaco"/>
                <a:ea typeface="Monaco"/>
                <a:cs typeface="Monaco"/>
                <a:sym typeface="Monaco"/>
              </a:rPr>
              <a:t> (String name)</a:t>
            </a:r>
          </a:p>
          <a:p>
            <a:pPr lvl="0" defTabSz="584200">
              <a:defRPr sz="1800"/>
            </a:pPr>
            <a:r>
              <a:rPr sz="1800" dirty="0">
                <a:latin typeface="Monaco"/>
                <a:ea typeface="Monaco"/>
                <a:cs typeface="Monaco"/>
                <a:sym typeface="Monaco"/>
              </a:rPr>
              <a:t>  { }</a:t>
            </a:r>
          </a:p>
          <a:p>
            <a:pPr lvl="0" defTabSz="584200">
              <a:defRPr sz="1800"/>
            </a:pPr>
            <a:endParaRPr sz="1800" dirty="0">
              <a:latin typeface="Monaco"/>
              <a:ea typeface="Monaco"/>
              <a:cs typeface="Monaco"/>
              <a:sym typeface="Monaco"/>
            </a:endParaRPr>
          </a:p>
          <a:p>
            <a:pPr lvl="0" defTabSz="584200">
              <a:defRPr sz="1800"/>
            </a:pPr>
            <a:r>
              <a:rPr sz="1800" dirty="0">
                <a:latin typeface="Monaco"/>
                <a:ea typeface="Monaco"/>
                <a:cs typeface="Monaco"/>
                <a:sym typeface="Monaco"/>
              </a:rPr>
              <a:t>  </a:t>
            </a:r>
            <a:r>
              <a:rPr sz="1800" dirty="0">
                <a:solidFill>
                  <a:srgbClr val="931A68"/>
                </a:solidFill>
                <a:latin typeface="Monaco"/>
                <a:ea typeface="Monaco"/>
                <a:cs typeface="Monaco"/>
                <a:sym typeface="Monaco"/>
              </a:rPr>
              <a:t>public</a:t>
            </a:r>
            <a:r>
              <a:rPr sz="1800" dirty="0">
                <a:latin typeface="Monaco"/>
                <a:ea typeface="Monaco"/>
                <a:cs typeface="Monaco"/>
                <a:sym typeface="Monaco"/>
              </a:rPr>
              <a:t> </a:t>
            </a:r>
            <a:r>
              <a:rPr sz="1800" dirty="0">
                <a:solidFill>
                  <a:srgbClr val="931A68"/>
                </a:solidFill>
                <a:latin typeface="Monaco"/>
                <a:ea typeface="Monaco"/>
                <a:cs typeface="Monaco"/>
                <a:sym typeface="Monaco"/>
              </a:rPr>
              <a:t>void</a:t>
            </a:r>
            <a:r>
              <a:rPr sz="1800" dirty="0">
                <a:latin typeface="Monaco"/>
                <a:ea typeface="Monaco"/>
                <a:cs typeface="Monaco"/>
                <a:sym typeface="Monaco"/>
              </a:rPr>
              <a:t> </a:t>
            </a:r>
            <a:r>
              <a:rPr sz="1800" dirty="0" err="1">
                <a:latin typeface="Monaco"/>
                <a:ea typeface="Monaco"/>
                <a:cs typeface="Monaco"/>
                <a:sym typeface="Monaco"/>
              </a:rPr>
              <a:t>markTimePosition</a:t>
            </a:r>
            <a:r>
              <a:rPr sz="1800" dirty="0">
                <a:latin typeface="Monaco"/>
                <a:ea typeface="Monaco"/>
                <a:cs typeface="Monaco"/>
                <a:sym typeface="Monaco"/>
              </a:rPr>
              <a:t> (String name)</a:t>
            </a:r>
          </a:p>
          <a:p>
            <a:pPr lvl="0" defTabSz="584200">
              <a:defRPr sz="1800"/>
            </a:pPr>
            <a:r>
              <a:rPr sz="1800" dirty="0">
                <a:latin typeface="Monaco"/>
                <a:ea typeface="Monaco"/>
                <a:cs typeface="Monaco"/>
                <a:sym typeface="Monaco"/>
              </a:rPr>
              <a:t>  { }</a:t>
            </a:r>
          </a:p>
          <a:p>
            <a:pPr lvl="0" defTabSz="584200">
              <a:defRPr sz="1800"/>
            </a:pPr>
            <a:endParaRPr sz="1800" dirty="0">
              <a:latin typeface="Monaco"/>
              <a:ea typeface="Monaco"/>
              <a:cs typeface="Monaco"/>
              <a:sym typeface="Monaco"/>
            </a:endParaRPr>
          </a:p>
          <a:p>
            <a:pPr lvl="0" defTabSz="584200">
              <a:defRPr sz="1800"/>
            </a:pPr>
            <a:r>
              <a:rPr sz="1800" dirty="0">
                <a:latin typeface="Monaco"/>
                <a:ea typeface="Monaco"/>
                <a:cs typeface="Monaco"/>
                <a:sym typeface="Monaco"/>
              </a:rPr>
              <a:t>  </a:t>
            </a:r>
            <a:r>
              <a:rPr sz="1800" dirty="0">
                <a:solidFill>
                  <a:srgbClr val="931A68"/>
                </a:solidFill>
                <a:latin typeface="Monaco"/>
                <a:ea typeface="Monaco"/>
                <a:cs typeface="Monaco"/>
                <a:sym typeface="Monaco"/>
              </a:rPr>
              <a:t>public</a:t>
            </a:r>
            <a:r>
              <a:rPr sz="1800" dirty="0">
                <a:latin typeface="Monaco"/>
                <a:ea typeface="Monaco"/>
                <a:cs typeface="Monaco"/>
                <a:sym typeface="Monaco"/>
              </a:rPr>
              <a:t> </a:t>
            </a:r>
            <a:r>
              <a:rPr sz="1800" dirty="0">
                <a:solidFill>
                  <a:srgbClr val="931A68"/>
                </a:solidFill>
                <a:latin typeface="Monaco"/>
                <a:ea typeface="Monaco"/>
                <a:cs typeface="Monaco"/>
                <a:sym typeface="Monaco"/>
              </a:rPr>
              <a:t>void</a:t>
            </a:r>
            <a:r>
              <a:rPr sz="1800" dirty="0">
                <a:latin typeface="Monaco"/>
                <a:ea typeface="Monaco"/>
                <a:cs typeface="Monaco"/>
                <a:sym typeface="Monaco"/>
              </a:rPr>
              <a:t> rewind (</a:t>
            </a:r>
            <a:r>
              <a:rPr sz="1800" dirty="0" err="1">
                <a:solidFill>
                  <a:srgbClr val="931A68"/>
                </a:solidFill>
                <a:latin typeface="Monaco"/>
                <a:ea typeface="Monaco"/>
                <a:cs typeface="Monaco"/>
                <a:sym typeface="Monaco"/>
              </a:rPr>
              <a:t>int</a:t>
            </a:r>
            <a:r>
              <a:rPr sz="1800" dirty="0">
                <a:latin typeface="Monaco"/>
                <a:ea typeface="Monaco"/>
                <a:cs typeface="Monaco"/>
                <a:sym typeface="Monaco"/>
              </a:rPr>
              <a:t> seconds) </a:t>
            </a:r>
          </a:p>
          <a:p>
            <a:pPr lvl="0" defTabSz="584200">
              <a:defRPr sz="1800"/>
            </a:pPr>
            <a:r>
              <a:rPr sz="1800" dirty="0">
                <a:latin typeface="Monaco"/>
                <a:ea typeface="Monaco"/>
                <a:cs typeface="Monaco"/>
                <a:sym typeface="Monaco"/>
              </a:rPr>
              <a:t>  { }</a:t>
            </a:r>
          </a:p>
          <a:p>
            <a:pPr lvl="0" defTabSz="584200">
              <a:defRPr sz="1800"/>
            </a:pPr>
            <a:endParaRPr sz="1800" dirty="0">
              <a:latin typeface="Monaco"/>
              <a:ea typeface="Monaco"/>
              <a:cs typeface="Monaco"/>
              <a:sym typeface="Monaco"/>
            </a:endParaRPr>
          </a:p>
          <a:p>
            <a:pPr lvl="0" defTabSz="584200">
              <a:defRPr sz="1800"/>
            </a:pPr>
            <a:r>
              <a:rPr sz="1800" dirty="0">
                <a:latin typeface="Monaco"/>
                <a:ea typeface="Monaco"/>
                <a:cs typeface="Monaco"/>
                <a:sym typeface="Monaco"/>
              </a:rPr>
              <a:t>  </a:t>
            </a:r>
            <a:r>
              <a:rPr sz="1800" dirty="0">
                <a:solidFill>
                  <a:srgbClr val="931A68"/>
                </a:solidFill>
                <a:latin typeface="Monaco"/>
                <a:ea typeface="Monaco"/>
                <a:cs typeface="Monaco"/>
                <a:sym typeface="Monaco"/>
              </a:rPr>
              <a:t>public</a:t>
            </a:r>
            <a:r>
              <a:rPr sz="1800" dirty="0">
                <a:latin typeface="Monaco"/>
                <a:ea typeface="Monaco"/>
                <a:cs typeface="Monaco"/>
                <a:sym typeface="Monaco"/>
              </a:rPr>
              <a:t> </a:t>
            </a:r>
            <a:r>
              <a:rPr sz="1800" dirty="0">
                <a:solidFill>
                  <a:srgbClr val="931A68"/>
                </a:solidFill>
                <a:latin typeface="Monaco"/>
                <a:ea typeface="Monaco"/>
                <a:cs typeface="Monaco"/>
                <a:sym typeface="Monaco"/>
              </a:rPr>
              <a:t>void</a:t>
            </a:r>
            <a:r>
              <a:rPr sz="1800" dirty="0">
                <a:latin typeface="Monaco"/>
                <a:ea typeface="Monaco"/>
                <a:cs typeface="Monaco"/>
                <a:sym typeface="Monaco"/>
              </a:rPr>
              <a:t> </a:t>
            </a:r>
            <a:r>
              <a:rPr sz="1800" dirty="0" err="1">
                <a:latin typeface="Monaco"/>
                <a:ea typeface="Monaco"/>
                <a:cs typeface="Monaco"/>
                <a:sym typeface="Monaco"/>
              </a:rPr>
              <a:t>fastForward</a:t>
            </a:r>
            <a:r>
              <a:rPr sz="1800" dirty="0">
                <a:latin typeface="Monaco"/>
                <a:ea typeface="Monaco"/>
                <a:cs typeface="Monaco"/>
                <a:sym typeface="Monaco"/>
              </a:rPr>
              <a:t> (</a:t>
            </a:r>
            <a:r>
              <a:rPr sz="1800" dirty="0" err="1">
                <a:solidFill>
                  <a:srgbClr val="931A68"/>
                </a:solidFill>
                <a:latin typeface="Monaco"/>
                <a:ea typeface="Monaco"/>
                <a:cs typeface="Monaco"/>
                <a:sym typeface="Monaco"/>
              </a:rPr>
              <a:t>int</a:t>
            </a:r>
            <a:r>
              <a:rPr sz="1800" dirty="0">
                <a:latin typeface="Monaco"/>
                <a:ea typeface="Monaco"/>
                <a:cs typeface="Monaco"/>
                <a:sym typeface="Monaco"/>
              </a:rPr>
              <a:t> seconds)</a:t>
            </a:r>
          </a:p>
          <a:p>
            <a:pPr lvl="0" defTabSz="584200">
              <a:defRPr sz="1800"/>
            </a:pPr>
            <a:r>
              <a:rPr sz="1800" dirty="0">
                <a:latin typeface="Monaco"/>
                <a:ea typeface="Monaco"/>
                <a:cs typeface="Monaco"/>
                <a:sym typeface="Monaco"/>
              </a:rPr>
              <a:t>  </a:t>
            </a:r>
            <a:r>
              <a:rPr sz="1800" dirty="0" smtClean="0">
                <a:latin typeface="Monaco"/>
                <a:ea typeface="Monaco"/>
                <a:cs typeface="Monaco"/>
                <a:sym typeface="Monaco"/>
              </a:rPr>
              <a:t>{</a:t>
            </a:r>
            <a:r>
              <a:rPr lang="en-IE" sz="1800" dirty="0" smtClean="0">
                <a:latin typeface="Monaco"/>
                <a:ea typeface="Monaco"/>
                <a:cs typeface="Monaco"/>
                <a:sym typeface="Monaco"/>
              </a:rPr>
              <a:t> </a:t>
            </a:r>
            <a:r>
              <a:rPr sz="1800" dirty="0" smtClean="0">
                <a:latin typeface="Monaco"/>
                <a:ea typeface="Monaco"/>
                <a:cs typeface="Monaco"/>
                <a:sym typeface="Monaco"/>
              </a:rPr>
              <a:t>}</a:t>
            </a:r>
            <a:endParaRPr lang="en-IE" sz="1800" dirty="0" smtClean="0">
              <a:latin typeface="Monaco"/>
              <a:ea typeface="Monaco"/>
              <a:cs typeface="Monaco"/>
              <a:sym typeface="Monaco"/>
            </a:endParaRPr>
          </a:p>
          <a:p>
            <a:pPr lvl="0" defTabSz="584200">
              <a:defRPr sz="1800"/>
            </a:pPr>
            <a:r>
              <a:rPr sz="1800" dirty="0" smtClean="0">
                <a:latin typeface="Monaco"/>
                <a:ea typeface="Monaco"/>
                <a:cs typeface="Monaco"/>
                <a:sym typeface="Monaco"/>
              </a:rPr>
              <a:t>}</a:t>
            </a:r>
            <a:endParaRPr sz="1800" dirty="0">
              <a:latin typeface="Monaco"/>
              <a:ea typeface="Monaco"/>
              <a:cs typeface="Monaco"/>
              <a:sym typeface="Monaco"/>
            </a:endParaRPr>
          </a:p>
        </p:txBody>
      </p:sp>
      <p:sp>
        <p:nvSpPr>
          <p:cNvPr id="6" name="TextBox 5"/>
          <p:cNvSpPr txBox="1"/>
          <p:nvPr/>
        </p:nvSpPr>
        <p:spPr>
          <a:xfrm>
            <a:off x="275421" y="7563585"/>
            <a:ext cx="4433775" cy="108747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457200" rtl="0" fontAlgn="auto" latinLnBrk="1" hangingPunct="0">
              <a:lnSpc>
                <a:spcPct val="100000"/>
              </a:lnSpc>
              <a:spcBef>
                <a:spcPts val="0"/>
              </a:spcBef>
              <a:spcAft>
                <a:spcPts val="0"/>
              </a:spcAft>
              <a:buClrTx/>
              <a:buSzTx/>
              <a:buFontTx/>
              <a:buNone/>
              <a:tabLst/>
            </a:pPr>
            <a:r>
              <a:rPr kumimoji="0" lang="en-US" sz="3200" b="0" i="0" u="none" strike="noStrike" cap="none" spc="0" normalizeH="0" baseline="0" dirty="0" smtClean="0">
                <a:ln>
                  <a:noFill/>
                </a:ln>
                <a:solidFill>
                  <a:srgbClr val="000000"/>
                </a:solidFill>
                <a:effectLst/>
                <a:uFillTx/>
                <a:latin typeface="Helvetica"/>
                <a:ea typeface="Helvetica"/>
                <a:cs typeface="Helvetica"/>
                <a:sym typeface="Helvetica"/>
              </a:rPr>
              <a:t>the System Under Test (SUT)</a:t>
            </a:r>
            <a:endParaRPr kumimoji="0" lang="en-US" sz="3200" b="0" i="0" u="none" strike="noStrike" cap="none" spc="0" normalizeH="0" baseline="0" dirty="0">
              <a:ln>
                <a:noFill/>
              </a:ln>
              <a:solidFill>
                <a:srgbClr val="000000"/>
              </a:solidFill>
              <a:effectLst/>
              <a:uFillTx/>
              <a:latin typeface="Helvetica"/>
              <a:ea typeface="Helvetica"/>
              <a:cs typeface="Helvetica"/>
              <a:sym typeface="Helvetica"/>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a:spLocks noGrp="1"/>
          </p:cNvSpPr>
          <p:nvPr>
            <p:ph type="title"/>
          </p:nvPr>
        </p:nvSpPr>
        <p:spPr>
          <a:prstGeom prst="rect">
            <a:avLst/>
          </a:prstGeom>
        </p:spPr>
        <p:txBody>
          <a:bodyPr/>
          <a:lstStyle/>
          <a:p>
            <a:pPr lvl="0">
              <a:defRPr sz="1800"/>
            </a:pPr>
            <a:r>
              <a:rPr sz="4200"/>
              <a:t>Test Case Specifications</a:t>
            </a:r>
          </a:p>
        </p:txBody>
      </p:sp>
      <p:sp>
        <p:nvSpPr>
          <p:cNvPr id="172" name="Shape 172"/>
          <p:cNvSpPr>
            <a:spLocks noGrp="1"/>
          </p:cNvSpPr>
          <p:nvPr>
            <p:ph type="body" idx="1"/>
          </p:nvPr>
        </p:nvSpPr>
        <p:spPr>
          <a:xfrm>
            <a:off x="718414" y="2345454"/>
            <a:ext cx="11861800" cy="7162800"/>
          </a:xfrm>
          <a:prstGeom prst="rect">
            <a:avLst/>
          </a:prstGeom>
        </p:spPr>
        <p:txBody>
          <a:bodyPr/>
          <a:lstStyle/>
          <a:p>
            <a:pPr lvl="0">
              <a:spcBef>
                <a:spcPts val="1700"/>
              </a:spcBef>
              <a:buAutoNum type="arabicPeriod"/>
              <a:defRPr sz="1800"/>
            </a:pPr>
            <a:r>
              <a:rPr sz="2600" dirty="0"/>
              <a:t>Verify that the initial position is 0.</a:t>
            </a:r>
          </a:p>
          <a:p>
            <a:pPr lvl="0">
              <a:spcBef>
                <a:spcPts val="1700"/>
              </a:spcBef>
              <a:buAutoNum type="arabicPeriod"/>
              <a:defRPr sz="1800"/>
            </a:pPr>
            <a:r>
              <a:rPr sz="2600" dirty="0"/>
              <a:t>Fast forward by some allowed amount (not past end of tape), then rewind by same amount. Should be at initial location.</a:t>
            </a:r>
          </a:p>
          <a:p>
            <a:pPr lvl="0">
              <a:spcBef>
                <a:spcPts val="1700"/>
              </a:spcBef>
              <a:buAutoNum type="arabicPeriod"/>
              <a:defRPr sz="1800"/>
            </a:pPr>
            <a:r>
              <a:rPr sz="2600" dirty="0"/>
              <a:t>Rewind by some allowed amount amount (not past beginning of tape), then fast forward by same amount. Should be at initial location.</a:t>
            </a:r>
          </a:p>
          <a:p>
            <a:pPr lvl="0">
              <a:spcBef>
                <a:spcPts val="1700"/>
              </a:spcBef>
              <a:buAutoNum type="arabicPeriod"/>
              <a:defRPr sz="1800"/>
            </a:pPr>
            <a:r>
              <a:rPr sz="2600" dirty="0"/>
              <a:t>Fast forward past end of tape, then rewind by same amount. Should be before the initial location by an appropriate amount to reflect the fact that you can't advance the location past the end of tape.</a:t>
            </a:r>
          </a:p>
          <a:p>
            <a:pPr lvl="0">
              <a:spcBef>
                <a:spcPts val="1700"/>
              </a:spcBef>
              <a:buAutoNum type="arabicPeriod"/>
              <a:defRPr sz="1800"/>
            </a:pPr>
            <a:r>
              <a:rPr sz="2600" dirty="0"/>
              <a:t>Try the same thing in the other direction (rewind past beginning of tape).</a:t>
            </a:r>
          </a:p>
          <a:p>
            <a:pPr lvl="0">
              <a:spcBef>
                <a:spcPts val="1700"/>
              </a:spcBef>
              <a:buAutoNum type="arabicPeriod"/>
              <a:defRPr sz="1800"/>
            </a:pPr>
            <a:r>
              <a:rPr sz="2600" dirty="0"/>
              <a:t>Mark various positions and return to them after moving the current position around.</a:t>
            </a:r>
          </a:p>
          <a:p>
            <a:pPr lvl="0">
              <a:spcBef>
                <a:spcPts val="1700"/>
              </a:spcBef>
              <a:buAutoNum type="arabicPeriod"/>
              <a:defRPr sz="1800"/>
            </a:pPr>
            <a:r>
              <a:rPr sz="2600" dirty="0"/>
              <a:t>Mark a position and return to it without moving in between</a:t>
            </a:r>
          </a:p>
        </p:txBody>
      </p:sp>
      <p:sp>
        <p:nvSpPr>
          <p:cNvPr id="173" name="Shape 173"/>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400"/>
              <a:t>5</a:t>
            </a:fld>
            <a:endParaRPr sz="1400"/>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hape 175"/>
          <p:cNvSpPr>
            <a:spLocks noGrp="1"/>
          </p:cNvSpPr>
          <p:nvPr>
            <p:ph type="title"/>
          </p:nvPr>
        </p:nvSpPr>
        <p:spPr>
          <a:prstGeom prst="rect">
            <a:avLst/>
          </a:prstGeom>
        </p:spPr>
        <p:txBody>
          <a:bodyPr/>
          <a:lstStyle/>
          <a:p>
            <a:pPr lvl="0">
              <a:defRPr sz="1800"/>
            </a:pPr>
            <a:r>
              <a:rPr sz="4200"/>
              <a:t>Test Fixture</a:t>
            </a:r>
          </a:p>
        </p:txBody>
      </p:sp>
      <p:sp>
        <p:nvSpPr>
          <p:cNvPr id="176" name="Shape 176"/>
          <p:cNvSpPr>
            <a:spLocks noGrp="1"/>
          </p:cNvSpPr>
          <p:nvPr>
            <p:ph type="body" idx="1"/>
          </p:nvPr>
        </p:nvSpPr>
        <p:spPr>
          <a:xfrm>
            <a:off x="571500" y="2324100"/>
            <a:ext cx="3962400" cy="6565900"/>
          </a:xfrm>
          <a:prstGeom prst="rect">
            <a:avLst/>
          </a:prstGeom>
        </p:spPr>
        <p:txBody>
          <a:bodyPr/>
          <a:lstStyle/>
          <a:p>
            <a:pPr lvl="0">
              <a:spcBef>
                <a:spcPts val="1700"/>
              </a:spcBef>
            </a:pPr>
            <a:endParaRPr dirty="0"/>
          </a:p>
        </p:txBody>
      </p:sp>
      <p:sp>
        <p:nvSpPr>
          <p:cNvPr id="177" name="Shape 177"/>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400"/>
              <a:t>6</a:t>
            </a:fld>
            <a:endParaRPr sz="1400"/>
          </a:p>
        </p:txBody>
      </p:sp>
      <p:sp>
        <p:nvSpPr>
          <p:cNvPr id="178" name="Shape 178"/>
          <p:cNvSpPr/>
          <p:nvPr/>
        </p:nvSpPr>
        <p:spPr>
          <a:xfrm>
            <a:off x="2757984" y="2976610"/>
            <a:ext cx="8739212" cy="4924425"/>
          </a:xfrm>
          <a:prstGeom prst="rect">
            <a:avLst/>
          </a:prstGeom>
          <a:solidFill>
            <a:srgbClr val="FFFFFF"/>
          </a:solidFill>
          <a:ln w="12700">
            <a:solidFill/>
            <a:miter lim="400000"/>
          </a:ln>
          <a:extLst>
            <a:ext uri="{C572A759-6A51-4108-AA02-DFA0A04FC94B}">
              <ma14:wrappingTextBoxFlag xmlns:ma14="http://schemas.microsoft.com/office/mac/drawingml/2011/main" val="1"/>
            </a:ext>
          </a:extLst>
        </p:spPr>
        <p:txBody>
          <a:bodyPr wrap="square" lIns="0" tIns="0" rIns="0" bIns="0" anchor="b">
            <a:spAutoFit/>
          </a:bodyPr>
          <a:lstStyle/>
          <a:p>
            <a:pPr lvl="0">
              <a:defRPr sz="1800"/>
            </a:pPr>
            <a:r>
              <a:rPr sz="2000" dirty="0">
                <a:solidFill>
                  <a:srgbClr val="931A68"/>
                </a:solidFill>
                <a:latin typeface="Monaco"/>
                <a:ea typeface="Monaco"/>
                <a:cs typeface="Monaco"/>
                <a:sym typeface="Monaco"/>
              </a:rPr>
              <a:t>public</a:t>
            </a:r>
            <a:r>
              <a:rPr sz="2000" dirty="0">
                <a:latin typeface="Monaco"/>
                <a:ea typeface="Monaco"/>
                <a:cs typeface="Monaco"/>
                <a:sym typeface="Monaco"/>
              </a:rPr>
              <a:t> </a:t>
            </a:r>
            <a:r>
              <a:rPr sz="2000" dirty="0">
                <a:solidFill>
                  <a:srgbClr val="931A68"/>
                </a:solidFill>
                <a:latin typeface="Monaco"/>
                <a:ea typeface="Monaco"/>
                <a:cs typeface="Monaco"/>
                <a:sym typeface="Monaco"/>
              </a:rPr>
              <a:t>class</a:t>
            </a:r>
            <a:r>
              <a:rPr sz="2000" dirty="0">
                <a:latin typeface="Monaco"/>
                <a:ea typeface="Monaco"/>
                <a:cs typeface="Monaco"/>
                <a:sym typeface="Monaco"/>
              </a:rPr>
              <a:t> </a:t>
            </a:r>
            <a:r>
              <a:rPr sz="2000" dirty="0" err="1">
                <a:latin typeface="Monaco"/>
                <a:ea typeface="Monaco"/>
                <a:cs typeface="Monaco"/>
                <a:sym typeface="Monaco"/>
              </a:rPr>
              <a:t>VideoPlayerTest</a:t>
            </a:r>
            <a:endParaRPr sz="2000" dirty="0">
              <a:latin typeface="Monaco"/>
              <a:ea typeface="Monaco"/>
              <a:cs typeface="Monaco"/>
              <a:sym typeface="Monaco"/>
            </a:endParaRPr>
          </a:p>
          <a:p>
            <a:pPr lvl="0">
              <a:defRPr sz="1800"/>
            </a:pPr>
            <a:r>
              <a:rPr sz="2000" dirty="0">
                <a:latin typeface="Monaco"/>
                <a:ea typeface="Monaco"/>
                <a:cs typeface="Monaco"/>
                <a:sym typeface="Monaco"/>
              </a:rPr>
              <a:t>{</a:t>
            </a:r>
          </a:p>
          <a:p>
            <a:pPr lvl="0">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private</a:t>
            </a:r>
            <a:r>
              <a:rPr sz="2000" dirty="0">
                <a:latin typeface="Monaco"/>
                <a:ea typeface="Monaco"/>
                <a:cs typeface="Monaco"/>
                <a:sym typeface="Monaco"/>
              </a:rPr>
              <a:t> </a:t>
            </a:r>
            <a:r>
              <a:rPr sz="2000" dirty="0" err="1">
                <a:latin typeface="Monaco"/>
                <a:ea typeface="Monaco"/>
                <a:cs typeface="Monaco"/>
                <a:sym typeface="Monaco"/>
              </a:rPr>
              <a:t>VideoPlayer</a:t>
            </a:r>
            <a:r>
              <a:rPr sz="2000" dirty="0">
                <a:latin typeface="Monaco"/>
                <a:ea typeface="Monaco"/>
                <a:cs typeface="Monaco"/>
                <a:sym typeface="Monaco"/>
              </a:rPr>
              <a:t> </a:t>
            </a:r>
            <a:r>
              <a:rPr sz="2000" dirty="0">
                <a:solidFill>
                  <a:srgbClr val="0326CC"/>
                </a:solidFill>
                <a:latin typeface="Monaco"/>
                <a:ea typeface="Monaco"/>
                <a:cs typeface="Monaco"/>
                <a:sym typeface="Monaco"/>
              </a:rPr>
              <a:t>editor</a:t>
            </a:r>
            <a:r>
              <a:rPr sz="2000" dirty="0">
                <a:latin typeface="Monaco"/>
                <a:ea typeface="Monaco"/>
                <a:cs typeface="Monaco"/>
                <a:sym typeface="Monaco"/>
              </a:rPr>
              <a:t>;</a:t>
            </a:r>
          </a:p>
          <a:p>
            <a:pPr lvl="0">
              <a:defRPr sz="1800"/>
            </a:pPr>
            <a:endParaRPr sz="2000" dirty="0">
              <a:latin typeface="Monaco"/>
              <a:ea typeface="Monaco"/>
              <a:cs typeface="Monaco"/>
              <a:sym typeface="Monaco"/>
            </a:endParaRPr>
          </a:p>
          <a:p>
            <a:pPr lvl="0">
              <a:defRPr sz="1800"/>
            </a:pPr>
            <a:r>
              <a:rPr sz="2000" dirty="0">
                <a:latin typeface="Monaco"/>
                <a:ea typeface="Monaco"/>
                <a:cs typeface="Monaco"/>
                <a:sym typeface="Monaco"/>
              </a:rPr>
              <a:t>  </a:t>
            </a:r>
            <a:r>
              <a:rPr sz="2000" dirty="0">
                <a:solidFill>
                  <a:srgbClr val="777777"/>
                </a:solidFill>
                <a:latin typeface="Monaco"/>
                <a:ea typeface="Monaco"/>
                <a:cs typeface="Monaco"/>
                <a:sym typeface="Monaco"/>
              </a:rPr>
              <a:t>@Before</a:t>
            </a:r>
            <a:endParaRPr sz="2000" dirty="0">
              <a:latin typeface="Monaco"/>
              <a:ea typeface="Monaco"/>
              <a:cs typeface="Monaco"/>
              <a:sym typeface="Monaco"/>
            </a:endParaRPr>
          </a:p>
          <a:p>
            <a:pPr lvl="0">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public</a:t>
            </a:r>
            <a:r>
              <a:rPr sz="2000" dirty="0">
                <a:latin typeface="Monaco"/>
                <a:ea typeface="Monaco"/>
                <a:cs typeface="Monaco"/>
                <a:sym typeface="Monaco"/>
              </a:rPr>
              <a:t> </a:t>
            </a:r>
            <a:r>
              <a:rPr sz="2000" dirty="0">
                <a:solidFill>
                  <a:srgbClr val="931A68"/>
                </a:solidFill>
                <a:latin typeface="Monaco"/>
                <a:ea typeface="Monaco"/>
                <a:cs typeface="Monaco"/>
                <a:sym typeface="Monaco"/>
              </a:rPr>
              <a:t>void</a:t>
            </a:r>
            <a:r>
              <a:rPr sz="2000" dirty="0">
                <a:latin typeface="Monaco"/>
                <a:ea typeface="Monaco"/>
                <a:cs typeface="Monaco"/>
                <a:sym typeface="Monaco"/>
              </a:rPr>
              <a:t> </a:t>
            </a:r>
            <a:r>
              <a:rPr sz="2000" dirty="0" err="1">
                <a:latin typeface="Monaco"/>
                <a:ea typeface="Monaco"/>
                <a:cs typeface="Monaco"/>
                <a:sym typeface="Monaco"/>
              </a:rPr>
              <a:t>setUp</a:t>
            </a:r>
            <a:r>
              <a:rPr sz="2000" dirty="0">
                <a:latin typeface="Monaco"/>
                <a:ea typeface="Monaco"/>
                <a:cs typeface="Monaco"/>
                <a:sym typeface="Monaco"/>
              </a:rPr>
              <a:t>() </a:t>
            </a:r>
            <a:r>
              <a:rPr sz="2000" dirty="0">
                <a:solidFill>
                  <a:srgbClr val="931A68"/>
                </a:solidFill>
                <a:latin typeface="Monaco"/>
                <a:ea typeface="Monaco"/>
                <a:cs typeface="Monaco"/>
                <a:sym typeface="Monaco"/>
              </a:rPr>
              <a:t>throws</a:t>
            </a:r>
            <a:r>
              <a:rPr sz="2000" dirty="0">
                <a:latin typeface="Monaco"/>
                <a:ea typeface="Monaco"/>
                <a:cs typeface="Monaco"/>
                <a:sym typeface="Monaco"/>
              </a:rPr>
              <a:t> Exception</a:t>
            </a:r>
          </a:p>
          <a:p>
            <a:pPr lvl="0">
              <a:defRPr sz="1800"/>
            </a:pPr>
            <a:r>
              <a:rPr sz="2000" dirty="0">
                <a:latin typeface="Monaco"/>
                <a:ea typeface="Monaco"/>
                <a:cs typeface="Monaco"/>
                <a:sym typeface="Monaco"/>
              </a:rPr>
              <a:t>  {</a:t>
            </a:r>
          </a:p>
          <a:p>
            <a:pPr lvl="0">
              <a:defRPr sz="1800"/>
            </a:pPr>
            <a:r>
              <a:rPr sz="2000" dirty="0">
                <a:latin typeface="Monaco"/>
                <a:ea typeface="Monaco"/>
                <a:cs typeface="Monaco"/>
                <a:sym typeface="Monaco"/>
              </a:rPr>
              <a:t>    </a:t>
            </a:r>
            <a:r>
              <a:rPr sz="2000" dirty="0">
                <a:solidFill>
                  <a:srgbClr val="0326CC"/>
                </a:solidFill>
                <a:latin typeface="Monaco"/>
                <a:ea typeface="Monaco"/>
                <a:cs typeface="Monaco"/>
                <a:sym typeface="Monaco"/>
              </a:rPr>
              <a:t>editor</a:t>
            </a:r>
            <a:r>
              <a:rPr sz="2000" dirty="0">
                <a:latin typeface="Monaco"/>
                <a:ea typeface="Monaco"/>
                <a:cs typeface="Monaco"/>
                <a:sym typeface="Monaco"/>
              </a:rPr>
              <a:t> = </a:t>
            </a:r>
            <a:r>
              <a:rPr sz="2000" dirty="0">
                <a:solidFill>
                  <a:srgbClr val="931A68"/>
                </a:solidFill>
                <a:latin typeface="Monaco"/>
                <a:ea typeface="Monaco"/>
                <a:cs typeface="Monaco"/>
                <a:sym typeface="Monaco"/>
              </a:rPr>
              <a:t>new</a:t>
            </a:r>
            <a:r>
              <a:rPr sz="2000" dirty="0">
                <a:latin typeface="Monaco"/>
                <a:ea typeface="Monaco"/>
                <a:cs typeface="Monaco"/>
                <a:sym typeface="Monaco"/>
              </a:rPr>
              <a:t> </a:t>
            </a:r>
            <a:r>
              <a:rPr sz="2000" dirty="0" err="1">
                <a:latin typeface="Monaco"/>
                <a:ea typeface="Monaco"/>
                <a:cs typeface="Monaco"/>
                <a:sym typeface="Monaco"/>
              </a:rPr>
              <a:t>VideoPlayerImpl</a:t>
            </a:r>
            <a:r>
              <a:rPr sz="2000" dirty="0">
                <a:latin typeface="Monaco"/>
                <a:ea typeface="Monaco"/>
                <a:cs typeface="Monaco"/>
                <a:sym typeface="Monaco"/>
              </a:rPr>
              <a:t>(100);</a:t>
            </a:r>
          </a:p>
          <a:p>
            <a:pPr lvl="0">
              <a:defRPr sz="1800"/>
            </a:pPr>
            <a:r>
              <a:rPr sz="2000" dirty="0">
                <a:latin typeface="Monaco"/>
                <a:ea typeface="Monaco"/>
                <a:cs typeface="Monaco"/>
                <a:sym typeface="Monaco"/>
              </a:rPr>
              <a:t>  }</a:t>
            </a:r>
          </a:p>
          <a:p>
            <a:pPr lvl="0">
              <a:defRPr sz="1800"/>
            </a:pPr>
            <a:endParaRPr sz="2000" dirty="0">
              <a:latin typeface="Monaco"/>
              <a:ea typeface="Monaco"/>
              <a:cs typeface="Monaco"/>
              <a:sym typeface="Monaco"/>
            </a:endParaRPr>
          </a:p>
          <a:p>
            <a:pPr lvl="0">
              <a:defRPr sz="1800"/>
            </a:pPr>
            <a:r>
              <a:rPr sz="2000" dirty="0">
                <a:latin typeface="Monaco"/>
                <a:ea typeface="Monaco"/>
                <a:cs typeface="Monaco"/>
                <a:sym typeface="Monaco"/>
              </a:rPr>
              <a:t>  </a:t>
            </a:r>
            <a:r>
              <a:rPr sz="2000" dirty="0">
                <a:solidFill>
                  <a:srgbClr val="777777"/>
                </a:solidFill>
                <a:latin typeface="Monaco"/>
                <a:ea typeface="Monaco"/>
                <a:cs typeface="Monaco"/>
                <a:sym typeface="Monaco"/>
              </a:rPr>
              <a:t>@After</a:t>
            </a:r>
            <a:endParaRPr sz="2000" dirty="0">
              <a:latin typeface="Monaco"/>
              <a:ea typeface="Monaco"/>
              <a:cs typeface="Monaco"/>
              <a:sym typeface="Monaco"/>
            </a:endParaRPr>
          </a:p>
          <a:p>
            <a:pPr lvl="0">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public</a:t>
            </a:r>
            <a:r>
              <a:rPr sz="2000" dirty="0">
                <a:latin typeface="Monaco"/>
                <a:ea typeface="Monaco"/>
                <a:cs typeface="Monaco"/>
                <a:sym typeface="Monaco"/>
              </a:rPr>
              <a:t> </a:t>
            </a:r>
            <a:r>
              <a:rPr sz="2000" dirty="0">
                <a:solidFill>
                  <a:srgbClr val="931A68"/>
                </a:solidFill>
                <a:latin typeface="Monaco"/>
                <a:ea typeface="Monaco"/>
                <a:cs typeface="Monaco"/>
                <a:sym typeface="Monaco"/>
              </a:rPr>
              <a:t>void</a:t>
            </a:r>
            <a:r>
              <a:rPr sz="2000" dirty="0">
                <a:latin typeface="Monaco"/>
                <a:ea typeface="Monaco"/>
                <a:cs typeface="Monaco"/>
                <a:sym typeface="Monaco"/>
              </a:rPr>
              <a:t> </a:t>
            </a:r>
            <a:r>
              <a:rPr sz="2000" dirty="0" err="1">
                <a:latin typeface="Monaco"/>
                <a:ea typeface="Monaco"/>
                <a:cs typeface="Monaco"/>
                <a:sym typeface="Monaco"/>
              </a:rPr>
              <a:t>tearDown</a:t>
            </a:r>
            <a:r>
              <a:rPr sz="2000" dirty="0">
                <a:latin typeface="Monaco"/>
                <a:ea typeface="Monaco"/>
                <a:cs typeface="Monaco"/>
                <a:sym typeface="Monaco"/>
              </a:rPr>
              <a:t>() </a:t>
            </a:r>
            <a:r>
              <a:rPr sz="2000" dirty="0">
                <a:solidFill>
                  <a:srgbClr val="931A68"/>
                </a:solidFill>
                <a:latin typeface="Monaco"/>
                <a:ea typeface="Monaco"/>
                <a:cs typeface="Monaco"/>
                <a:sym typeface="Monaco"/>
              </a:rPr>
              <a:t>throws</a:t>
            </a:r>
            <a:r>
              <a:rPr sz="2000" dirty="0">
                <a:latin typeface="Monaco"/>
                <a:ea typeface="Monaco"/>
                <a:cs typeface="Monaco"/>
                <a:sym typeface="Monaco"/>
              </a:rPr>
              <a:t> Exception</a:t>
            </a:r>
          </a:p>
          <a:p>
            <a:pPr lvl="0">
              <a:defRPr sz="1800"/>
            </a:pPr>
            <a:r>
              <a:rPr sz="2000" dirty="0">
                <a:latin typeface="Monaco"/>
                <a:ea typeface="Monaco"/>
                <a:cs typeface="Monaco"/>
                <a:sym typeface="Monaco"/>
              </a:rPr>
              <a:t>  {</a:t>
            </a:r>
          </a:p>
          <a:p>
            <a:pPr lvl="0">
              <a:defRPr sz="1800"/>
            </a:pPr>
            <a:r>
              <a:rPr sz="2000" dirty="0">
                <a:latin typeface="Monaco"/>
                <a:ea typeface="Monaco"/>
                <a:cs typeface="Monaco"/>
                <a:sym typeface="Monaco"/>
              </a:rPr>
              <a:t>    </a:t>
            </a:r>
            <a:r>
              <a:rPr sz="2000" dirty="0">
                <a:solidFill>
                  <a:srgbClr val="0326CC"/>
                </a:solidFill>
                <a:latin typeface="Monaco"/>
                <a:ea typeface="Monaco"/>
                <a:cs typeface="Monaco"/>
                <a:sym typeface="Monaco"/>
              </a:rPr>
              <a:t>editor</a:t>
            </a:r>
            <a:r>
              <a:rPr sz="2000" dirty="0">
                <a:latin typeface="Monaco"/>
                <a:ea typeface="Monaco"/>
                <a:cs typeface="Monaco"/>
                <a:sym typeface="Monaco"/>
              </a:rPr>
              <a:t> = </a:t>
            </a:r>
            <a:r>
              <a:rPr sz="2000" dirty="0">
                <a:solidFill>
                  <a:srgbClr val="931A68"/>
                </a:solidFill>
                <a:latin typeface="Monaco"/>
                <a:ea typeface="Monaco"/>
                <a:cs typeface="Monaco"/>
                <a:sym typeface="Monaco"/>
              </a:rPr>
              <a:t>null</a:t>
            </a:r>
            <a:r>
              <a:rPr sz="2000" dirty="0">
                <a:latin typeface="Monaco"/>
                <a:ea typeface="Monaco"/>
                <a:cs typeface="Monaco"/>
                <a:sym typeface="Monaco"/>
              </a:rPr>
              <a:t>;</a:t>
            </a:r>
          </a:p>
          <a:p>
            <a:pPr lvl="0">
              <a:defRPr sz="1800"/>
            </a:pPr>
            <a:r>
              <a:rPr sz="2000" dirty="0">
                <a:latin typeface="Monaco"/>
                <a:ea typeface="Monaco"/>
                <a:cs typeface="Monaco"/>
                <a:sym typeface="Monaco"/>
              </a:rPr>
              <a:t>  </a:t>
            </a:r>
            <a:r>
              <a:rPr sz="2000" dirty="0" smtClean="0">
                <a:latin typeface="Monaco"/>
                <a:ea typeface="Monaco"/>
                <a:cs typeface="Monaco"/>
                <a:sym typeface="Monaco"/>
              </a:rPr>
              <a:t>}</a:t>
            </a:r>
            <a:endParaRPr lang="en-IE" sz="2000" dirty="0">
              <a:latin typeface="Monaco"/>
              <a:ea typeface="Monaco"/>
              <a:cs typeface="Monaco"/>
              <a:sym typeface="Monaco"/>
            </a:endParaRPr>
          </a:p>
          <a:p>
            <a:pPr lvl="0">
              <a:defRPr sz="1800"/>
            </a:pPr>
            <a:r>
              <a:rPr lang="en-IE" sz="2000" dirty="0" smtClean="0">
                <a:latin typeface="Monaco"/>
                <a:ea typeface="Monaco"/>
                <a:cs typeface="Monaco"/>
                <a:sym typeface="Monaco"/>
              </a:rPr>
              <a:t>...</a:t>
            </a:r>
            <a:endParaRPr sz="2000" dirty="0">
              <a:latin typeface="Monaco"/>
              <a:ea typeface="Monaco"/>
              <a:cs typeface="Monaco"/>
              <a:sym typeface="Monaco"/>
            </a:endParaRP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a:spLocks noGrp="1"/>
          </p:cNvSpPr>
          <p:nvPr>
            <p:ph type="title"/>
          </p:nvPr>
        </p:nvSpPr>
        <p:spPr>
          <a:prstGeom prst="rect">
            <a:avLst/>
          </a:prstGeom>
        </p:spPr>
        <p:txBody>
          <a:bodyPr/>
          <a:lstStyle/>
          <a:p>
            <a:pPr lvl="0">
              <a:defRPr sz="1800"/>
            </a:pPr>
            <a:r>
              <a:rPr sz="4200" dirty="0"/>
              <a:t>1.</a:t>
            </a:r>
          </a:p>
        </p:txBody>
      </p:sp>
      <p:sp>
        <p:nvSpPr>
          <p:cNvPr id="181" name="Shape 181"/>
          <p:cNvSpPr>
            <a:spLocks noGrp="1"/>
          </p:cNvSpPr>
          <p:nvPr>
            <p:ph type="body" idx="1"/>
          </p:nvPr>
        </p:nvSpPr>
        <p:spPr>
          <a:xfrm>
            <a:off x="571500" y="2716560"/>
            <a:ext cx="2546524" cy="6173440"/>
          </a:xfrm>
          <a:prstGeom prst="rect">
            <a:avLst/>
          </a:prstGeom>
        </p:spPr>
        <p:txBody>
          <a:bodyPr/>
          <a:lstStyle>
            <a:lvl1pPr>
              <a:spcBef>
                <a:spcPts val="1700"/>
              </a:spcBef>
            </a:lvl1pPr>
          </a:lstStyle>
          <a:p>
            <a:pPr lvl="0">
              <a:defRPr sz="1800"/>
            </a:pPr>
            <a:r>
              <a:rPr sz="3200" dirty="0"/>
              <a:t>Verify that the initial position is 0</a:t>
            </a:r>
          </a:p>
        </p:txBody>
      </p:sp>
      <p:sp>
        <p:nvSpPr>
          <p:cNvPr id="182" name="Shape 182"/>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400"/>
              <a:t>7</a:t>
            </a:fld>
            <a:endParaRPr sz="1400"/>
          </a:p>
        </p:txBody>
      </p:sp>
      <p:sp>
        <p:nvSpPr>
          <p:cNvPr id="183" name="Shape 183"/>
          <p:cNvSpPr/>
          <p:nvPr/>
        </p:nvSpPr>
        <p:spPr>
          <a:xfrm>
            <a:off x="3423063" y="3934879"/>
            <a:ext cx="9171260" cy="4924425"/>
          </a:xfrm>
          <a:prstGeom prst="rect">
            <a:avLst/>
          </a:prstGeom>
          <a:solidFill>
            <a:srgbClr val="FFFFFF"/>
          </a:solidFill>
          <a:ln w="12700">
            <a:solidFill/>
            <a:miter lim="400000"/>
          </a:ln>
          <a:extLst>
            <a:ext uri="{C572A759-6A51-4108-AA02-DFA0A04FC94B}">
              <ma14:wrappingTextBoxFlag xmlns:ma14="http://schemas.microsoft.com/office/mac/drawingml/2011/main" val="1"/>
            </a:ext>
          </a:extLst>
        </p:spPr>
        <p:txBody>
          <a:bodyPr wrap="square" lIns="0" tIns="0" rIns="0" bIns="0" anchor="b">
            <a:spAutoFit/>
          </a:bodyPr>
          <a:lstStyle/>
          <a:p>
            <a:pPr lvl="0" defTabSz="584200">
              <a:defRPr sz="1800"/>
            </a:pPr>
            <a:r>
              <a:rPr sz="2000" dirty="0">
                <a:solidFill>
                  <a:srgbClr val="931A68"/>
                </a:solidFill>
                <a:latin typeface="Monaco"/>
                <a:ea typeface="Monaco"/>
                <a:cs typeface="Monaco"/>
                <a:sym typeface="Monaco"/>
              </a:rPr>
              <a:t>public</a:t>
            </a:r>
            <a:r>
              <a:rPr sz="2000" dirty="0">
                <a:latin typeface="Monaco"/>
                <a:ea typeface="Monaco"/>
                <a:cs typeface="Monaco"/>
                <a:sym typeface="Monaco"/>
              </a:rPr>
              <a:t> </a:t>
            </a:r>
            <a:r>
              <a:rPr sz="2000" dirty="0">
                <a:solidFill>
                  <a:srgbClr val="931A68"/>
                </a:solidFill>
                <a:latin typeface="Monaco"/>
                <a:ea typeface="Monaco"/>
                <a:cs typeface="Monaco"/>
                <a:sym typeface="Monaco"/>
              </a:rPr>
              <a:t>class</a:t>
            </a:r>
            <a:r>
              <a:rPr sz="2000" dirty="0">
                <a:latin typeface="Monaco"/>
                <a:ea typeface="Monaco"/>
                <a:cs typeface="Monaco"/>
                <a:sym typeface="Monaco"/>
              </a:rPr>
              <a:t> </a:t>
            </a:r>
            <a:r>
              <a:rPr sz="2000" dirty="0" err="1">
                <a:latin typeface="Monaco"/>
                <a:ea typeface="Monaco"/>
                <a:cs typeface="Monaco"/>
                <a:sym typeface="Monaco"/>
              </a:rPr>
              <a:t>VideoPlayerImpl</a:t>
            </a:r>
            <a:r>
              <a:rPr sz="2000" dirty="0">
                <a:latin typeface="Monaco"/>
                <a:ea typeface="Monaco"/>
                <a:cs typeface="Monaco"/>
                <a:sym typeface="Monaco"/>
              </a:rPr>
              <a:t> </a:t>
            </a:r>
            <a:r>
              <a:rPr sz="2000" dirty="0">
                <a:solidFill>
                  <a:srgbClr val="931A68"/>
                </a:solidFill>
                <a:latin typeface="Monaco"/>
                <a:ea typeface="Monaco"/>
                <a:cs typeface="Monaco"/>
                <a:sym typeface="Monaco"/>
              </a:rPr>
              <a:t>implements</a:t>
            </a:r>
            <a:r>
              <a:rPr sz="2000" dirty="0">
                <a:latin typeface="Monaco"/>
                <a:ea typeface="Monaco"/>
                <a:cs typeface="Monaco"/>
                <a:sym typeface="Monaco"/>
              </a:rPr>
              <a:t> </a:t>
            </a:r>
            <a:r>
              <a:rPr sz="2000" dirty="0" err="1">
                <a:latin typeface="Monaco"/>
                <a:ea typeface="Monaco"/>
                <a:cs typeface="Monaco"/>
                <a:sym typeface="Monaco"/>
              </a:rPr>
              <a:t>VideoPlayer</a:t>
            </a:r>
            <a:endParaRPr sz="2000" dirty="0">
              <a:latin typeface="Monaco"/>
              <a:ea typeface="Monaco"/>
              <a:cs typeface="Monaco"/>
              <a:sym typeface="Monaco"/>
            </a:endParaRPr>
          </a:p>
          <a:p>
            <a:pPr lvl="0" defTabSz="584200">
              <a:defRPr sz="1800"/>
            </a:pPr>
            <a:r>
              <a:rPr sz="2000" dirty="0">
                <a:latin typeface="Monaco"/>
                <a:ea typeface="Monaco"/>
                <a:cs typeface="Monaco"/>
                <a:sym typeface="Monaco"/>
              </a:rPr>
              <a:t>{</a:t>
            </a:r>
          </a:p>
          <a:p>
            <a:pPr lvl="0" defTabSz="584200">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private</a:t>
            </a:r>
            <a:r>
              <a:rPr sz="2000" dirty="0">
                <a:latin typeface="Monaco"/>
                <a:ea typeface="Monaco"/>
                <a:cs typeface="Monaco"/>
                <a:sym typeface="Monaco"/>
              </a:rPr>
              <a:t> </a:t>
            </a:r>
            <a:r>
              <a:rPr sz="2000" dirty="0" err="1">
                <a:solidFill>
                  <a:srgbClr val="931A68"/>
                </a:solidFill>
                <a:latin typeface="Monaco"/>
                <a:ea typeface="Monaco"/>
                <a:cs typeface="Monaco"/>
                <a:sym typeface="Monaco"/>
              </a:rPr>
              <a:t>int</a:t>
            </a:r>
            <a:r>
              <a:rPr sz="2000" dirty="0">
                <a:latin typeface="Monaco"/>
                <a:ea typeface="Monaco"/>
                <a:cs typeface="Monaco"/>
                <a:sym typeface="Monaco"/>
              </a:rPr>
              <a:t> </a:t>
            </a:r>
            <a:r>
              <a:rPr sz="2000" u="sng" dirty="0">
                <a:solidFill>
                  <a:srgbClr val="0326CC"/>
                </a:solidFill>
                <a:latin typeface="Monaco"/>
                <a:ea typeface="Monaco"/>
                <a:cs typeface="Monaco"/>
                <a:sym typeface="Monaco"/>
              </a:rPr>
              <a:t>duration</a:t>
            </a:r>
            <a:r>
              <a:rPr sz="2000" dirty="0">
                <a:latin typeface="Monaco"/>
                <a:ea typeface="Monaco"/>
                <a:cs typeface="Monaco"/>
                <a:sym typeface="Monaco"/>
              </a:rPr>
              <a:t>;</a:t>
            </a:r>
          </a:p>
          <a:p>
            <a:pPr lvl="0" defTabSz="584200">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private</a:t>
            </a:r>
            <a:r>
              <a:rPr sz="2000" dirty="0">
                <a:latin typeface="Monaco"/>
                <a:ea typeface="Monaco"/>
                <a:cs typeface="Monaco"/>
                <a:sym typeface="Monaco"/>
              </a:rPr>
              <a:t> </a:t>
            </a:r>
            <a:r>
              <a:rPr sz="2000" dirty="0" err="1">
                <a:solidFill>
                  <a:srgbClr val="931A68"/>
                </a:solidFill>
                <a:latin typeface="Monaco"/>
                <a:ea typeface="Monaco"/>
                <a:cs typeface="Monaco"/>
                <a:sym typeface="Monaco"/>
              </a:rPr>
              <a:t>int</a:t>
            </a:r>
            <a:r>
              <a:rPr sz="2000" dirty="0">
                <a:latin typeface="Monaco"/>
                <a:ea typeface="Monaco"/>
                <a:cs typeface="Monaco"/>
                <a:sym typeface="Monaco"/>
              </a:rPr>
              <a:t> </a:t>
            </a:r>
            <a:r>
              <a:rPr sz="2000" dirty="0" err="1">
                <a:solidFill>
                  <a:srgbClr val="0326CC"/>
                </a:solidFill>
                <a:latin typeface="Monaco"/>
                <a:ea typeface="Monaco"/>
                <a:cs typeface="Monaco"/>
                <a:sym typeface="Monaco"/>
              </a:rPr>
              <a:t>currentPosition</a:t>
            </a:r>
            <a:r>
              <a:rPr sz="2000" dirty="0">
                <a:latin typeface="Monaco"/>
                <a:ea typeface="Monaco"/>
                <a:cs typeface="Monaco"/>
                <a:sym typeface="Monaco"/>
              </a:rPr>
              <a:t>;</a:t>
            </a:r>
          </a:p>
          <a:p>
            <a:pPr lvl="0" defTabSz="584200">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private</a:t>
            </a:r>
            <a:r>
              <a:rPr sz="2000" dirty="0">
                <a:latin typeface="Monaco"/>
                <a:ea typeface="Monaco"/>
                <a:cs typeface="Monaco"/>
                <a:sym typeface="Monaco"/>
              </a:rPr>
              <a:t> Map&lt;String, Integer&gt; </a:t>
            </a:r>
            <a:r>
              <a:rPr sz="2000" u="sng" dirty="0">
                <a:solidFill>
                  <a:srgbClr val="0326CC"/>
                </a:solidFill>
                <a:latin typeface="Monaco"/>
                <a:ea typeface="Monaco"/>
                <a:cs typeface="Monaco"/>
                <a:sym typeface="Monaco"/>
              </a:rPr>
              <a:t>marks</a:t>
            </a:r>
            <a:r>
              <a:rPr sz="2000" dirty="0">
                <a:latin typeface="Monaco"/>
                <a:ea typeface="Monaco"/>
                <a:cs typeface="Monaco"/>
                <a:sym typeface="Monaco"/>
              </a:rPr>
              <a:t>;</a:t>
            </a:r>
          </a:p>
          <a:p>
            <a:pPr lvl="0" defTabSz="584200">
              <a:defRPr sz="1800"/>
            </a:pPr>
            <a:r>
              <a:rPr sz="2000" dirty="0">
                <a:latin typeface="Monaco"/>
                <a:ea typeface="Monaco"/>
                <a:cs typeface="Monaco"/>
                <a:sym typeface="Monaco"/>
              </a:rPr>
              <a:t>  </a:t>
            </a:r>
          </a:p>
          <a:p>
            <a:pPr lvl="0" defTabSz="584200">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public</a:t>
            </a:r>
            <a:r>
              <a:rPr sz="2000" dirty="0">
                <a:latin typeface="Monaco"/>
                <a:ea typeface="Monaco"/>
                <a:cs typeface="Monaco"/>
                <a:sym typeface="Monaco"/>
              </a:rPr>
              <a:t> </a:t>
            </a:r>
            <a:r>
              <a:rPr sz="2000" dirty="0" err="1">
                <a:latin typeface="Monaco"/>
                <a:ea typeface="Monaco"/>
                <a:cs typeface="Monaco"/>
                <a:sym typeface="Monaco"/>
              </a:rPr>
              <a:t>VideoPlayerImpl</a:t>
            </a:r>
            <a:r>
              <a:rPr sz="2000" dirty="0">
                <a:latin typeface="Monaco"/>
                <a:ea typeface="Monaco"/>
                <a:cs typeface="Monaco"/>
                <a:sym typeface="Monaco"/>
              </a:rPr>
              <a:t>(</a:t>
            </a:r>
            <a:r>
              <a:rPr sz="2000" dirty="0" err="1">
                <a:solidFill>
                  <a:srgbClr val="931A68"/>
                </a:solidFill>
                <a:latin typeface="Monaco"/>
                <a:ea typeface="Monaco"/>
                <a:cs typeface="Monaco"/>
                <a:sym typeface="Monaco"/>
              </a:rPr>
              <a:t>int</a:t>
            </a:r>
            <a:r>
              <a:rPr sz="2000" dirty="0">
                <a:latin typeface="Monaco"/>
                <a:ea typeface="Monaco"/>
                <a:cs typeface="Monaco"/>
                <a:sym typeface="Monaco"/>
              </a:rPr>
              <a:t> length)</a:t>
            </a:r>
          </a:p>
          <a:p>
            <a:pPr lvl="0" defTabSz="584200">
              <a:defRPr sz="1800"/>
            </a:pPr>
            <a:r>
              <a:rPr sz="2000" dirty="0">
                <a:latin typeface="Monaco"/>
                <a:ea typeface="Monaco"/>
                <a:cs typeface="Monaco"/>
                <a:sym typeface="Monaco"/>
              </a:rPr>
              <a:t>  {</a:t>
            </a:r>
          </a:p>
          <a:p>
            <a:pPr lvl="0" defTabSz="584200">
              <a:defRPr sz="1800"/>
            </a:pPr>
            <a:r>
              <a:rPr sz="2000" dirty="0">
                <a:latin typeface="Monaco"/>
                <a:ea typeface="Monaco"/>
                <a:cs typeface="Monaco"/>
                <a:sym typeface="Monaco"/>
              </a:rPr>
              <a:t>    </a:t>
            </a:r>
            <a:r>
              <a:rPr sz="2000" dirty="0" err="1">
                <a:solidFill>
                  <a:srgbClr val="931A68"/>
                </a:solidFill>
                <a:latin typeface="Monaco"/>
                <a:ea typeface="Monaco"/>
                <a:cs typeface="Monaco"/>
                <a:sym typeface="Monaco"/>
              </a:rPr>
              <a:t>this</a:t>
            </a:r>
            <a:r>
              <a:rPr sz="2000" dirty="0" err="1">
                <a:latin typeface="Monaco"/>
                <a:ea typeface="Monaco"/>
                <a:cs typeface="Monaco"/>
                <a:sym typeface="Monaco"/>
              </a:rPr>
              <a:t>.</a:t>
            </a:r>
            <a:r>
              <a:rPr sz="2000" dirty="0" err="1">
                <a:solidFill>
                  <a:srgbClr val="0326CC"/>
                </a:solidFill>
                <a:latin typeface="Monaco"/>
                <a:ea typeface="Monaco"/>
                <a:cs typeface="Monaco"/>
                <a:sym typeface="Monaco"/>
              </a:rPr>
              <a:t>duration</a:t>
            </a:r>
            <a:r>
              <a:rPr sz="2000" dirty="0">
                <a:latin typeface="Monaco"/>
                <a:ea typeface="Monaco"/>
                <a:cs typeface="Monaco"/>
                <a:sym typeface="Monaco"/>
              </a:rPr>
              <a:t> = length;</a:t>
            </a:r>
          </a:p>
          <a:p>
            <a:pPr lvl="0" defTabSz="584200">
              <a:defRPr sz="1800"/>
            </a:pPr>
            <a:r>
              <a:rPr sz="2000" dirty="0">
                <a:latin typeface="Monaco"/>
                <a:ea typeface="Monaco"/>
                <a:cs typeface="Monaco"/>
                <a:sym typeface="Monaco"/>
              </a:rPr>
              <a:t>    </a:t>
            </a:r>
            <a:r>
              <a:rPr sz="2000" dirty="0">
                <a:solidFill>
                  <a:srgbClr val="0326CC"/>
                </a:solidFill>
                <a:latin typeface="Monaco"/>
                <a:ea typeface="Monaco"/>
                <a:cs typeface="Monaco"/>
                <a:sym typeface="Monaco"/>
              </a:rPr>
              <a:t>marks</a:t>
            </a:r>
            <a:r>
              <a:rPr sz="2000" dirty="0">
                <a:latin typeface="Monaco"/>
                <a:ea typeface="Monaco"/>
                <a:cs typeface="Monaco"/>
                <a:sym typeface="Monaco"/>
              </a:rPr>
              <a:t> = </a:t>
            </a:r>
            <a:r>
              <a:rPr sz="2000" dirty="0">
                <a:solidFill>
                  <a:srgbClr val="931A68"/>
                </a:solidFill>
                <a:latin typeface="Monaco"/>
                <a:ea typeface="Monaco"/>
                <a:cs typeface="Monaco"/>
                <a:sym typeface="Monaco"/>
              </a:rPr>
              <a:t>new</a:t>
            </a:r>
            <a:r>
              <a:rPr sz="2000" dirty="0">
                <a:latin typeface="Monaco"/>
                <a:ea typeface="Monaco"/>
                <a:cs typeface="Monaco"/>
                <a:sym typeface="Monaco"/>
              </a:rPr>
              <a:t> </a:t>
            </a:r>
            <a:r>
              <a:rPr sz="2000" dirty="0" err="1">
                <a:latin typeface="Monaco"/>
                <a:ea typeface="Monaco"/>
                <a:cs typeface="Monaco"/>
                <a:sym typeface="Monaco"/>
              </a:rPr>
              <a:t>HashMap</a:t>
            </a:r>
            <a:r>
              <a:rPr sz="2000" dirty="0">
                <a:latin typeface="Monaco"/>
                <a:ea typeface="Monaco"/>
                <a:cs typeface="Monaco"/>
                <a:sym typeface="Monaco"/>
              </a:rPr>
              <a:t>&lt;String, Integer&gt;();</a:t>
            </a:r>
          </a:p>
          <a:p>
            <a:pPr lvl="0" defTabSz="584200">
              <a:defRPr sz="1800"/>
            </a:pPr>
            <a:r>
              <a:rPr sz="2000" dirty="0">
                <a:latin typeface="Monaco"/>
                <a:ea typeface="Monaco"/>
                <a:cs typeface="Monaco"/>
                <a:sym typeface="Monaco"/>
              </a:rPr>
              <a:t>  }</a:t>
            </a:r>
          </a:p>
          <a:p>
            <a:pPr lvl="0" defTabSz="584200">
              <a:defRPr sz="1800"/>
            </a:pPr>
            <a:r>
              <a:rPr sz="2000" dirty="0">
                <a:latin typeface="Monaco"/>
                <a:ea typeface="Monaco"/>
                <a:cs typeface="Monaco"/>
                <a:sym typeface="Monaco"/>
              </a:rPr>
              <a:t>  </a:t>
            </a:r>
          </a:p>
          <a:p>
            <a:pPr lvl="0" defTabSz="584200">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public</a:t>
            </a:r>
            <a:r>
              <a:rPr sz="2000" dirty="0">
                <a:latin typeface="Monaco"/>
                <a:ea typeface="Monaco"/>
                <a:cs typeface="Monaco"/>
                <a:sym typeface="Monaco"/>
              </a:rPr>
              <a:t> </a:t>
            </a:r>
            <a:r>
              <a:rPr sz="2000" dirty="0" err="1">
                <a:solidFill>
                  <a:srgbClr val="931A68"/>
                </a:solidFill>
                <a:latin typeface="Monaco"/>
                <a:ea typeface="Monaco"/>
                <a:cs typeface="Monaco"/>
                <a:sym typeface="Monaco"/>
              </a:rPr>
              <a:t>int</a:t>
            </a:r>
            <a:r>
              <a:rPr sz="2000" dirty="0">
                <a:latin typeface="Monaco"/>
                <a:ea typeface="Monaco"/>
                <a:cs typeface="Monaco"/>
                <a:sym typeface="Monaco"/>
              </a:rPr>
              <a:t> </a:t>
            </a:r>
            <a:r>
              <a:rPr sz="2000" dirty="0" err="1">
                <a:latin typeface="Monaco"/>
                <a:ea typeface="Monaco"/>
                <a:cs typeface="Monaco"/>
                <a:sym typeface="Monaco"/>
              </a:rPr>
              <a:t>currentTimePosition</a:t>
            </a:r>
            <a:r>
              <a:rPr sz="2000" dirty="0">
                <a:latin typeface="Monaco"/>
                <a:ea typeface="Monaco"/>
                <a:cs typeface="Monaco"/>
                <a:sym typeface="Monaco"/>
              </a:rPr>
              <a:t> ()</a:t>
            </a:r>
          </a:p>
          <a:p>
            <a:pPr lvl="0" defTabSz="584200">
              <a:defRPr sz="1800"/>
            </a:pPr>
            <a:r>
              <a:rPr sz="2000" dirty="0">
                <a:latin typeface="Monaco"/>
                <a:ea typeface="Monaco"/>
                <a:cs typeface="Monaco"/>
                <a:sym typeface="Monaco"/>
              </a:rPr>
              <a:t>  {</a:t>
            </a:r>
          </a:p>
          <a:p>
            <a:pPr lvl="0" defTabSz="584200">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return</a:t>
            </a:r>
            <a:r>
              <a:rPr sz="2000" dirty="0">
                <a:latin typeface="Monaco"/>
                <a:ea typeface="Monaco"/>
                <a:cs typeface="Monaco"/>
                <a:sym typeface="Monaco"/>
              </a:rPr>
              <a:t> </a:t>
            </a:r>
            <a:r>
              <a:rPr sz="2000" dirty="0" err="1">
                <a:solidFill>
                  <a:srgbClr val="0326CC"/>
                </a:solidFill>
                <a:latin typeface="Monaco"/>
                <a:ea typeface="Monaco"/>
                <a:cs typeface="Monaco"/>
                <a:sym typeface="Monaco"/>
              </a:rPr>
              <a:t>currentPosition</a:t>
            </a:r>
            <a:r>
              <a:rPr sz="2000" dirty="0">
                <a:latin typeface="Monaco"/>
                <a:ea typeface="Monaco"/>
                <a:cs typeface="Monaco"/>
                <a:sym typeface="Monaco"/>
              </a:rPr>
              <a:t>;</a:t>
            </a:r>
          </a:p>
          <a:p>
            <a:pPr lvl="0" defTabSz="584200">
              <a:defRPr sz="1800"/>
            </a:pPr>
            <a:r>
              <a:rPr sz="2000" dirty="0">
                <a:latin typeface="Monaco"/>
                <a:ea typeface="Monaco"/>
                <a:cs typeface="Monaco"/>
                <a:sym typeface="Monaco"/>
              </a:rPr>
              <a:t>  }</a:t>
            </a:r>
          </a:p>
        </p:txBody>
      </p:sp>
      <p:sp>
        <p:nvSpPr>
          <p:cNvPr id="184" name="Shape 184"/>
          <p:cNvSpPr/>
          <p:nvPr/>
        </p:nvSpPr>
        <p:spPr>
          <a:xfrm>
            <a:off x="3430501" y="1665500"/>
            <a:ext cx="9171260" cy="1538883"/>
          </a:xfrm>
          <a:prstGeom prst="rect">
            <a:avLst/>
          </a:prstGeom>
          <a:solidFill>
            <a:srgbClr val="FFFFFF"/>
          </a:solidFill>
          <a:ln w="12700">
            <a:solidFill/>
            <a:miter lim="400000"/>
          </a:ln>
          <a:extLst>
            <a:ext uri="{C572A759-6A51-4108-AA02-DFA0A04FC94B}">
              <ma14:wrappingTextBoxFlag xmlns:ma14="http://schemas.microsoft.com/office/mac/drawingml/2011/main" val="1"/>
            </a:ext>
          </a:extLst>
        </p:spPr>
        <p:txBody>
          <a:bodyPr wrap="square" lIns="0" tIns="0" rIns="0" bIns="0" anchor="b">
            <a:spAutoFit/>
          </a:bodyPr>
          <a:lstStyle/>
          <a:p>
            <a:pPr lvl="0" defTabSz="584200">
              <a:defRPr sz="1800"/>
            </a:pPr>
            <a:r>
              <a:rPr lang="en-IE" sz="2000" dirty="0" smtClean="0">
                <a:solidFill>
                  <a:schemeClr val="tx1">
                    <a:lumMod val="50000"/>
                    <a:lumOff val="50000"/>
                  </a:schemeClr>
                </a:solidFill>
                <a:latin typeface="Monaco"/>
                <a:ea typeface="Monaco"/>
                <a:cs typeface="Monaco"/>
                <a:sym typeface="Monaco"/>
              </a:rPr>
              <a:t>  @Test</a:t>
            </a:r>
            <a:r>
              <a:rPr sz="2000" dirty="0" smtClean="0">
                <a:solidFill>
                  <a:schemeClr val="tx1">
                    <a:lumMod val="50000"/>
                    <a:lumOff val="50000"/>
                  </a:schemeClr>
                </a:solidFill>
                <a:latin typeface="Monaco"/>
                <a:ea typeface="Monaco"/>
                <a:cs typeface="Monaco"/>
                <a:sym typeface="Monaco"/>
              </a:rPr>
              <a:t>  </a:t>
            </a:r>
            <a:endParaRPr lang="en-IE" sz="2000" dirty="0" smtClean="0">
              <a:solidFill>
                <a:schemeClr val="tx1">
                  <a:lumMod val="50000"/>
                  <a:lumOff val="50000"/>
                </a:schemeClr>
              </a:solidFill>
              <a:latin typeface="Monaco"/>
              <a:ea typeface="Monaco"/>
              <a:cs typeface="Monaco"/>
              <a:sym typeface="Monaco"/>
            </a:endParaRPr>
          </a:p>
          <a:p>
            <a:pPr lvl="0" defTabSz="584200">
              <a:defRPr sz="1800"/>
            </a:pPr>
            <a:r>
              <a:rPr lang="en-IE" sz="2000" dirty="0" smtClean="0">
                <a:solidFill>
                  <a:srgbClr val="931A68"/>
                </a:solidFill>
                <a:latin typeface="Monaco"/>
                <a:ea typeface="Monaco"/>
                <a:cs typeface="Monaco"/>
                <a:sym typeface="Monaco"/>
              </a:rPr>
              <a:t>  </a:t>
            </a:r>
            <a:r>
              <a:rPr sz="2000" dirty="0" smtClean="0">
                <a:solidFill>
                  <a:srgbClr val="931A68"/>
                </a:solidFill>
                <a:latin typeface="Monaco"/>
                <a:ea typeface="Monaco"/>
                <a:cs typeface="Monaco"/>
                <a:sym typeface="Monaco"/>
              </a:rPr>
              <a:t>public</a:t>
            </a:r>
            <a:r>
              <a:rPr sz="2000" dirty="0" smtClean="0">
                <a:latin typeface="Monaco"/>
                <a:ea typeface="Monaco"/>
                <a:cs typeface="Monaco"/>
                <a:sym typeface="Monaco"/>
              </a:rPr>
              <a:t> </a:t>
            </a:r>
            <a:r>
              <a:rPr sz="2000" dirty="0">
                <a:solidFill>
                  <a:srgbClr val="931A68"/>
                </a:solidFill>
                <a:latin typeface="Monaco"/>
                <a:ea typeface="Monaco"/>
                <a:cs typeface="Monaco"/>
                <a:sym typeface="Monaco"/>
              </a:rPr>
              <a:t>void</a:t>
            </a:r>
            <a:r>
              <a:rPr sz="2000" dirty="0">
                <a:latin typeface="Monaco"/>
                <a:ea typeface="Monaco"/>
                <a:cs typeface="Monaco"/>
                <a:sym typeface="Monaco"/>
              </a:rPr>
              <a:t> testBOT()</a:t>
            </a:r>
          </a:p>
          <a:p>
            <a:pPr lvl="0" defTabSz="584200">
              <a:defRPr sz="1800"/>
            </a:pPr>
            <a:r>
              <a:rPr sz="2000" dirty="0">
                <a:latin typeface="Monaco"/>
                <a:ea typeface="Monaco"/>
                <a:cs typeface="Monaco"/>
                <a:sym typeface="Monaco"/>
              </a:rPr>
              <a:t>  {</a:t>
            </a:r>
          </a:p>
          <a:p>
            <a:pPr lvl="0" defTabSz="584200">
              <a:defRPr sz="1800"/>
            </a:pPr>
            <a:r>
              <a:rPr sz="2000" dirty="0">
                <a:latin typeface="Monaco"/>
                <a:ea typeface="Monaco"/>
                <a:cs typeface="Monaco"/>
                <a:sym typeface="Monaco"/>
              </a:rPr>
              <a:t>    </a:t>
            </a:r>
            <a:r>
              <a:rPr sz="2000" dirty="0" err="1">
                <a:latin typeface="Monaco"/>
                <a:ea typeface="Monaco"/>
                <a:cs typeface="Monaco"/>
                <a:sym typeface="Monaco"/>
              </a:rPr>
              <a:t>assertEquals</a:t>
            </a:r>
            <a:r>
              <a:rPr sz="2000" dirty="0">
                <a:latin typeface="Monaco"/>
                <a:ea typeface="Monaco"/>
                <a:cs typeface="Monaco"/>
                <a:sym typeface="Monaco"/>
              </a:rPr>
              <a:t>(0, </a:t>
            </a:r>
            <a:r>
              <a:rPr sz="2000" dirty="0" err="1">
                <a:solidFill>
                  <a:srgbClr val="0326CC"/>
                </a:solidFill>
                <a:latin typeface="Monaco"/>
                <a:ea typeface="Monaco"/>
                <a:cs typeface="Monaco"/>
                <a:sym typeface="Monaco"/>
              </a:rPr>
              <a:t>editor</a:t>
            </a:r>
            <a:r>
              <a:rPr sz="2000" dirty="0" err="1">
                <a:latin typeface="Monaco"/>
                <a:ea typeface="Monaco"/>
                <a:cs typeface="Monaco"/>
                <a:sym typeface="Monaco"/>
              </a:rPr>
              <a:t>.currentTimePosition</a:t>
            </a:r>
            <a:r>
              <a:rPr sz="2000" dirty="0">
                <a:latin typeface="Monaco"/>
                <a:ea typeface="Monaco"/>
                <a:cs typeface="Monaco"/>
                <a:sym typeface="Monaco"/>
              </a:rPr>
              <a:t>());</a:t>
            </a:r>
          </a:p>
          <a:p>
            <a:pPr lvl="0" defTabSz="584200">
              <a:defRPr sz="1800"/>
            </a:pPr>
            <a:r>
              <a:rPr sz="2000" dirty="0">
                <a:latin typeface="Monaco"/>
                <a:ea typeface="Monaco"/>
                <a:cs typeface="Monaco"/>
                <a:sym typeface="Monaco"/>
              </a:rPr>
              <a:t>  }</a:t>
            </a:r>
          </a:p>
        </p:txBody>
      </p:sp>
      <p:sp>
        <p:nvSpPr>
          <p:cNvPr id="7" name="TextBox 6"/>
          <p:cNvSpPr txBox="1"/>
          <p:nvPr/>
        </p:nvSpPr>
        <p:spPr>
          <a:xfrm>
            <a:off x="11088063" y="8808278"/>
            <a:ext cx="1533487" cy="59503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457200" rtl="0" fontAlgn="auto" latinLnBrk="1" hangingPunct="0">
              <a:lnSpc>
                <a:spcPct val="100000"/>
              </a:lnSpc>
              <a:spcBef>
                <a:spcPts val="0"/>
              </a:spcBef>
              <a:spcAft>
                <a:spcPts val="0"/>
              </a:spcAft>
              <a:buClrTx/>
              <a:buSzTx/>
              <a:buFontTx/>
              <a:buNone/>
              <a:tabLst/>
            </a:pPr>
            <a:r>
              <a:rPr kumimoji="0" lang="en-US" sz="3200" b="0" i="0" u="none" strike="noStrike" cap="none" spc="0" normalizeH="0" baseline="0" smtClean="0">
                <a:ln>
                  <a:noFill/>
                </a:ln>
                <a:solidFill>
                  <a:srgbClr val="000000"/>
                </a:solidFill>
                <a:effectLst/>
                <a:uFillTx/>
                <a:latin typeface="Helvetica"/>
                <a:ea typeface="Helvetica"/>
                <a:cs typeface="Helvetica"/>
                <a:sym typeface="Helvetica"/>
              </a:rPr>
              <a:t>(SUT)</a:t>
            </a:r>
            <a:endParaRPr kumimoji="0" lang="en-US" sz="32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8" name="TextBox 7"/>
          <p:cNvSpPr txBox="1"/>
          <p:nvPr/>
        </p:nvSpPr>
        <p:spPr>
          <a:xfrm>
            <a:off x="10846694" y="1048787"/>
            <a:ext cx="2016224" cy="59503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457200" rtl="0" fontAlgn="auto" latinLnBrk="1" hangingPunct="0">
              <a:lnSpc>
                <a:spcPct val="100000"/>
              </a:lnSpc>
              <a:spcBef>
                <a:spcPts val="0"/>
              </a:spcBef>
              <a:spcAft>
                <a:spcPts val="0"/>
              </a:spcAft>
              <a:buClrTx/>
              <a:buSzTx/>
              <a:buFontTx/>
              <a:buNone/>
              <a:tabLst/>
            </a:pPr>
            <a:r>
              <a:rPr kumimoji="0" lang="en-US" sz="3200" b="0" i="0" u="none" strike="noStrike" cap="none" spc="0" normalizeH="0" baseline="0" dirty="0" smtClean="0">
                <a:ln>
                  <a:noFill/>
                </a:ln>
                <a:solidFill>
                  <a:srgbClr val="000000"/>
                </a:solidFill>
                <a:effectLst/>
                <a:uFillTx/>
                <a:latin typeface="Helvetica"/>
                <a:ea typeface="Helvetica"/>
                <a:cs typeface="Helvetica"/>
                <a:sym typeface="Helvetica"/>
              </a:rPr>
              <a:t>(Test)</a:t>
            </a:r>
            <a:endParaRPr kumimoji="0" lang="en-US" sz="3200" b="0" i="0" u="none" strike="noStrike" cap="none" spc="0" normalizeH="0" baseline="0" dirty="0">
              <a:ln>
                <a:noFill/>
              </a:ln>
              <a:solidFill>
                <a:srgbClr val="000000"/>
              </a:solidFill>
              <a:effectLst/>
              <a:uFillTx/>
              <a:latin typeface="Helvetica"/>
              <a:ea typeface="Helvetica"/>
              <a:cs typeface="Helvetica"/>
              <a:sym typeface="Helvetica"/>
            </a:endParaRP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p:cNvSpPr>
          <p:nvPr>
            <p:ph type="title"/>
          </p:nvPr>
        </p:nvSpPr>
        <p:spPr>
          <a:prstGeom prst="rect">
            <a:avLst/>
          </a:prstGeom>
        </p:spPr>
        <p:txBody>
          <a:bodyPr/>
          <a:lstStyle/>
          <a:p>
            <a:pPr lvl="0">
              <a:defRPr sz="1800"/>
            </a:pPr>
            <a:r>
              <a:rPr sz="4200" dirty="0"/>
              <a:t>2.</a:t>
            </a:r>
          </a:p>
        </p:txBody>
      </p:sp>
      <p:sp>
        <p:nvSpPr>
          <p:cNvPr id="187" name="Shape 187"/>
          <p:cNvSpPr>
            <a:spLocks noGrp="1"/>
          </p:cNvSpPr>
          <p:nvPr>
            <p:ph type="body" idx="1"/>
          </p:nvPr>
        </p:nvSpPr>
        <p:spPr>
          <a:xfrm>
            <a:off x="546100" y="3364632"/>
            <a:ext cx="3364012" cy="5544616"/>
          </a:xfrm>
          <a:prstGeom prst="rect">
            <a:avLst/>
          </a:prstGeom>
        </p:spPr>
        <p:txBody>
          <a:bodyPr/>
          <a:lstStyle>
            <a:lvl1pPr>
              <a:spcBef>
                <a:spcPts val="1700"/>
              </a:spcBef>
            </a:lvl1pPr>
          </a:lstStyle>
          <a:p>
            <a:pPr lvl="0">
              <a:defRPr sz="1800"/>
            </a:pPr>
            <a:r>
              <a:rPr sz="2800" dirty="0"/>
              <a:t>Fast forward by some allowed amount (not past end of tape), then rewind by same amount. Should be at initial location.</a:t>
            </a:r>
          </a:p>
        </p:txBody>
      </p:sp>
      <p:sp>
        <p:nvSpPr>
          <p:cNvPr id="188" name="Shape 188"/>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400"/>
              <a:t>8</a:t>
            </a:fld>
            <a:endParaRPr sz="1400"/>
          </a:p>
        </p:txBody>
      </p:sp>
      <p:sp>
        <p:nvSpPr>
          <p:cNvPr id="189" name="Shape 189"/>
          <p:cNvSpPr/>
          <p:nvPr/>
        </p:nvSpPr>
        <p:spPr>
          <a:xfrm>
            <a:off x="4413741" y="844352"/>
            <a:ext cx="8352927" cy="4001095"/>
          </a:xfrm>
          <a:prstGeom prst="rect">
            <a:avLst/>
          </a:prstGeom>
          <a:solidFill>
            <a:srgbClr val="FFFFFF"/>
          </a:solidFill>
          <a:ln w="12700">
            <a:solidFill/>
            <a:miter lim="400000"/>
          </a:ln>
          <a:extLst>
            <a:ext uri="{C572A759-6A51-4108-AA02-DFA0A04FC94B}">
              <ma14:wrappingTextBoxFlag xmlns:ma14="http://schemas.microsoft.com/office/mac/drawingml/2011/main" val="1"/>
            </a:ext>
          </a:extLst>
        </p:spPr>
        <p:txBody>
          <a:bodyPr wrap="square" lIns="0" tIns="0" rIns="0" bIns="0" anchor="b">
            <a:spAutoFit/>
          </a:bodyPr>
          <a:lstStyle/>
          <a:p>
            <a:pPr lvl="0">
              <a:defRPr sz="1800"/>
            </a:pPr>
            <a:r>
              <a:rPr lang="en-IE" sz="2000" dirty="0" smtClean="0">
                <a:latin typeface="Monaco"/>
                <a:ea typeface="Monaco"/>
                <a:cs typeface="Monaco"/>
                <a:sym typeface="Monaco"/>
              </a:rPr>
              <a:t>  </a:t>
            </a:r>
            <a:r>
              <a:rPr lang="en-IE" sz="2000" dirty="0">
                <a:solidFill>
                  <a:srgbClr val="777777"/>
                </a:solidFill>
                <a:latin typeface="Monaco"/>
                <a:ea typeface="Monaco"/>
                <a:cs typeface="Monaco"/>
                <a:sym typeface="Monaco"/>
              </a:rPr>
              <a:t>@Before</a:t>
            </a:r>
            <a:endParaRPr lang="en-IE" sz="2000" dirty="0">
              <a:latin typeface="Monaco"/>
              <a:ea typeface="Monaco"/>
              <a:cs typeface="Monaco"/>
              <a:sym typeface="Monaco"/>
            </a:endParaRPr>
          </a:p>
          <a:p>
            <a:pPr lvl="0">
              <a:defRPr sz="1800"/>
            </a:pPr>
            <a:r>
              <a:rPr lang="en-IE" sz="2000" dirty="0">
                <a:latin typeface="Monaco"/>
                <a:ea typeface="Monaco"/>
                <a:cs typeface="Monaco"/>
                <a:sym typeface="Monaco"/>
              </a:rPr>
              <a:t>  </a:t>
            </a:r>
            <a:r>
              <a:rPr lang="en-IE" sz="2000" dirty="0">
                <a:solidFill>
                  <a:srgbClr val="931A68"/>
                </a:solidFill>
                <a:latin typeface="Monaco"/>
                <a:ea typeface="Monaco"/>
                <a:cs typeface="Monaco"/>
                <a:sym typeface="Monaco"/>
              </a:rPr>
              <a:t>public</a:t>
            </a:r>
            <a:r>
              <a:rPr lang="en-IE" sz="2000" dirty="0">
                <a:latin typeface="Monaco"/>
                <a:ea typeface="Monaco"/>
                <a:cs typeface="Monaco"/>
                <a:sym typeface="Monaco"/>
              </a:rPr>
              <a:t> </a:t>
            </a:r>
            <a:r>
              <a:rPr lang="en-IE" sz="2000" dirty="0">
                <a:solidFill>
                  <a:srgbClr val="931A68"/>
                </a:solidFill>
                <a:latin typeface="Monaco"/>
                <a:ea typeface="Monaco"/>
                <a:cs typeface="Monaco"/>
                <a:sym typeface="Monaco"/>
              </a:rPr>
              <a:t>void</a:t>
            </a:r>
            <a:r>
              <a:rPr lang="en-IE" sz="2000" dirty="0">
                <a:latin typeface="Monaco"/>
                <a:ea typeface="Monaco"/>
                <a:cs typeface="Monaco"/>
                <a:sym typeface="Monaco"/>
              </a:rPr>
              <a:t> </a:t>
            </a:r>
            <a:r>
              <a:rPr lang="en-IE" sz="2000" dirty="0" err="1">
                <a:latin typeface="Monaco"/>
                <a:ea typeface="Monaco"/>
                <a:cs typeface="Monaco"/>
                <a:sym typeface="Monaco"/>
              </a:rPr>
              <a:t>setUp</a:t>
            </a:r>
            <a:r>
              <a:rPr lang="en-IE" sz="2000" dirty="0">
                <a:latin typeface="Monaco"/>
                <a:ea typeface="Monaco"/>
                <a:cs typeface="Monaco"/>
                <a:sym typeface="Monaco"/>
              </a:rPr>
              <a:t>() </a:t>
            </a:r>
            <a:r>
              <a:rPr lang="en-IE" sz="2000" dirty="0">
                <a:solidFill>
                  <a:srgbClr val="931A68"/>
                </a:solidFill>
                <a:latin typeface="Monaco"/>
                <a:ea typeface="Monaco"/>
                <a:cs typeface="Monaco"/>
                <a:sym typeface="Monaco"/>
              </a:rPr>
              <a:t>throws</a:t>
            </a:r>
            <a:r>
              <a:rPr lang="en-IE" sz="2000" dirty="0">
                <a:latin typeface="Monaco"/>
                <a:ea typeface="Monaco"/>
                <a:cs typeface="Monaco"/>
                <a:sym typeface="Monaco"/>
              </a:rPr>
              <a:t> Exception</a:t>
            </a:r>
          </a:p>
          <a:p>
            <a:pPr lvl="0">
              <a:defRPr sz="1800"/>
            </a:pPr>
            <a:r>
              <a:rPr lang="en-IE" sz="2000" dirty="0">
                <a:latin typeface="Monaco"/>
                <a:ea typeface="Monaco"/>
                <a:cs typeface="Monaco"/>
                <a:sym typeface="Monaco"/>
              </a:rPr>
              <a:t>  {</a:t>
            </a:r>
          </a:p>
          <a:p>
            <a:pPr lvl="0">
              <a:defRPr sz="1800"/>
            </a:pPr>
            <a:r>
              <a:rPr lang="en-IE" sz="2000" dirty="0">
                <a:latin typeface="Monaco"/>
                <a:ea typeface="Monaco"/>
                <a:cs typeface="Monaco"/>
                <a:sym typeface="Monaco"/>
              </a:rPr>
              <a:t>    </a:t>
            </a:r>
            <a:r>
              <a:rPr lang="en-IE" sz="2000" dirty="0">
                <a:solidFill>
                  <a:srgbClr val="0326CC"/>
                </a:solidFill>
                <a:latin typeface="Monaco"/>
                <a:ea typeface="Monaco"/>
                <a:cs typeface="Monaco"/>
                <a:sym typeface="Monaco"/>
              </a:rPr>
              <a:t>editor</a:t>
            </a:r>
            <a:r>
              <a:rPr lang="en-IE" sz="2000" dirty="0">
                <a:latin typeface="Monaco"/>
                <a:ea typeface="Monaco"/>
                <a:cs typeface="Monaco"/>
                <a:sym typeface="Monaco"/>
              </a:rPr>
              <a:t> = </a:t>
            </a:r>
            <a:r>
              <a:rPr lang="en-IE" sz="2000" dirty="0">
                <a:solidFill>
                  <a:srgbClr val="931A68"/>
                </a:solidFill>
                <a:latin typeface="Monaco"/>
                <a:ea typeface="Monaco"/>
                <a:cs typeface="Monaco"/>
                <a:sym typeface="Monaco"/>
              </a:rPr>
              <a:t>new</a:t>
            </a:r>
            <a:r>
              <a:rPr lang="en-IE" sz="2000" dirty="0">
                <a:latin typeface="Monaco"/>
                <a:ea typeface="Monaco"/>
                <a:cs typeface="Monaco"/>
                <a:sym typeface="Monaco"/>
              </a:rPr>
              <a:t> </a:t>
            </a:r>
            <a:r>
              <a:rPr lang="en-IE" sz="2000" dirty="0" err="1">
                <a:latin typeface="Monaco"/>
                <a:ea typeface="Monaco"/>
                <a:cs typeface="Monaco"/>
                <a:sym typeface="Monaco"/>
              </a:rPr>
              <a:t>VideoPlayerImpl</a:t>
            </a:r>
            <a:r>
              <a:rPr lang="en-IE" sz="2000" dirty="0">
                <a:latin typeface="Monaco"/>
                <a:ea typeface="Monaco"/>
                <a:cs typeface="Monaco"/>
                <a:sym typeface="Monaco"/>
              </a:rPr>
              <a:t>(100);</a:t>
            </a:r>
          </a:p>
          <a:p>
            <a:pPr lvl="0">
              <a:defRPr sz="1800"/>
            </a:pPr>
            <a:r>
              <a:rPr lang="en-IE" sz="2000" dirty="0">
                <a:latin typeface="Monaco"/>
                <a:ea typeface="Monaco"/>
                <a:cs typeface="Monaco"/>
                <a:sym typeface="Monaco"/>
              </a:rPr>
              <a:t>  }</a:t>
            </a:r>
            <a:r>
              <a:rPr sz="2000" dirty="0" smtClean="0">
                <a:solidFill>
                  <a:schemeClr val="tx1">
                    <a:lumMod val="50000"/>
                    <a:lumOff val="50000"/>
                  </a:schemeClr>
                </a:solidFill>
                <a:latin typeface="Monaco"/>
                <a:ea typeface="Monaco"/>
                <a:cs typeface="Monaco"/>
                <a:sym typeface="Monaco"/>
              </a:rPr>
              <a:t>  </a:t>
            </a:r>
            <a:endParaRPr lang="en-IE" sz="2000" dirty="0" smtClean="0">
              <a:solidFill>
                <a:schemeClr val="tx1">
                  <a:lumMod val="50000"/>
                  <a:lumOff val="50000"/>
                </a:schemeClr>
              </a:solidFill>
              <a:latin typeface="Monaco"/>
              <a:ea typeface="Monaco"/>
              <a:cs typeface="Monaco"/>
              <a:sym typeface="Monaco"/>
            </a:endParaRPr>
          </a:p>
          <a:p>
            <a:pPr lvl="0">
              <a:defRPr sz="1800"/>
            </a:pPr>
            <a:endParaRPr lang="en-IE" sz="2000" dirty="0" smtClean="0">
              <a:solidFill>
                <a:schemeClr val="tx1">
                  <a:lumMod val="50000"/>
                  <a:lumOff val="50000"/>
                </a:schemeClr>
              </a:solidFill>
              <a:latin typeface="Monaco"/>
              <a:ea typeface="Monaco"/>
              <a:cs typeface="Monaco"/>
              <a:sym typeface="Monaco"/>
            </a:endParaRPr>
          </a:p>
          <a:p>
            <a:pPr lvl="0" defTabSz="584200">
              <a:defRPr sz="1800"/>
            </a:pPr>
            <a:r>
              <a:rPr lang="en-IE" sz="2000" dirty="0" smtClean="0">
                <a:solidFill>
                  <a:schemeClr val="tx1">
                    <a:lumMod val="50000"/>
                    <a:lumOff val="50000"/>
                  </a:schemeClr>
                </a:solidFill>
                <a:latin typeface="Monaco"/>
                <a:ea typeface="Monaco"/>
                <a:cs typeface="Monaco"/>
                <a:sym typeface="Monaco"/>
              </a:rPr>
              <a:t>  @Test</a:t>
            </a:r>
          </a:p>
          <a:p>
            <a:pPr lvl="0" defTabSz="584200">
              <a:defRPr sz="1800"/>
            </a:pPr>
            <a:r>
              <a:rPr lang="en-IE" sz="2000" dirty="0">
                <a:solidFill>
                  <a:srgbClr val="931A68"/>
                </a:solidFill>
                <a:latin typeface="Monaco"/>
                <a:ea typeface="Monaco"/>
                <a:cs typeface="Monaco"/>
                <a:sym typeface="Monaco"/>
              </a:rPr>
              <a:t> </a:t>
            </a:r>
            <a:r>
              <a:rPr lang="en-IE" sz="2000" dirty="0" smtClean="0">
                <a:solidFill>
                  <a:srgbClr val="931A68"/>
                </a:solidFill>
                <a:latin typeface="Monaco"/>
                <a:ea typeface="Monaco"/>
                <a:cs typeface="Monaco"/>
                <a:sym typeface="Monaco"/>
              </a:rPr>
              <a:t> </a:t>
            </a:r>
            <a:r>
              <a:rPr sz="2000" dirty="0" smtClean="0">
                <a:solidFill>
                  <a:srgbClr val="931A68"/>
                </a:solidFill>
                <a:latin typeface="Monaco"/>
                <a:ea typeface="Monaco"/>
                <a:cs typeface="Monaco"/>
                <a:sym typeface="Monaco"/>
              </a:rPr>
              <a:t>public</a:t>
            </a:r>
            <a:r>
              <a:rPr sz="2000" dirty="0" smtClean="0">
                <a:latin typeface="Monaco"/>
                <a:ea typeface="Monaco"/>
                <a:cs typeface="Monaco"/>
                <a:sym typeface="Monaco"/>
              </a:rPr>
              <a:t> </a:t>
            </a:r>
            <a:r>
              <a:rPr sz="2000" dirty="0">
                <a:solidFill>
                  <a:srgbClr val="931A68"/>
                </a:solidFill>
                <a:latin typeface="Monaco"/>
                <a:ea typeface="Monaco"/>
                <a:cs typeface="Monaco"/>
                <a:sym typeface="Monaco"/>
              </a:rPr>
              <a:t>void</a:t>
            </a:r>
            <a:r>
              <a:rPr sz="2000" dirty="0">
                <a:latin typeface="Monaco"/>
                <a:ea typeface="Monaco"/>
                <a:cs typeface="Monaco"/>
                <a:sym typeface="Monaco"/>
              </a:rPr>
              <a:t> </a:t>
            </a:r>
            <a:r>
              <a:rPr sz="2000" dirty="0" err="1">
                <a:latin typeface="Monaco"/>
                <a:ea typeface="Monaco"/>
                <a:cs typeface="Monaco"/>
                <a:sym typeface="Monaco"/>
              </a:rPr>
              <a:t>testFF</a:t>
            </a:r>
            <a:r>
              <a:rPr sz="2000" dirty="0">
                <a:latin typeface="Monaco"/>
                <a:ea typeface="Monaco"/>
                <a:cs typeface="Monaco"/>
                <a:sym typeface="Monaco"/>
              </a:rPr>
              <a:t>()</a:t>
            </a:r>
          </a:p>
          <a:p>
            <a:pPr lvl="0" defTabSz="584200">
              <a:defRPr sz="1800"/>
            </a:pPr>
            <a:r>
              <a:rPr sz="2000" dirty="0">
                <a:latin typeface="Monaco"/>
                <a:ea typeface="Monaco"/>
                <a:cs typeface="Monaco"/>
                <a:sym typeface="Monaco"/>
              </a:rPr>
              <a:t>  {</a:t>
            </a:r>
          </a:p>
          <a:p>
            <a:pPr lvl="0" defTabSz="584200">
              <a:defRPr sz="1800"/>
            </a:pPr>
            <a:r>
              <a:rPr sz="2000" dirty="0">
                <a:latin typeface="Monaco"/>
                <a:ea typeface="Monaco"/>
                <a:cs typeface="Monaco"/>
                <a:sym typeface="Monaco"/>
              </a:rPr>
              <a:t>    </a:t>
            </a:r>
            <a:r>
              <a:rPr sz="2000" dirty="0" err="1">
                <a:solidFill>
                  <a:srgbClr val="0326CC"/>
                </a:solidFill>
                <a:latin typeface="Monaco"/>
                <a:ea typeface="Monaco"/>
                <a:cs typeface="Monaco"/>
                <a:sym typeface="Monaco"/>
              </a:rPr>
              <a:t>editor</a:t>
            </a:r>
            <a:r>
              <a:rPr sz="2000" dirty="0" err="1">
                <a:latin typeface="Monaco"/>
                <a:ea typeface="Monaco"/>
                <a:cs typeface="Monaco"/>
                <a:sym typeface="Monaco"/>
              </a:rPr>
              <a:t>.fastForward</a:t>
            </a:r>
            <a:r>
              <a:rPr sz="2000" dirty="0">
                <a:latin typeface="Monaco"/>
                <a:ea typeface="Monaco"/>
                <a:cs typeface="Monaco"/>
                <a:sym typeface="Monaco"/>
              </a:rPr>
              <a:t>(30);</a:t>
            </a:r>
          </a:p>
          <a:p>
            <a:pPr lvl="0" defTabSz="584200">
              <a:defRPr sz="1800"/>
            </a:pPr>
            <a:r>
              <a:rPr sz="2000" dirty="0">
                <a:latin typeface="Monaco"/>
                <a:ea typeface="Monaco"/>
                <a:cs typeface="Monaco"/>
                <a:sym typeface="Monaco"/>
              </a:rPr>
              <a:t>    </a:t>
            </a:r>
            <a:r>
              <a:rPr sz="2000" dirty="0" err="1">
                <a:solidFill>
                  <a:srgbClr val="0326CC"/>
                </a:solidFill>
                <a:latin typeface="Monaco"/>
                <a:ea typeface="Monaco"/>
                <a:cs typeface="Monaco"/>
                <a:sym typeface="Monaco"/>
              </a:rPr>
              <a:t>editor</a:t>
            </a:r>
            <a:r>
              <a:rPr sz="2000" dirty="0" err="1">
                <a:latin typeface="Monaco"/>
                <a:ea typeface="Monaco"/>
                <a:cs typeface="Monaco"/>
                <a:sym typeface="Monaco"/>
              </a:rPr>
              <a:t>.rewind</a:t>
            </a:r>
            <a:r>
              <a:rPr sz="2000" dirty="0">
                <a:latin typeface="Monaco"/>
                <a:ea typeface="Monaco"/>
                <a:cs typeface="Monaco"/>
                <a:sym typeface="Monaco"/>
              </a:rPr>
              <a:t>(30);</a:t>
            </a:r>
          </a:p>
          <a:p>
            <a:pPr lvl="0" defTabSz="584200">
              <a:defRPr sz="1800"/>
            </a:pPr>
            <a:r>
              <a:rPr sz="2000" dirty="0">
                <a:latin typeface="Monaco"/>
                <a:ea typeface="Monaco"/>
                <a:cs typeface="Monaco"/>
                <a:sym typeface="Monaco"/>
              </a:rPr>
              <a:t>    </a:t>
            </a:r>
            <a:r>
              <a:rPr sz="2000" dirty="0" err="1">
                <a:latin typeface="Monaco"/>
                <a:ea typeface="Monaco"/>
                <a:cs typeface="Monaco"/>
                <a:sym typeface="Monaco"/>
              </a:rPr>
              <a:t>assertEquals</a:t>
            </a:r>
            <a:r>
              <a:rPr sz="2000" dirty="0">
                <a:latin typeface="Monaco"/>
                <a:ea typeface="Monaco"/>
                <a:cs typeface="Monaco"/>
                <a:sym typeface="Monaco"/>
              </a:rPr>
              <a:t>(0, </a:t>
            </a:r>
            <a:r>
              <a:rPr sz="2000" dirty="0" err="1">
                <a:solidFill>
                  <a:srgbClr val="0326CC"/>
                </a:solidFill>
                <a:latin typeface="Monaco"/>
                <a:ea typeface="Monaco"/>
                <a:cs typeface="Monaco"/>
                <a:sym typeface="Monaco"/>
              </a:rPr>
              <a:t>editor</a:t>
            </a:r>
            <a:r>
              <a:rPr sz="2000" dirty="0" err="1">
                <a:latin typeface="Monaco"/>
                <a:ea typeface="Monaco"/>
                <a:cs typeface="Monaco"/>
                <a:sym typeface="Monaco"/>
              </a:rPr>
              <a:t>.currentTimePosition</a:t>
            </a:r>
            <a:r>
              <a:rPr sz="2000" dirty="0">
                <a:latin typeface="Monaco"/>
                <a:ea typeface="Monaco"/>
                <a:cs typeface="Monaco"/>
                <a:sym typeface="Monaco"/>
              </a:rPr>
              <a:t>());</a:t>
            </a:r>
          </a:p>
          <a:p>
            <a:pPr lvl="0" defTabSz="584200">
              <a:defRPr sz="1800"/>
            </a:pPr>
            <a:r>
              <a:rPr sz="2000" dirty="0">
                <a:latin typeface="Monaco"/>
                <a:ea typeface="Monaco"/>
                <a:cs typeface="Monaco"/>
                <a:sym typeface="Monaco"/>
              </a:rPr>
              <a:t>  </a:t>
            </a:r>
            <a:r>
              <a:rPr sz="2000" dirty="0" smtClean="0">
                <a:latin typeface="Monaco"/>
                <a:ea typeface="Monaco"/>
                <a:cs typeface="Monaco"/>
                <a:sym typeface="Monaco"/>
              </a:rPr>
              <a:t>}</a:t>
            </a:r>
            <a:r>
              <a:rPr lang="en-IE" sz="2000" dirty="0" smtClean="0">
                <a:latin typeface="Monaco"/>
                <a:ea typeface="Monaco"/>
                <a:cs typeface="Monaco"/>
                <a:sym typeface="Monaco"/>
              </a:rPr>
              <a:t> </a:t>
            </a:r>
            <a:endParaRPr sz="2000" dirty="0">
              <a:latin typeface="Monaco"/>
              <a:ea typeface="Monaco"/>
              <a:cs typeface="Monaco"/>
              <a:sym typeface="Monaco"/>
            </a:endParaRPr>
          </a:p>
        </p:txBody>
      </p:sp>
      <p:sp>
        <p:nvSpPr>
          <p:cNvPr id="190" name="Shape 190"/>
          <p:cNvSpPr/>
          <p:nvPr/>
        </p:nvSpPr>
        <p:spPr>
          <a:xfrm>
            <a:off x="4414169" y="6154405"/>
            <a:ext cx="8352927" cy="2769989"/>
          </a:xfrm>
          <a:prstGeom prst="rect">
            <a:avLst/>
          </a:prstGeom>
          <a:solidFill>
            <a:srgbClr val="FFFFFF"/>
          </a:solidFill>
          <a:ln w="12700">
            <a:solidFill/>
            <a:miter lim="400000"/>
          </a:ln>
          <a:extLst>
            <a:ext uri="{C572A759-6A51-4108-AA02-DFA0A04FC94B}">
              <ma14:wrappingTextBoxFlag xmlns:ma14="http://schemas.microsoft.com/office/mac/drawingml/2011/main" val="1"/>
            </a:ext>
          </a:extLst>
        </p:spPr>
        <p:txBody>
          <a:bodyPr wrap="square" lIns="0" tIns="0" rIns="0" bIns="0" anchor="b">
            <a:spAutoFit/>
          </a:bodyPr>
          <a:lstStyle/>
          <a:p>
            <a:pPr lvl="0" defTabSz="584200">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public</a:t>
            </a:r>
            <a:r>
              <a:rPr sz="2000" dirty="0">
                <a:latin typeface="Monaco"/>
                <a:ea typeface="Monaco"/>
                <a:cs typeface="Monaco"/>
                <a:sym typeface="Monaco"/>
              </a:rPr>
              <a:t> </a:t>
            </a:r>
            <a:r>
              <a:rPr sz="2000" dirty="0">
                <a:solidFill>
                  <a:srgbClr val="931A68"/>
                </a:solidFill>
                <a:latin typeface="Monaco"/>
                <a:ea typeface="Monaco"/>
                <a:cs typeface="Monaco"/>
                <a:sym typeface="Monaco"/>
              </a:rPr>
              <a:t>void</a:t>
            </a:r>
            <a:r>
              <a:rPr sz="2000" dirty="0">
                <a:latin typeface="Monaco"/>
                <a:ea typeface="Monaco"/>
                <a:cs typeface="Monaco"/>
                <a:sym typeface="Monaco"/>
              </a:rPr>
              <a:t> rewind (</a:t>
            </a:r>
            <a:r>
              <a:rPr sz="2000" dirty="0" err="1">
                <a:solidFill>
                  <a:srgbClr val="931A68"/>
                </a:solidFill>
                <a:latin typeface="Monaco"/>
                <a:ea typeface="Monaco"/>
                <a:cs typeface="Monaco"/>
                <a:sym typeface="Monaco"/>
              </a:rPr>
              <a:t>int</a:t>
            </a:r>
            <a:r>
              <a:rPr sz="2000" dirty="0">
                <a:latin typeface="Monaco"/>
                <a:ea typeface="Monaco"/>
                <a:cs typeface="Monaco"/>
                <a:sym typeface="Monaco"/>
              </a:rPr>
              <a:t> seconds) </a:t>
            </a:r>
          </a:p>
          <a:p>
            <a:pPr lvl="0" defTabSz="584200">
              <a:defRPr sz="1800"/>
            </a:pPr>
            <a:r>
              <a:rPr sz="2000" dirty="0">
                <a:latin typeface="Monaco"/>
                <a:ea typeface="Monaco"/>
                <a:cs typeface="Monaco"/>
                <a:sym typeface="Monaco"/>
              </a:rPr>
              <a:t>  {</a:t>
            </a:r>
          </a:p>
          <a:p>
            <a:pPr lvl="0" defTabSz="584200">
              <a:defRPr sz="1800"/>
            </a:pPr>
            <a:r>
              <a:rPr sz="2000" dirty="0">
                <a:latin typeface="Monaco"/>
                <a:ea typeface="Monaco"/>
                <a:cs typeface="Monaco"/>
                <a:sym typeface="Monaco"/>
              </a:rPr>
              <a:t>     </a:t>
            </a:r>
            <a:r>
              <a:rPr sz="2000" dirty="0" err="1">
                <a:solidFill>
                  <a:srgbClr val="0326CC"/>
                </a:solidFill>
                <a:latin typeface="Monaco"/>
                <a:ea typeface="Monaco"/>
                <a:cs typeface="Monaco"/>
                <a:sym typeface="Monaco"/>
              </a:rPr>
              <a:t>currentPosition</a:t>
            </a:r>
            <a:r>
              <a:rPr sz="2000" dirty="0">
                <a:latin typeface="Monaco"/>
                <a:ea typeface="Monaco"/>
                <a:cs typeface="Monaco"/>
                <a:sym typeface="Monaco"/>
              </a:rPr>
              <a:t> -= seconds;</a:t>
            </a:r>
          </a:p>
          <a:p>
            <a:pPr lvl="0" defTabSz="584200">
              <a:defRPr sz="1800"/>
            </a:pPr>
            <a:r>
              <a:rPr sz="2000" dirty="0">
                <a:latin typeface="Monaco"/>
                <a:ea typeface="Monaco"/>
                <a:cs typeface="Monaco"/>
                <a:sym typeface="Monaco"/>
              </a:rPr>
              <a:t>  }</a:t>
            </a:r>
          </a:p>
          <a:p>
            <a:pPr lvl="0" defTabSz="584200">
              <a:defRPr sz="1800"/>
            </a:pPr>
            <a:endParaRPr sz="2000" dirty="0">
              <a:latin typeface="Monaco"/>
              <a:ea typeface="Monaco"/>
              <a:cs typeface="Monaco"/>
              <a:sym typeface="Monaco"/>
            </a:endParaRPr>
          </a:p>
          <a:p>
            <a:pPr lvl="0" defTabSz="584200">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public</a:t>
            </a:r>
            <a:r>
              <a:rPr sz="2000" dirty="0">
                <a:latin typeface="Monaco"/>
                <a:ea typeface="Monaco"/>
                <a:cs typeface="Monaco"/>
                <a:sym typeface="Monaco"/>
              </a:rPr>
              <a:t> </a:t>
            </a:r>
            <a:r>
              <a:rPr sz="2000" dirty="0">
                <a:solidFill>
                  <a:srgbClr val="931A68"/>
                </a:solidFill>
                <a:latin typeface="Monaco"/>
                <a:ea typeface="Monaco"/>
                <a:cs typeface="Monaco"/>
                <a:sym typeface="Monaco"/>
              </a:rPr>
              <a:t>void</a:t>
            </a:r>
            <a:r>
              <a:rPr sz="2000" dirty="0">
                <a:latin typeface="Monaco"/>
                <a:ea typeface="Monaco"/>
                <a:cs typeface="Monaco"/>
                <a:sym typeface="Monaco"/>
              </a:rPr>
              <a:t> </a:t>
            </a:r>
            <a:r>
              <a:rPr sz="2000" dirty="0" err="1">
                <a:latin typeface="Monaco"/>
                <a:ea typeface="Monaco"/>
                <a:cs typeface="Monaco"/>
                <a:sym typeface="Monaco"/>
              </a:rPr>
              <a:t>fastForward</a:t>
            </a:r>
            <a:r>
              <a:rPr sz="2000" dirty="0">
                <a:latin typeface="Monaco"/>
                <a:ea typeface="Monaco"/>
                <a:cs typeface="Monaco"/>
                <a:sym typeface="Monaco"/>
              </a:rPr>
              <a:t> (</a:t>
            </a:r>
            <a:r>
              <a:rPr sz="2000" dirty="0" err="1">
                <a:solidFill>
                  <a:srgbClr val="931A68"/>
                </a:solidFill>
                <a:latin typeface="Monaco"/>
                <a:ea typeface="Monaco"/>
                <a:cs typeface="Monaco"/>
                <a:sym typeface="Monaco"/>
              </a:rPr>
              <a:t>int</a:t>
            </a:r>
            <a:r>
              <a:rPr sz="2000" dirty="0">
                <a:latin typeface="Monaco"/>
                <a:ea typeface="Monaco"/>
                <a:cs typeface="Monaco"/>
                <a:sym typeface="Monaco"/>
              </a:rPr>
              <a:t> seconds)</a:t>
            </a:r>
          </a:p>
          <a:p>
            <a:pPr lvl="0" defTabSz="584200">
              <a:defRPr sz="1800"/>
            </a:pPr>
            <a:r>
              <a:rPr sz="2000" dirty="0">
                <a:latin typeface="Monaco"/>
                <a:ea typeface="Monaco"/>
                <a:cs typeface="Monaco"/>
                <a:sym typeface="Monaco"/>
              </a:rPr>
              <a:t>  {</a:t>
            </a:r>
          </a:p>
          <a:p>
            <a:pPr lvl="0" defTabSz="584200">
              <a:defRPr sz="1800"/>
            </a:pPr>
            <a:r>
              <a:rPr sz="2000" dirty="0">
                <a:latin typeface="Monaco"/>
                <a:ea typeface="Monaco"/>
                <a:cs typeface="Monaco"/>
                <a:sym typeface="Monaco"/>
              </a:rPr>
              <a:t>    </a:t>
            </a:r>
            <a:r>
              <a:rPr sz="2000" dirty="0" err="1">
                <a:solidFill>
                  <a:srgbClr val="0326CC"/>
                </a:solidFill>
                <a:latin typeface="Monaco"/>
                <a:ea typeface="Monaco"/>
                <a:cs typeface="Monaco"/>
                <a:sym typeface="Monaco"/>
              </a:rPr>
              <a:t>currentPosition</a:t>
            </a:r>
            <a:r>
              <a:rPr sz="2000" dirty="0">
                <a:latin typeface="Monaco"/>
                <a:ea typeface="Monaco"/>
                <a:cs typeface="Monaco"/>
                <a:sym typeface="Monaco"/>
              </a:rPr>
              <a:t> += seconds;</a:t>
            </a:r>
          </a:p>
          <a:p>
            <a:pPr lvl="0" defTabSz="584200">
              <a:defRPr sz="1800"/>
            </a:pPr>
            <a:r>
              <a:rPr sz="2000" dirty="0">
                <a:latin typeface="Monaco"/>
                <a:ea typeface="Monaco"/>
                <a:cs typeface="Monaco"/>
                <a:sym typeface="Monaco"/>
              </a:rPr>
              <a:t>  }</a:t>
            </a:r>
          </a:p>
        </p:txBody>
      </p:sp>
      <p:sp>
        <p:nvSpPr>
          <p:cNvPr id="7" name="TextBox 6"/>
          <p:cNvSpPr txBox="1"/>
          <p:nvPr/>
        </p:nvSpPr>
        <p:spPr>
          <a:xfrm>
            <a:off x="11172013" y="8889826"/>
            <a:ext cx="1533487" cy="59503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457200" rtl="0" fontAlgn="auto" latinLnBrk="1" hangingPunct="0">
              <a:lnSpc>
                <a:spcPct val="100000"/>
              </a:lnSpc>
              <a:spcBef>
                <a:spcPts val="0"/>
              </a:spcBef>
              <a:spcAft>
                <a:spcPts val="0"/>
              </a:spcAft>
              <a:buClrTx/>
              <a:buSzTx/>
              <a:buFontTx/>
              <a:buNone/>
              <a:tabLst/>
            </a:pPr>
            <a:r>
              <a:rPr kumimoji="0" lang="en-US" sz="3200" b="0" i="0" u="none" strike="noStrike" cap="none" spc="0" normalizeH="0" baseline="0" smtClean="0">
                <a:ln>
                  <a:noFill/>
                </a:ln>
                <a:solidFill>
                  <a:srgbClr val="000000"/>
                </a:solidFill>
                <a:effectLst/>
                <a:uFillTx/>
                <a:latin typeface="Helvetica"/>
                <a:ea typeface="Helvetica"/>
                <a:cs typeface="Helvetica"/>
                <a:sym typeface="Helvetica"/>
              </a:rPr>
              <a:t>(SUT)</a:t>
            </a:r>
            <a:endParaRPr kumimoji="0" lang="en-US" sz="32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8" name="TextBox 7"/>
          <p:cNvSpPr txBox="1"/>
          <p:nvPr/>
        </p:nvSpPr>
        <p:spPr>
          <a:xfrm>
            <a:off x="10930644" y="234578"/>
            <a:ext cx="2016224" cy="59503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457200" rtl="0" fontAlgn="auto" latinLnBrk="1" hangingPunct="0">
              <a:lnSpc>
                <a:spcPct val="100000"/>
              </a:lnSpc>
              <a:spcBef>
                <a:spcPts val="0"/>
              </a:spcBef>
              <a:spcAft>
                <a:spcPts val="0"/>
              </a:spcAft>
              <a:buClrTx/>
              <a:buSzTx/>
              <a:buFontTx/>
              <a:buNone/>
              <a:tabLst/>
            </a:pPr>
            <a:r>
              <a:rPr kumimoji="0" lang="en-US" sz="3200" b="0" i="0" u="none" strike="noStrike" cap="none" spc="0" normalizeH="0" baseline="0" dirty="0" smtClean="0">
                <a:ln>
                  <a:noFill/>
                </a:ln>
                <a:solidFill>
                  <a:srgbClr val="000000"/>
                </a:solidFill>
                <a:effectLst/>
                <a:uFillTx/>
                <a:latin typeface="Helvetica"/>
                <a:ea typeface="Helvetica"/>
                <a:cs typeface="Helvetica"/>
                <a:sym typeface="Helvetica"/>
              </a:rPr>
              <a:t>(Test)</a:t>
            </a:r>
            <a:endParaRPr kumimoji="0" lang="en-US" sz="3200" b="0" i="0" u="none" strike="noStrike" cap="none" spc="0" normalizeH="0" baseline="0" dirty="0">
              <a:ln>
                <a:noFill/>
              </a:ln>
              <a:solidFill>
                <a:srgbClr val="000000"/>
              </a:solidFill>
              <a:effectLst/>
              <a:uFillTx/>
              <a:latin typeface="Helvetica"/>
              <a:ea typeface="Helvetica"/>
              <a:cs typeface="Helvetica"/>
              <a:sym typeface="Helvetica"/>
            </a:endParaRP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hape 192"/>
          <p:cNvSpPr>
            <a:spLocks noGrp="1"/>
          </p:cNvSpPr>
          <p:nvPr>
            <p:ph type="title"/>
          </p:nvPr>
        </p:nvSpPr>
        <p:spPr>
          <a:prstGeom prst="rect">
            <a:avLst/>
          </a:prstGeom>
        </p:spPr>
        <p:txBody>
          <a:bodyPr/>
          <a:lstStyle/>
          <a:p>
            <a:pPr lvl="0">
              <a:defRPr sz="1800"/>
            </a:pPr>
            <a:r>
              <a:rPr sz="4200" dirty="0"/>
              <a:t>3.</a:t>
            </a:r>
          </a:p>
        </p:txBody>
      </p:sp>
      <p:sp>
        <p:nvSpPr>
          <p:cNvPr id="193" name="Shape 193"/>
          <p:cNvSpPr>
            <a:spLocks noGrp="1"/>
          </p:cNvSpPr>
          <p:nvPr>
            <p:ph type="body" idx="1"/>
          </p:nvPr>
        </p:nvSpPr>
        <p:spPr>
          <a:xfrm>
            <a:off x="569043" y="3364632"/>
            <a:ext cx="4241800" cy="3056756"/>
          </a:xfrm>
          <a:prstGeom prst="rect">
            <a:avLst/>
          </a:prstGeom>
        </p:spPr>
        <p:txBody>
          <a:bodyPr/>
          <a:lstStyle/>
          <a:p>
            <a:pPr lvl="0">
              <a:defRPr sz="1800"/>
            </a:pPr>
            <a:r>
              <a:rPr sz="2800" dirty="0"/>
              <a:t>Rewind by some allowed amount </a:t>
            </a:r>
            <a:r>
              <a:rPr sz="2800" dirty="0" smtClean="0"/>
              <a:t>(</a:t>
            </a:r>
            <a:r>
              <a:rPr sz="2800" dirty="0"/>
              <a:t>not past beginning of tape), then fast forward by same amount. Should be at </a:t>
            </a:r>
            <a:r>
              <a:rPr sz="2800" dirty="0" smtClean="0"/>
              <a:t>initial location</a:t>
            </a:r>
            <a:r>
              <a:rPr lang="en-IE" sz="2800" dirty="0" smtClean="0"/>
              <a:t>.</a:t>
            </a:r>
            <a:endParaRPr sz="2800" dirty="0"/>
          </a:p>
        </p:txBody>
      </p:sp>
      <p:sp>
        <p:nvSpPr>
          <p:cNvPr id="194" name="Shape 194"/>
          <p:cNvSpPr>
            <a:spLocks noGrp="1"/>
          </p:cNvSpPr>
          <p:nvPr>
            <p:ph type="sldNum" sz="quarter" idx="2"/>
          </p:nvPr>
        </p:nvSpPr>
        <p:spPr>
          <a:xfrm>
            <a:off x="12268200" y="9194800"/>
            <a:ext cx="312014" cy="304800"/>
          </a:xfrm>
          <a:prstGeom prst="rect">
            <a:avLst/>
          </a:prstGeom>
          <a:extLst>
            <a:ext uri="{C572A759-6A51-4108-AA02-DFA0A04FC94B}">
              <ma14:wrappingTextBoxFlag xmlns:ma14="http://schemas.microsoft.com/office/mac/drawingml/2011/main" val="1"/>
            </a:ext>
          </a:extLst>
        </p:spPr>
        <p:txBody>
          <a:bodyPr/>
          <a:lstStyle/>
          <a:p>
            <a:pPr lvl="0">
              <a:defRPr sz="1800"/>
            </a:pPr>
            <a:fld id="{86CB4B4D-7CA3-9044-876B-883B54F8677D}" type="slidenum">
              <a:rPr sz="1400"/>
              <a:t>9</a:t>
            </a:fld>
            <a:endParaRPr sz="1400"/>
          </a:p>
        </p:txBody>
      </p:sp>
      <p:sp>
        <p:nvSpPr>
          <p:cNvPr id="195" name="Shape 195"/>
          <p:cNvSpPr/>
          <p:nvPr/>
        </p:nvSpPr>
        <p:spPr>
          <a:xfrm>
            <a:off x="4918224" y="924069"/>
            <a:ext cx="7924800" cy="4678204"/>
          </a:xfrm>
          <a:prstGeom prst="rect">
            <a:avLst/>
          </a:prstGeom>
          <a:solidFill>
            <a:schemeClr val="bg1"/>
          </a:solidFill>
          <a:ln w="12700">
            <a:solidFill/>
            <a:miter lim="400000"/>
          </a:ln>
          <a:extLst>
            <a:ext uri="{C572A759-6A51-4108-AA02-DFA0A04FC94B}">
              <ma14:wrappingTextBoxFlag xmlns:ma14="http://schemas.microsoft.com/office/mac/drawingml/2011/main" val="1"/>
            </a:ext>
          </a:extLst>
        </p:spPr>
        <p:txBody>
          <a:bodyPr lIns="0" tIns="0" rIns="0" bIns="0" anchor="b">
            <a:spAutoFit/>
          </a:bodyPr>
          <a:lstStyle/>
          <a:p>
            <a:pPr lvl="0">
              <a:defRPr sz="1800"/>
            </a:pPr>
            <a:r>
              <a:rPr lang="en-IE" sz="2400" dirty="0" smtClean="0">
                <a:latin typeface="Monaco"/>
                <a:ea typeface="Monaco"/>
                <a:cs typeface="Monaco"/>
                <a:sym typeface="Monaco"/>
              </a:rPr>
              <a:t>  </a:t>
            </a:r>
            <a:r>
              <a:rPr lang="en-IE" sz="2000" dirty="0" smtClean="0">
                <a:solidFill>
                  <a:srgbClr val="777777"/>
                </a:solidFill>
                <a:latin typeface="Monaco"/>
                <a:ea typeface="Monaco"/>
                <a:cs typeface="Monaco"/>
                <a:sym typeface="Monaco"/>
              </a:rPr>
              <a:t>@</a:t>
            </a:r>
            <a:r>
              <a:rPr lang="en-IE" sz="2000" dirty="0">
                <a:solidFill>
                  <a:srgbClr val="777777"/>
                </a:solidFill>
                <a:latin typeface="Monaco"/>
                <a:ea typeface="Monaco"/>
                <a:cs typeface="Monaco"/>
                <a:sym typeface="Monaco"/>
              </a:rPr>
              <a:t>Before</a:t>
            </a:r>
            <a:endParaRPr lang="en-IE" sz="2000" dirty="0">
              <a:latin typeface="Monaco"/>
              <a:ea typeface="Monaco"/>
              <a:cs typeface="Monaco"/>
              <a:sym typeface="Monaco"/>
            </a:endParaRPr>
          </a:p>
          <a:p>
            <a:pPr lvl="0">
              <a:defRPr sz="1800"/>
            </a:pPr>
            <a:r>
              <a:rPr lang="en-IE" sz="2000" dirty="0">
                <a:latin typeface="Monaco"/>
                <a:ea typeface="Monaco"/>
                <a:cs typeface="Monaco"/>
                <a:sym typeface="Monaco"/>
              </a:rPr>
              <a:t>  </a:t>
            </a:r>
            <a:r>
              <a:rPr lang="en-IE" sz="2000" dirty="0">
                <a:solidFill>
                  <a:srgbClr val="931A68"/>
                </a:solidFill>
                <a:latin typeface="Monaco"/>
                <a:ea typeface="Monaco"/>
                <a:cs typeface="Monaco"/>
                <a:sym typeface="Monaco"/>
              </a:rPr>
              <a:t>public</a:t>
            </a:r>
            <a:r>
              <a:rPr lang="en-IE" sz="2000" dirty="0">
                <a:latin typeface="Monaco"/>
                <a:ea typeface="Monaco"/>
                <a:cs typeface="Monaco"/>
                <a:sym typeface="Monaco"/>
              </a:rPr>
              <a:t> </a:t>
            </a:r>
            <a:r>
              <a:rPr lang="en-IE" sz="2000" dirty="0">
                <a:solidFill>
                  <a:srgbClr val="931A68"/>
                </a:solidFill>
                <a:latin typeface="Monaco"/>
                <a:ea typeface="Monaco"/>
                <a:cs typeface="Monaco"/>
                <a:sym typeface="Monaco"/>
              </a:rPr>
              <a:t>void</a:t>
            </a:r>
            <a:r>
              <a:rPr lang="en-IE" sz="2000" dirty="0">
                <a:latin typeface="Monaco"/>
                <a:ea typeface="Monaco"/>
                <a:cs typeface="Monaco"/>
                <a:sym typeface="Monaco"/>
              </a:rPr>
              <a:t> </a:t>
            </a:r>
            <a:r>
              <a:rPr lang="en-IE" sz="2000" dirty="0" err="1">
                <a:latin typeface="Monaco"/>
                <a:ea typeface="Monaco"/>
                <a:cs typeface="Monaco"/>
                <a:sym typeface="Monaco"/>
              </a:rPr>
              <a:t>setUp</a:t>
            </a:r>
            <a:r>
              <a:rPr lang="en-IE" sz="2000" dirty="0">
                <a:latin typeface="Monaco"/>
                <a:ea typeface="Monaco"/>
                <a:cs typeface="Monaco"/>
                <a:sym typeface="Monaco"/>
              </a:rPr>
              <a:t>() </a:t>
            </a:r>
            <a:r>
              <a:rPr lang="en-IE" sz="2000" dirty="0">
                <a:solidFill>
                  <a:srgbClr val="931A68"/>
                </a:solidFill>
                <a:latin typeface="Monaco"/>
                <a:ea typeface="Monaco"/>
                <a:cs typeface="Monaco"/>
                <a:sym typeface="Monaco"/>
              </a:rPr>
              <a:t>throws</a:t>
            </a:r>
            <a:r>
              <a:rPr lang="en-IE" sz="2000" dirty="0">
                <a:latin typeface="Monaco"/>
                <a:ea typeface="Monaco"/>
                <a:cs typeface="Monaco"/>
                <a:sym typeface="Monaco"/>
              </a:rPr>
              <a:t> Exception</a:t>
            </a:r>
          </a:p>
          <a:p>
            <a:pPr lvl="0">
              <a:defRPr sz="1800"/>
            </a:pPr>
            <a:r>
              <a:rPr lang="en-IE" sz="2000" dirty="0">
                <a:latin typeface="Monaco"/>
                <a:ea typeface="Monaco"/>
                <a:cs typeface="Monaco"/>
                <a:sym typeface="Monaco"/>
              </a:rPr>
              <a:t>  {</a:t>
            </a:r>
          </a:p>
          <a:p>
            <a:pPr lvl="0">
              <a:defRPr sz="1800"/>
            </a:pPr>
            <a:r>
              <a:rPr lang="en-IE" sz="2000" dirty="0">
                <a:latin typeface="Monaco"/>
                <a:ea typeface="Monaco"/>
                <a:cs typeface="Monaco"/>
                <a:sym typeface="Monaco"/>
              </a:rPr>
              <a:t>    </a:t>
            </a:r>
            <a:r>
              <a:rPr lang="en-IE" sz="2000" dirty="0">
                <a:solidFill>
                  <a:srgbClr val="0326CC"/>
                </a:solidFill>
                <a:latin typeface="Monaco"/>
                <a:ea typeface="Monaco"/>
                <a:cs typeface="Monaco"/>
                <a:sym typeface="Monaco"/>
              </a:rPr>
              <a:t>editor</a:t>
            </a:r>
            <a:r>
              <a:rPr lang="en-IE" sz="2000" dirty="0">
                <a:latin typeface="Monaco"/>
                <a:ea typeface="Monaco"/>
                <a:cs typeface="Monaco"/>
                <a:sym typeface="Monaco"/>
              </a:rPr>
              <a:t> = </a:t>
            </a:r>
            <a:r>
              <a:rPr lang="en-IE" sz="2000" dirty="0">
                <a:solidFill>
                  <a:srgbClr val="931A68"/>
                </a:solidFill>
                <a:latin typeface="Monaco"/>
                <a:ea typeface="Monaco"/>
                <a:cs typeface="Monaco"/>
                <a:sym typeface="Monaco"/>
              </a:rPr>
              <a:t>new</a:t>
            </a:r>
            <a:r>
              <a:rPr lang="en-IE" sz="2000" dirty="0">
                <a:latin typeface="Monaco"/>
                <a:ea typeface="Monaco"/>
                <a:cs typeface="Monaco"/>
                <a:sym typeface="Monaco"/>
              </a:rPr>
              <a:t> </a:t>
            </a:r>
            <a:r>
              <a:rPr lang="en-IE" sz="2000" dirty="0" err="1">
                <a:latin typeface="Monaco"/>
                <a:ea typeface="Monaco"/>
                <a:cs typeface="Monaco"/>
                <a:sym typeface="Monaco"/>
              </a:rPr>
              <a:t>VideoPlayerImpl</a:t>
            </a:r>
            <a:r>
              <a:rPr lang="en-IE" sz="2000" dirty="0">
                <a:latin typeface="Monaco"/>
                <a:ea typeface="Monaco"/>
                <a:cs typeface="Monaco"/>
                <a:sym typeface="Monaco"/>
              </a:rPr>
              <a:t>(100);</a:t>
            </a:r>
          </a:p>
          <a:p>
            <a:pPr lvl="0">
              <a:defRPr sz="1800"/>
            </a:pPr>
            <a:r>
              <a:rPr lang="en-IE" sz="2000" dirty="0">
                <a:latin typeface="Monaco"/>
                <a:ea typeface="Monaco"/>
                <a:cs typeface="Monaco"/>
                <a:sym typeface="Monaco"/>
              </a:rPr>
              <a:t>  }</a:t>
            </a:r>
            <a:r>
              <a:rPr lang="en-IE" sz="2000" dirty="0">
                <a:solidFill>
                  <a:schemeClr val="tx1">
                    <a:lumMod val="50000"/>
                    <a:lumOff val="50000"/>
                  </a:schemeClr>
                </a:solidFill>
                <a:latin typeface="Monaco"/>
                <a:ea typeface="Monaco"/>
                <a:cs typeface="Monaco"/>
                <a:sym typeface="Monaco"/>
              </a:rPr>
              <a:t>  </a:t>
            </a:r>
          </a:p>
          <a:p>
            <a:pPr lvl="0" defTabSz="584200">
              <a:defRPr sz="1800"/>
            </a:pPr>
            <a:endParaRPr lang="en-IE" sz="2000" dirty="0" smtClean="0">
              <a:solidFill>
                <a:schemeClr val="tx1">
                  <a:lumMod val="50000"/>
                  <a:lumOff val="50000"/>
                </a:schemeClr>
              </a:solidFill>
              <a:latin typeface="Monaco"/>
              <a:ea typeface="Monaco"/>
              <a:cs typeface="Monaco"/>
              <a:sym typeface="Monaco"/>
            </a:endParaRPr>
          </a:p>
          <a:p>
            <a:pPr lvl="0" defTabSz="584200">
              <a:defRPr sz="1800"/>
            </a:pPr>
            <a:r>
              <a:rPr lang="en-IE" sz="2000" dirty="0" smtClean="0">
                <a:solidFill>
                  <a:schemeClr val="tx1">
                    <a:lumMod val="50000"/>
                    <a:lumOff val="50000"/>
                  </a:schemeClr>
                </a:solidFill>
                <a:latin typeface="Monaco"/>
                <a:ea typeface="Monaco"/>
                <a:cs typeface="Monaco"/>
                <a:sym typeface="Monaco"/>
              </a:rPr>
              <a:t>  @Test</a:t>
            </a:r>
            <a:r>
              <a:rPr sz="2000" dirty="0" smtClean="0">
                <a:solidFill>
                  <a:schemeClr val="tx1">
                    <a:lumMod val="50000"/>
                    <a:lumOff val="50000"/>
                  </a:schemeClr>
                </a:solidFill>
                <a:latin typeface="Monaco"/>
                <a:ea typeface="Monaco"/>
                <a:cs typeface="Monaco"/>
                <a:sym typeface="Monaco"/>
              </a:rPr>
              <a:t>  </a:t>
            </a:r>
            <a:endParaRPr lang="en-IE" sz="2000" dirty="0" smtClean="0">
              <a:solidFill>
                <a:schemeClr val="tx1">
                  <a:lumMod val="50000"/>
                  <a:lumOff val="50000"/>
                </a:schemeClr>
              </a:solidFill>
              <a:latin typeface="Monaco"/>
              <a:ea typeface="Monaco"/>
              <a:cs typeface="Monaco"/>
              <a:sym typeface="Monaco"/>
            </a:endParaRPr>
          </a:p>
          <a:p>
            <a:pPr lvl="0" defTabSz="584200">
              <a:defRPr sz="1800"/>
            </a:pPr>
            <a:r>
              <a:rPr lang="en-IE" sz="2000" dirty="0" smtClean="0">
                <a:solidFill>
                  <a:schemeClr val="tx1">
                    <a:lumMod val="50000"/>
                    <a:lumOff val="50000"/>
                  </a:schemeClr>
                </a:solidFill>
                <a:latin typeface="Monaco"/>
                <a:ea typeface="Monaco"/>
                <a:cs typeface="Monaco"/>
                <a:sym typeface="Monaco"/>
              </a:rPr>
              <a:t>  </a:t>
            </a:r>
            <a:r>
              <a:rPr sz="2000" dirty="0" smtClean="0">
                <a:solidFill>
                  <a:srgbClr val="931A68"/>
                </a:solidFill>
                <a:latin typeface="Monaco"/>
                <a:ea typeface="Monaco"/>
                <a:cs typeface="Monaco"/>
                <a:sym typeface="Monaco"/>
              </a:rPr>
              <a:t>public</a:t>
            </a:r>
            <a:r>
              <a:rPr sz="2000" dirty="0" smtClean="0">
                <a:latin typeface="Monaco"/>
                <a:ea typeface="Monaco"/>
                <a:cs typeface="Monaco"/>
                <a:sym typeface="Monaco"/>
              </a:rPr>
              <a:t> </a:t>
            </a:r>
            <a:r>
              <a:rPr sz="2000" dirty="0">
                <a:solidFill>
                  <a:srgbClr val="931A68"/>
                </a:solidFill>
                <a:latin typeface="Monaco"/>
                <a:ea typeface="Monaco"/>
                <a:cs typeface="Monaco"/>
                <a:sym typeface="Monaco"/>
              </a:rPr>
              <a:t>void</a:t>
            </a:r>
            <a:r>
              <a:rPr sz="2000" dirty="0">
                <a:latin typeface="Monaco"/>
                <a:ea typeface="Monaco"/>
                <a:cs typeface="Monaco"/>
                <a:sym typeface="Monaco"/>
              </a:rPr>
              <a:t> </a:t>
            </a:r>
            <a:r>
              <a:rPr sz="2000" dirty="0" err="1">
                <a:latin typeface="Monaco"/>
                <a:ea typeface="Monaco"/>
                <a:cs typeface="Monaco"/>
                <a:sym typeface="Monaco"/>
              </a:rPr>
              <a:t>testRewind</a:t>
            </a:r>
            <a:r>
              <a:rPr sz="2000" dirty="0">
                <a:latin typeface="Monaco"/>
                <a:ea typeface="Monaco"/>
                <a:cs typeface="Monaco"/>
                <a:sym typeface="Monaco"/>
              </a:rPr>
              <a:t>()</a:t>
            </a:r>
          </a:p>
          <a:p>
            <a:pPr lvl="0" defTabSz="584200">
              <a:defRPr sz="1800"/>
            </a:pPr>
            <a:r>
              <a:rPr sz="2000" dirty="0">
                <a:latin typeface="Monaco"/>
                <a:ea typeface="Monaco"/>
                <a:cs typeface="Monaco"/>
                <a:sym typeface="Monaco"/>
              </a:rPr>
              <a:t>  {</a:t>
            </a:r>
          </a:p>
          <a:p>
            <a:pPr lvl="0" defTabSz="584200">
              <a:defRPr sz="1800"/>
            </a:pPr>
            <a:r>
              <a:rPr sz="2000" dirty="0">
                <a:latin typeface="Monaco"/>
                <a:ea typeface="Monaco"/>
                <a:cs typeface="Monaco"/>
                <a:sym typeface="Monaco"/>
              </a:rPr>
              <a:t>    </a:t>
            </a:r>
            <a:r>
              <a:rPr sz="2000" dirty="0" err="1">
                <a:solidFill>
                  <a:srgbClr val="0326CC"/>
                </a:solidFill>
                <a:latin typeface="Monaco"/>
                <a:ea typeface="Monaco"/>
                <a:cs typeface="Monaco"/>
                <a:sym typeface="Monaco"/>
              </a:rPr>
              <a:t>editor</a:t>
            </a:r>
            <a:r>
              <a:rPr sz="2000" dirty="0" err="1">
                <a:latin typeface="Monaco"/>
                <a:ea typeface="Monaco"/>
                <a:cs typeface="Monaco"/>
                <a:sym typeface="Monaco"/>
              </a:rPr>
              <a:t>.fastForward</a:t>
            </a:r>
            <a:r>
              <a:rPr sz="2000" dirty="0">
                <a:latin typeface="Monaco"/>
                <a:ea typeface="Monaco"/>
                <a:cs typeface="Monaco"/>
                <a:sym typeface="Monaco"/>
              </a:rPr>
              <a:t>(30);</a:t>
            </a:r>
          </a:p>
          <a:p>
            <a:pPr lvl="0" defTabSz="584200">
              <a:defRPr sz="1800"/>
            </a:pPr>
            <a:r>
              <a:rPr sz="2000" dirty="0">
                <a:latin typeface="Monaco"/>
                <a:ea typeface="Monaco"/>
                <a:cs typeface="Monaco"/>
                <a:sym typeface="Monaco"/>
              </a:rPr>
              <a:t>    </a:t>
            </a:r>
          </a:p>
          <a:p>
            <a:pPr lvl="0" defTabSz="584200">
              <a:defRPr sz="1800"/>
            </a:pPr>
            <a:r>
              <a:rPr sz="2000" dirty="0">
                <a:latin typeface="Monaco"/>
                <a:ea typeface="Monaco"/>
                <a:cs typeface="Monaco"/>
                <a:sym typeface="Monaco"/>
              </a:rPr>
              <a:t>    </a:t>
            </a:r>
            <a:r>
              <a:rPr sz="2000" dirty="0" err="1">
                <a:solidFill>
                  <a:srgbClr val="0326CC"/>
                </a:solidFill>
                <a:latin typeface="Monaco"/>
                <a:ea typeface="Monaco"/>
                <a:cs typeface="Monaco"/>
                <a:sym typeface="Monaco"/>
              </a:rPr>
              <a:t>editor</a:t>
            </a:r>
            <a:r>
              <a:rPr sz="2000" dirty="0" err="1">
                <a:latin typeface="Monaco"/>
                <a:ea typeface="Monaco"/>
                <a:cs typeface="Monaco"/>
                <a:sym typeface="Monaco"/>
              </a:rPr>
              <a:t>.rewind</a:t>
            </a:r>
            <a:r>
              <a:rPr sz="2000" dirty="0">
                <a:latin typeface="Monaco"/>
                <a:ea typeface="Monaco"/>
                <a:cs typeface="Monaco"/>
                <a:sym typeface="Monaco"/>
              </a:rPr>
              <a:t>(20);</a:t>
            </a:r>
          </a:p>
          <a:p>
            <a:pPr lvl="0" defTabSz="584200">
              <a:defRPr sz="1800"/>
            </a:pPr>
            <a:r>
              <a:rPr sz="2000" dirty="0">
                <a:latin typeface="Monaco"/>
                <a:ea typeface="Monaco"/>
                <a:cs typeface="Monaco"/>
                <a:sym typeface="Monaco"/>
              </a:rPr>
              <a:t>    </a:t>
            </a:r>
            <a:r>
              <a:rPr sz="2000" dirty="0" err="1">
                <a:solidFill>
                  <a:srgbClr val="0326CC"/>
                </a:solidFill>
                <a:latin typeface="Monaco"/>
                <a:ea typeface="Monaco"/>
                <a:cs typeface="Monaco"/>
                <a:sym typeface="Monaco"/>
              </a:rPr>
              <a:t>editor</a:t>
            </a:r>
            <a:r>
              <a:rPr sz="2000" dirty="0" err="1">
                <a:latin typeface="Monaco"/>
                <a:ea typeface="Monaco"/>
                <a:cs typeface="Monaco"/>
                <a:sym typeface="Monaco"/>
              </a:rPr>
              <a:t>.fastForward</a:t>
            </a:r>
            <a:r>
              <a:rPr sz="2000" dirty="0">
                <a:latin typeface="Monaco"/>
                <a:ea typeface="Monaco"/>
                <a:cs typeface="Monaco"/>
                <a:sym typeface="Monaco"/>
              </a:rPr>
              <a:t>(20);</a:t>
            </a:r>
          </a:p>
          <a:p>
            <a:pPr lvl="0" defTabSz="584200">
              <a:defRPr sz="1800"/>
            </a:pPr>
            <a:r>
              <a:rPr sz="2000" dirty="0">
                <a:latin typeface="Monaco"/>
                <a:ea typeface="Monaco"/>
                <a:cs typeface="Monaco"/>
                <a:sym typeface="Monaco"/>
              </a:rPr>
              <a:t>    </a:t>
            </a:r>
            <a:r>
              <a:rPr sz="2000" dirty="0" err="1">
                <a:latin typeface="Monaco"/>
                <a:ea typeface="Monaco"/>
                <a:cs typeface="Monaco"/>
                <a:sym typeface="Monaco"/>
              </a:rPr>
              <a:t>assertEquals</a:t>
            </a:r>
            <a:r>
              <a:rPr sz="2000" dirty="0">
                <a:latin typeface="Monaco"/>
                <a:ea typeface="Monaco"/>
                <a:cs typeface="Monaco"/>
                <a:sym typeface="Monaco"/>
              </a:rPr>
              <a:t>(30, </a:t>
            </a:r>
            <a:r>
              <a:rPr sz="2000" dirty="0" err="1">
                <a:solidFill>
                  <a:srgbClr val="0326CC"/>
                </a:solidFill>
                <a:latin typeface="Monaco"/>
                <a:ea typeface="Monaco"/>
                <a:cs typeface="Monaco"/>
                <a:sym typeface="Monaco"/>
              </a:rPr>
              <a:t>editor</a:t>
            </a:r>
            <a:r>
              <a:rPr sz="2000" dirty="0" err="1">
                <a:latin typeface="Monaco"/>
                <a:ea typeface="Monaco"/>
                <a:cs typeface="Monaco"/>
                <a:sym typeface="Monaco"/>
              </a:rPr>
              <a:t>.currentTimePosition</a:t>
            </a:r>
            <a:r>
              <a:rPr sz="2000" dirty="0">
                <a:latin typeface="Monaco"/>
                <a:ea typeface="Monaco"/>
                <a:cs typeface="Monaco"/>
                <a:sym typeface="Monaco"/>
              </a:rPr>
              <a:t>());</a:t>
            </a:r>
          </a:p>
          <a:p>
            <a:pPr lvl="0" defTabSz="584200">
              <a:defRPr sz="1800"/>
            </a:pPr>
            <a:r>
              <a:rPr sz="2000" dirty="0">
                <a:latin typeface="Monaco"/>
                <a:ea typeface="Monaco"/>
                <a:cs typeface="Monaco"/>
                <a:sym typeface="Monaco"/>
              </a:rPr>
              <a:t>  }</a:t>
            </a:r>
          </a:p>
        </p:txBody>
      </p:sp>
      <p:sp>
        <p:nvSpPr>
          <p:cNvPr id="6" name="Shape 190"/>
          <p:cNvSpPr/>
          <p:nvPr/>
        </p:nvSpPr>
        <p:spPr>
          <a:xfrm>
            <a:off x="4918224" y="6007637"/>
            <a:ext cx="7908077" cy="2739211"/>
          </a:xfrm>
          <a:prstGeom prst="rect">
            <a:avLst/>
          </a:prstGeom>
          <a:solidFill>
            <a:srgbClr val="FFFFFF"/>
          </a:solidFill>
          <a:ln w="12700">
            <a:solidFill/>
            <a:miter lim="400000"/>
          </a:ln>
          <a:extLst>
            <a:ext uri="{C572A759-6A51-4108-AA02-DFA0A04FC94B}">
              <ma14:wrappingTextBoxFlag xmlns:ma14="http://schemas.microsoft.com/office/mac/drawingml/2011/main" val="1"/>
            </a:ext>
          </a:extLst>
        </p:spPr>
        <p:txBody>
          <a:bodyPr wrap="square" lIns="0" tIns="0" rIns="0" bIns="0" anchor="b">
            <a:spAutoFit/>
          </a:bodyPr>
          <a:lstStyle/>
          <a:p>
            <a:pPr lvl="0" defTabSz="584200">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public</a:t>
            </a:r>
            <a:r>
              <a:rPr sz="2000" dirty="0">
                <a:latin typeface="Monaco"/>
                <a:ea typeface="Monaco"/>
                <a:cs typeface="Monaco"/>
                <a:sym typeface="Monaco"/>
              </a:rPr>
              <a:t> </a:t>
            </a:r>
            <a:r>
              <a:rPr sz="2000" dirty="0">
                <a:solidFill>
                  <a:srgbClr val="931A68"/>
                </a:solidFill>
                <a:latin typeface="Monaco"/>
                <a:ea typeface="Monaco"/>
                <a:cs typeface="Monaco"/>
                <a:sym typeface="Monaco"/>
              </a:rPr>
              <a:t>void</a:t>
            </a:r>
            <a:r>
              <a:rPr sz="2000" dirty="0">
                <a:latin typeface="Monaco"/>
                <a:ea typeface="Monaco"/>
                <a:cs typeface="Monaco"/>
                <a:sym typeface="Monaco"/>
              </a:rPr>
              <a:t> rewind (</a:t>
            </a:r>
            <a:r>
              <a:rPr sz="2000" dirty="0" err="1">
                <a:solidFill>
                  <a:srgbClr val="931A68"/>
                </a:solidFill>
                <a:latin typeface="Monaco"/>
                <a:ea typeface="Monaco"/>
                <a:cs typeface="Monaco"/>
                <a:sym typeface="Monaco"/>
              </a:rPr>
              <a:t>int</a:t>
            </a:r>
            <a:r>
              <a:rPr sz="2000" dirty="0">
                <a:latin typeface="Monaco"/>
                <a:ea typeface="Monaco"/>
                <a:cs typeface="Monaco"/>
                <a:sym typeface="Monaco"/>
              </a:rPr>
              <a:t> seconds) </a:t>
            </a:r>
          </a:p>
          <a:p>
            <a:pPr lvl="0" defTabSz="584200">
              <a:defRPr sz="1800"/>
            </a:pPr>
            <a:r>
              <a:rPr sz="2000" dirty="0">
                <a:latin typeface="Monaco"/>
                <a:ea typeface="Monaco"/>
                <a:cs typeface="Monaco"/>
                <a:sym typeface="Monaco"/>
              </a:rPr>
              <a:t>  {</a:t>
            </a:r>
          </a:p>
          <a:p>
            <a:pPr lvl="0" defTabSz="584200">
              <a:defRPr sz="1800"/>
            </a:pPr>
            <a:r>
              <a:rPr sz="2000" dirty="0">
                <a:latin typeface="Monaco"/>
                <a:ea typeface="Monaco"/>
                <a:cs typeface="Monaco"/>
                <a:sym typeface="Monaco"/>
              </a:rPr>
              <a:t>     </a:t>
            </a:r>
            <a:r>
              <a:rPr sz="2000" dirty="0" err="1">
                <a:solidFill>
                  <a:srgbClr val="0326CC"/>
                </a:solidFill>
                <a:latin typeface="Monaco"/>
                <a:ea typeface="Monaco"/>
                <a:cs typeface="Monaco"/>
                <a:sym typeface="Monaco"/>
              </a:rPr>
              <a:t>currentPosition</a:t>
            </a:r>
            <a:r>
              <a:rPr sz="2000" dirty="0">
                <a:latin typeface="Monaco"/>
                <a:ea typeface="Monaco"/>
                <a:cs typeface="Monaco"/>
                <a:sym typeface="Monaco"/>
              </a:rPr>
              <a:t> -= seconds;</a:t>
            </a:r>
          </a:p>
          <a:p>
            <a:pPr lvl="0" defTabSz="584200">
              <a:defRPr sz="1800"/>
            </a:pPr>
            <a:r>
              <a:rPr sz="2000" dirty="0">
                <a:latin typeface="Monaco"/>
                <a:ea typeface="Monaco"/>
                <a:cs typeface="Monaco"/>
                <a:sym typeface="Monaco"/>
              </a:rPr>
              <a:t>  }</a:t>
            </a:r>
          </a:p>
          <a:p>
            <a:pPr lvl="0" defTabSz="584200">
              <a:defRPr sz="1800"/>
            </a:pPr>
            <a:endParaRPr sz="1800" dirty="0">
              <a:latin typeface="Monaco"/>
              <a:ea typeface="Monaco"/>
              <a:cs typeface="Monaco"/>
              <a:sym typeface="Monaco"/>
            </a:endParaRPr>
          </a:p>
          <a:p>
            <a:pPr lvl="0" defTabSz="584200">
              <a:defRPr sz="1800"/>
            </a:pPr>
            <a:r>
              <a:rPr sz="2000" dirty="0">
                <a:latin typeface="Monaco"/>
                <a:ea typeface="Monaco"/>
                <a:cs typeface="Monaco"/>
                <a:sym typeface="Monaco"/>
              </a:rPr>
              <a:t>  </a:t>
            </a:r>
            <a:r>
              <a:rPr sz="2000" dirty="0">
                <a:solidFill>
                  <a:srgbClr val="931A68"/>
                </a:solidFill>
                <a:latin typeface="Monaco"/>
                <a:ea typeface="Monaco"/>
                <a:cs typeface="Monaco"/>
                <a:sym typeface="Monaco"/>
              </a:rPr>
              <a:t>public</a:t>
            </a:r>
            <a:r>
              <a:rPr sz="2000" dirty="0">
                <a:latin typeface="Monaco"/>
                <a:ea typeface="Monaco"/>
                <a:cs typeface="Monaco"/>
                <a:sym typeface="Monaco"/>
              </a:rPr>
              <a:t> </a:t>
            </a:r>
            <a:r>
              <a:rPr sz="2000" dirty="0">
                <a:solidFill>
                  <a:srgbClr val="931A68"/>
                </a:solidFill>
                <a:latin typeface="Monaco"/>
                <a:ea typeface="Monaco"/>
                <a:cs typeface="Monaco"/>
                <a:sym typeface="Monaco"/>
              </a:rPr>
              <a:t>void</a:t>
            </a:r>
            <a:r>
              <a:rPr sz="2000" dirty="0">
                <a:latin typeface="Monaco"/>
                <a:ea typeface="Monaco"/>
                <a:cs typeface="Monaco"/>
                <a:sym typeface="Monaco"/>
              </a:rPr>
              <a:t> </a:t>
            </a:r>
            <a:r>
              <a:rPr sz="2000" dirty="0" err="1">
                <a:latin typeface="Monaco"/>
                <a:ea typeface="Monaco"/>
                <a:cs typeface="Monaco"/>
                <a:sym typeface="Monaco"/>
              </a:rPr>
              <a:t>fastForward</a:t>
            </a:r>
            <a:r>
              <a:rPr sz="2000" dirty="0">
                <a:latin typeface="Monaco"/>
                <a:ea typeface="Monaco"/>
                <a:cs typeface="Monaco"/>
                <a:sym typeface="Monaco"/>
              </a:rPr>
              <a:t> (</a:t>
            </a:r>
            <a:r>
              <a:rPr sz="2000" dirty="0" err="1">
                <a:solidFill>
                  <a:srgbClr val="931A68"/>
                </a:solidFill>
                <a:latin typeface="Monaco"/>
                <a:ea typeface="Monaco"/>
                <a:cs typeface="Monaco"/>
                <a:sym typeface="Monaco"/>
              </a:rPr>
              <a:t>int</a:t>
            </a:r>
            <a:r>
              <a:rPr sz="2000" dirty="0">
                <a:latin typeface="Monaco"/>
                <a:ea typeface="Monaco"/>
                <a:cs typeface="Monaco"/>
                <a:sym typeface="Monaco"/>
              </a:rPr>
              <a:t> seconds)</a:t>
            </a:r>
          </a:p>
          <a:p>
            <a:pPr lvl="0" defTabSz="584200">
              <a:defRPr sz="1800"/>
            </a:pPr>
            <a:r>
              <a:rPr sz="2000" dirty="0">
                <a:latin typeface="Monaco"/>
                <a:ea typeface="Monaco"/>
                <a:cs typeface="Monaco"/>
                <a:sym typeface="Monaco"/>
              </a:rPr>
              <a:t>  {</a:t>
            </a:r>
          </a:p>
          <a:p>
            <a:pPr lvl="0" defTabSz="584200">
              <a:defRPr sz="1800"/>
            </a:pPr>
            <a:r>
              <a:rPr sz="2000" dirty="0">
                <a:latin typeface="Monaco"/>
                <a:ea typeface="Monaco"/>
                <a:cs typeface="Monaco"/>
                <a:sym typeface="Monaco"/>
              </a:rPr>
              <a:t>    </a:t>
            </a:r>
            <a:r>
              <a:rPr sz="2000" dirty="0" err="1">
                <a:solidFill>
                  <a:srgbClr val="0326CC"/>
                </a:solidFill>
                <a:latin typeface="Monaco"/>
                <a:ea typeface="Monaco"/>
                <a:cs typeface="Monaco"/>
                <a:sym typeface="Monaco"/>
              </a:rPr>
              <a:t>currentPosition</a:t>
            </a:r>
            <a:r>
              <a:rPr sz="2000" dirty="0">
                <a:latin typeface="Monaco"/>
                <a:ea typeface="Monaco"/>
                <a:cs typeface="Monaco"/>
                <a:sym typeface="Monaco"/>
              </a:rPr>
              <a:t> += seconds;</a:t>
            </a:r>
          </a:p>
          <a:p>
            <a:pPr lvl="0" defTabSz="584200">
              <a:defRPr sz="1800"/>
            </a:pPr>
            <a:r>
              <a:rPr sz="2000" dirty="0">
                <a:latin typeface="Monaco"/>
                <a:ea typeface="Monaco"/>
                <a:cs typeface="Monaco"/>
                <a:sym typeface="Monaco"/>
              </a:rPr>
              <a:t>  }</a:t>
            </a:r>
          </a:p>
        </p:txBody>
      </p:sp>
      <p:sp>
        <p:nvSpPr>
          <p:cNvPr id="7" name="TextBox 6"/>
          <p:cNvSpPr txBox="1"/>
          <p:nvPr/>
        </p:nvSpPr>
        <p:spPr>
          <a:xfrm>
            <a:off x="11173092" y="8746848"/>
            <a:ext cx="1533487" cy="59503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457200" rtl="0" fontAlgn="auto" latinLnBrk="1" hangingPunct="0">
              <a:lnSpc>
                <a:spcPct val="100000"/>
              </a:lnSpc>
              <a:spcBef>
                <a:spcPts val="0"/>
              </a:spcBef>
              <a:spcAft>
                <a:spcPts val="0"/>
              </a:spcAft>
              <a:buClrTx/>
              <a:buSzTx/>
              <a:buFontTx/>
              <a:buNone/>
              <a:tabLst/>
            </a:pPr>
            <a:r>
              <a:rPr kumimoji="0" lang="en-US" sz="3200" b="0" i="0" u="none" strike="noStrike" cap="none" spc="0" normalizeH="0" baseline="0" smtClean="0">
                <a:ln>
                  <a:noFill/>
                </a:ln>
                <a:solidFill>
                  <a:srgbClr val="000000"/>
                </a:solidFill>
                <a:effectLst/>
                <a:uFillTx/>
                <a:latin typeface="Helvetica"/>
                <a:ea typeface="Helvetica"/>
                <a:cs typeface="Helvetica"/>
                <a:sym typeface="Helvetica"/>
              </a:rPr>
              <a:t>(SUT)</a:t>
            </a:r>
            <a:endParaRPr kumimoji="0" lang="en-US" sz="3200" b="0" i="0" u="none" strike="noStrike" cap="none" spc="0" normalizeH="0" baseline="0" dirty="0">
              <a:ln>
                <a:noFill/>
              </a:ln>
              <a:solidFill>
                <a:srgbClr val="000000"/>
              </a:solidFill>
              <a:effectLst/>
              <a:uFillTx/>
              <a:latin typeface="Helvetica"/>
              <a:ea typeface="Helvetica"/>
              <a:cs typeface="Helvetica"/>
              <a:sym typeface="Helvetica"/>
            </a:endParaRPr>
          </a:p>
        </p:txBody>
      </p:sp>
      <p:sp>
        <p:nvSpPr>
          <p:cNvPr id="8" name="TextBox 7"/>
          <p:cNvSpPr txBox="1"/>
          <p:nvPr/>
        </p:nvSpPr>
        <p:spPr>
          <a:xfrm>
            <a:off x="10931724" y="300096"/>
            <a:ext cx="2016224" cy="59503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457200" rtl="0" fontAlgn="auto" latinLnBrk="1" hangingPunct="0">
              <a:lnSpc>
                <a:spcPct val="100000"/>
              </a:lnSpc>
              <a:spcBef>
                <a:spcPts val="0"/>
              </a:spcBef>
              <a:spcAft>
                <a:spcPts val="0"/>
              </a:spcAft>
              <a:buClrTx/>
              <a:buSzTx/>
              <a:buFontTx/>
              <a:buNone/>
              <a:tabLst/>
            </a:pPr>
            <a:r>
              <a:rPr kumimoji="0" lang="en-US" sz="3200" b="0" i="0" u="none" strike="noStrike" cap="none" spc="0" normalizeH="0" baseline="0" dirty="0" smtClean="0">
                <a:ln>
                  <a:noFill/>
                </a:ln>
                <a:solidFill>
                  <a:srgbClr val="000000"/>
                </a:solidFill>
                <a:effectLst/>
                <a:uFillTx/>
                <a:latin typeface="Helvetica"/>
                <a:ea typeface="Helvetica"/>
                <a:cs typeface="Helvetica"/>
                <a:sym typeface="Helvetica"/>
              </a:rPr>
              <a:t>(Test)</a:t>
            </a:r>
            <a:endParaRPr kumimoji="0" lang="en-US" sz="3200" b="0" i="0" u="none" strike="noStrike" cap="none" spc="0" normalizeH="0" baseline="0" dirty="0">
              <a:ln>
                <a:noFill/>
              </a:ln>
              <a:solidFill>
                <a:srgbClr val="000000"/>
              </a:solidFill>
              <a:effectLst/>
              <a:uFillTx/>
              <a:latin typeface="Helvetica"/>
              <a:ea typeface="Helvetica"/>
              <a:cs typeface="Helvetica"/>
              <a:sym typeface="Helvetica"/>
            </a:endParaRP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a:ea typeface="Helvetica Neue"/>
        <a:cs typeface="Helvetica Neue"/>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5D6B"/>
        </a:solid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a:ea typeface="Helvetica Neue"/>
        <a:cs typeface="Helvetica Neue"/>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5D6B"/>
        </a:solid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252</TotalTime>
  <Words>1222</Words>
  <Application>Microsoft Macintosh PowerPoint</Application>
  <PresentationFormat>Custom</PresentationFormat>
  <Paragraphs>272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Helvetica</vt:lpstr>
      <vt:lpstr>Helvetica Neue</vt:lpstr>
      <vt:lpstr>Helvetica Neue Light</vt:lpstr>
      <vt:lpstr>Helvetica Neue UltraLight</vt:lpstr>
      <vt:lpstr>Lucida Grande</vt:lpstr>
      <vt:lpstr>Monaco</vt:lpstr>
      <vt:lpstr>ModernPortfolio</vt:lpstr>
      <vt:lpstr>Unit Test Examples</vt:lpstr>
      <vt:lpstr>Some Unit Test Examples</vt:lpstr>
      <vt:lpstr>VideoPlayer Specification</vt:lpstr>
      <vt:lpstr>VideoPlayer</vt:lpstr>
      <vt:lpstr>Test Case Specifications</vt:lpstr>
      <vt:lpstr>Test Fixture</vt:lpstr>
      <vt:lpstr>1.</vt:lpstr>
      <vt:lpstr>2.</vt:lpstr>
      <vt:lpstr>3.</vt:lpstr>
      <vt:lpstr>4.</vt:lpstr>
      <vt:lpstr>5</vt:lpstr>
      <vt:lpstr>6,7</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Software Development</dc:title>
  <dc:creator>Siobhan Drohan</dc:creator>
  <cp:lastModifiedBy>Eamonn Deleastar</cp:lastModifiedBy>
  <cp:revision>37</cp:revision>
  <dcterms:modified xsi:type="dcterms:W3CDTF">2017-10-18T10:14:39Z</dcterms:modified>
</cp:coreProperties>
</file>