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37E0B-3C74-48E5-9CB9-1B04B64CF5C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80BDE87-B1E8-4742-A35A-1281630E33B8}">
      <dgm:prSet/>
      <dgm:spPr/>
      <dgm:t>
        <a:bodyPr/>
        <a:lstStyle/>
        <a:p>
          <a:r>
            <a:rPr lang="en-GB" i="1" dirty="0"/>
            <a:t>“Design and implement (performant) client-side rendering web apps using industry-standard frameworks and tools.”</a:t>
          </a:r>
          <a:endParaRPr lang="en-US" dirty="0"/>
        </a:p>
      </dgm:t>
    </dgm:pt>
    <dgm:pt modelId="{BC963DD4-E009-46EB-8104-68E40DC841F3}" type="parTrans" cxnId="{FF56AD3E-76D2-4D59-8C9A-69EAE76D1A11}">
      <dgm:prSet/>
      <dgm:spPr/>
      <dgm:t>
        <a:bodyPr/>
        <a:lstStyle/>
        <a:p>
          <a:endParaRPr lang="en-US"/>
        </a:p>
      </dgm:t>
    </dgm:pt>
    <dgm:pt modelId="{83FBABBE-DAFC-4640-B1E0-38E38DF10995}" type="sibTrans" cxnId="{FF56AD3E-76D2-4D59-8C9A-69EAE76D1A11}">
      <dgm:prSet/>
      <dgm:spPr/>
      <dgm:t>
        <a:bodyPr/>
        <a:lstStyle/>
        <a:p>
          <a:endParaRPr lang="en-US"/>
        </a:p>
      </dgm:t>
    </dgm:pt>
    <dgm:pt modelId="{F4DFCD5D-2FDA-414B-BC55-793657FCA0C8}">
      <dgm:prSet custT="1"/>
      <dgm:spPr/>
      <dgm:t>
        <a:bodyPr/>
        <a:lstStyle/>
        <a:p>
          <a:r>
            <a:rPr lang="en-GB" sz="2800" i="1" dirty="0"/>
            <a:t>2.5 Credit Module</a:t>
          </a:r>
          <a:endParaRPr lang="en-US" sz="2800" dirty="0"/>
        </a:p>
      </dgm:t>
    </dgm:pt>
    <dgm:pt modelId="{E4B7C6C3-2229-4649-AD04-1FC4CAA5B8EE}" type="parTrans" cxnId="{35CC8D11-8C75-443E-B9E2-09126C1D2168}">
      <dgm:prSet/>
      <dgm:spPr/>
      <dgm:t>
        <a:bodyPr/>
        <a:lstStyle/>
        <a:p>
          <a:endParaRPr lang="en-US"/>
        </a:p>
      </dgm:t>
    </dgm:pt>
    <dgm:pt modelId="{B2067C8C-E98A-408A-A6E0-4BA94C36F482}" type="sibTrans" cxnId="{35CC8D11-8C75-443E-B9E2-09126C1D2168}">
      <dgm:prSet/>
      <dgm:spPr/>
      <dgm:t>
        <a:bodyPr/>
        <a:lstStyle/>
        <a:p>
          <a:endParaRPr lang="en-US"/>
        </a:p>
      </dgm:t>
    </dgm:pt>
    <dgm:pt modelId="{ED04167C-E562-489A-9178-33EF894B5693}">
      <dgm:prSet custT="1"/>
      <dgm:spPr/>
      <dgm:t>
        <a:bodyPr/>
        <a:lstStyle/>
        <a:p>
          <a:r>
            <a:rPr lang="en-GB" sz="3200" i="1" dirty="0"/>
            <a:t>5 weeks in June</a:t>
          </a:r>
          <a:endParaRPr lang="en-US" sz="3200" dirty="0"/>
        </a:p>
      </dgm:t>
    </dgm:pt>
    <dgm:pt modelId="{175ACCBA-775A-40C9-B6CD-213ACF23D8F4}" type="parTrans" cxnId="{6135D800-9E2A-4DF7-BE80-4053E9B151AE}">
      <dgm:prSet/>
      <dgm:spPr/>
      <dgm:t>
        <a:bodyPr/>
        <a:lstStyle/>
        <a:p>
          <a:endParaRPr lang="en-US"/>
        </a:p>
      </dgm:t>
    </dgm:pt>
    <dgm:pt modelId="{731BCC10-1A56-48EE-90CE-C1FDBF441908}" type="sibTrans" cxnId="{6135D800-9E2A-4DF7-BE80-4053E9B151AE}">
      <dgm:prSet/>
      <dgm:spPr/>
      <dgm:t>
        <a:bodyPr/>
        <a:lstStyle/>
        <a:p>
          <a:endParaRPr lang="en-US"/>
        </a:p>
      </dgm:t>
    </dgm:pt>
    <dgm:pt modelId="{00E3845B-C2FC-42EC-9BFA-C813B5093C92}">
      <dgm:prSet custT="1"/>
      <dgm:spPr/>
      <dgm:t>
        <a:bodyPr/>
        <a:lstStyle/>
        <a:p>
          <a:r>
            <a:rPr lang="en-GB" sz="2800" i="1" dirty="0"/>
            <a:t>100% Continuous Assessment</a:t>
          </a:r>
          <a:endParaRPr lang="en-US" sz="2800" dirty="0"/>
        </a:p>
      </dgm:t>
    </dgm:pt>
    <dgm:pt modelId="{C40C9188-5B23-4DAC-A034-0E1018A806A9}" type="parTrans" cxnId="{255D6F4A-4CB5-47C7-8B4F-56C68703A59E}">
      <dgm:prSet/>
      <dgm:spPr/>
      <dgm:t>
        <a:bodyPr/>
        <a:lstStyle/>
        <a:p>
          <a:endParaRPr lang="en-US"/>
        </a:p>
      </dgm:t>
    </dgm:pt>
    <dgm:pt modelId="{A42F2215-D5F8-4646-8F6E-926A40F6EB40}" type="sibTrans" cxnId="{255D6F4A-4CB5-47C7-8B4F-56C68703A59E}">
      <dgm:prSet/>
      <dgm:spPr/>
      <dgm:t>
        <a:bodyPr/>
        <a:lstStyle/>
        <a:p>
          <a:endParaRPr lang="en-US"/>
        </a:p>
      </dgm:t>
    </dgm:pt>
    <dgm:pt modelId="{C1E352FF-2AAF-4D68-B224-9D8EB6269375}" type="pres">
      <dgm:prSet presAssocID="{42337E0B-3C74-48E5-9CB9-1B04B64CF5CA}" presName="root" presStyleCnt="0">
        <dgm:presLayoutVars>
          <dgm:dir/>
          <dgm:resizeHandles val="exact"/>
        </dgm:presLayoutVars>
      </dgm:prSet>
      <dgm:spPr/>
    </dgm:pt>
    <dgm:pt modelId="{663B5D3C-F81F-4D02-BDD6-CF157CAF2719}" type="pres">
      <dgm:prSet presAssocID="{42337E0B-3C74-48E5-9CB9-1B04B64CF5CA}" presName="container" presStyleCnt="0">
        <dgm:presLayoutVars>
          <dgm:dir/>
          <dgm:resizeHandles val="exact"/>
        </dgm:presLayoutVars>
      </dgm:prSet>
      <dgm:spPr/>
    </dgm:pt>
    <dgm:pt modelId="{9F542766-D2C7-4E8B-8852-1857F13FA149}" type="pres">
      <dgm:prSet presAssocID="{C80BDE87-B1E8-4742-A35A-1281630E33B8}" presName="compNode" presStyleCnt="0"/>
      <dgm:spPr/>
    </dgm:pt>
    <dgm:pt modelId="{AC3A45D3-B700-48F4-A5E9-A1E0CC17013C}" type="pres">
      <dgm:prSet presAssocID="{C80BDE87-B1E8-4742-A35A-1281630E33B8}" presName="iconBgRect" presStyleLbl="bgShp" presStyleIdx="0" presStyleCnt="4"/>
      <dgm:spPr/>
    </dgm:pt>
    <dgm:pt modelId="{81A2CB81-0364-4E74-BD99-EC07C45E2D2D}" type="pres">
      <dgm:prSet presAssocID="{C80BDE87-B1E8-4742-A35A-1281630E33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85447B-E3C1-4D57-A874-14CF08CC5B39}" type="pres">
      <dgm:prSet presAssocID="{C80BDE87-B1E8-4742-A35A-1281630E33B8}" presName="spaceRect" presStyleCnt="0"/>
      <dgm:spPr/>
    </dgm:pt>
    <dgm:pt modelId="{A4453466-3307-4C33-AE2A-E0D67142CDA9}" type="pres">
      <dgm:prSet presAssocID="{C80BDE87-B1E8-4742-A35A-1281630E33B8}" presName="textRect" presStyleLbl="revTx" presStyleIdx="0" presStyleCnt="4">
        <dgm:presLayoutVars>
          <dgm:chMax val="1"/>
          <dgm:chPref val="1"/>
        </dgm:presLayoutVars>
      </dgm:prSet>
      <dgm:spPr/>
    </dgm:pt>
    <dgm:pt modelId="{A6F5D9A9-2782-4E40-892D-75B0B52A40FE}" type="pres">
      <dgm:prSet presAssocID="{83FBABBE-DAFC-4640-B1E0-38E38DF10995}" presName="sibTrans" presStyleLbl="sibTrans2D1" presStyleIdx="0" presStyleCnt="0"/>
      <dgm:spPr/>
    </dgm:pt>
    <dgm:pt modelId="{5B578FA0-397D-4925-B6AE-3F5C25DECBC2}" type="pres">
      <dgm:prSet presAssocID="{F4DFCD5D-2FDA-414B-BC55-793657FCA0C8}" presName="compNode" presStyleCnt="0"/>
      <dgm:spPr/>
    </dgm:pt>
    <dgm:pt modelId="{35CAEEFC-96BA-439B-83DA-62F73D681F23}" type="pres">
      <dgm:prSet presAssocID="{F4DFCD5D-2FDA-414B-BC55-793657FCA0C8}" presName="iconBgRect" presStyleLbl="bgShp" presStyleIdx="1" presStyleCnt="4"/>
      <dgm:spPr/>
    </dgm:pt>
    <dgm:pt modelId="{D6798802-EFA8-41AC-9BA8-CF7AAFBDABDC}" type="pres">
      <dgm:prSet presAssocID="{F4DFCD5D-2FDA-414B-BC55-793657FCA0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516553-CBFB-474A-9F29-95F5EE440608}" type="pres">
      <dgm:prSet presAssocID="{F4DFCD5D-2FDA-414B-BC55-793657FCA0C8}" presName="spaceRect" presStyleCnt="0"/>
      <dgm:spPr/>
    </dgm:pt>
    <dgm:pt modelId="{4AA0A079-4422-46E3-A819-D81A480FFCD1}" type="pres">
      <dgm:prSet presAssocID="{F4DFCD5D-2FDA-414B-BC55-793657FCA0C8}" presName="textRect" presStyleLbl="revTx" presStyleIdx="1" presStyleCnt="4">
        <dgm:presLayoutVars>
          <dgm:chMax val="1"/>
          <dgm:chPref val="1"/>
        </dgm:presLayoutVars>
      </dgm:prSet>
      <dgm:spPr/>
    </dgm:pt>
    <dgm:pt modelId="{7C91A76B-6F12-42D3-AD24-9D25746202C1}" type="pres">
      <dgm:prSet presAssocID="{B2067C8C-E98A-408A-A6E0-4BA94C36F482}" presName="sibTrans" presStyleLbl="sibTrans2D1" presStyleIdx="0" presStyleCnt="0"/>
      <dgm:spPr/>
    </dgm:pt>
    <dgm:pt modelId="{C4D8AFF6-B587-4B6B-9049-6FAAC6609695}" type="pres">
      <dgm:prSet presAssocID="{ED04167C-E562-489A-9178-33EF894B5693}" presName="compNode" presStyleCnt="0"/>
      <dgm:spPr/>
    </dgm:pt>
    <dgm:pt modelId="{D94F1573-AAAC-4DF8-9EEA-9F91ACF566D2}" type="pres">
      <dgm:prSet presAssocID="{ED04167C-E562-489A-9178-33EF894B5693}" presName="iconBgRect" presStyleLbl="bgShp" presStyleIdx="2" presStyleCnt="4"/>
      <dgm:spPr/>
    </dgm:pt>
    <dgm:pt modelId="{6BDFE1DF-4B28-40F6-9564-4B56C6B199EC}" type="pres">
      <dgm:prSet presAssocID="{ED04167C-E562-489A-9178-33EF894B56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0E741DE-4E83-4497-9970-F09617CF873C}" type="pres">
      <dgm:prSet presAssocID="{ED04167C-E562-489A-9178-33EF894B5693}" presName="spaceRect" presStyleCnt="0"/>
      <dgm:spPr/>
    </dgm:pt>
    <dgm:pt modelId="{C8AD5196-650C-4089-8ED9-C986A2391000}" type="pres">
      <dgm:prSet presAssocID="{ED04167C-E562-489A-9178-33EF894B5693}" presName="textRect" presStyleLbl="revTx" presStyleIdx="2" presStyleCnt="4">
        <dgm:presLayoutVars>
          <dgm:chMax val="1"/>
          <dgm:chPref val="1"/>
        </dgm:presLayoutVars>
      </dgm:prSet>
      <dgm:spPr/>
    </dgm:pt>
    <dgm:pt modelId="{7613DFE8-EB5F-4EE6-999A-6B0DF5E1BD12}" type="pres">
      <dgm:prSet presAssocID="{731BCC10-1A56-48EE-90CE-C1FDBF441908}" presName="sibTrans" presStyleLbl="sibTrans2D1" presStyleIdx="0" presStyleCnt="0"/>
      <dgm:spPr/>
    </dgm:pt>
    <dgm:pt modelId="{65D126C4-CC75-46FE-A8B3-F2CDEF3CEDEC}" type="pres">
      <dgm:prSet presAssocID="{00E3845B-C2FC-42EC-9BFA-C813B5093C92}" presName="compNode" presStyleCnt="0"/>
      <dgm:spPr/>
    </dgm:pt>
    <dgm:pt modelId="{78598277-EDD1-4D09-9810-8E208D3773AE}" type="pres">
      <dgm:prSet presAssocID="{00E3845B-C2FC-42EC-9BFA-C813B5093C92}" presName="iconBgRect" presStyleLbl="bgShp" presStyleIdx="3" presStyleCnt="4"/>
      <dgm:spPr/>
    </dgm:pt>
    <dgm:pt modelId="{0413D16E-A6B8-40B9-B2D9-7CA649D153D2}" type="pres">
      <dgm:prSet presAssocID="{00E3845B-C2FC-42EC-9BFA-C813B5093C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F224AF7-935D-48D8-8306-0DC1BCBBB611}" type="pres">
      <dgm:prSet presAssocID="{00E3845B-C2FC-42EC-9BFA-C813B5093C92}" presName="spaceRect" presStyleCnt="0"/>
      <dgm:spPr/>
    </dgm:pt>
    <dgm:pt modelId="{0C936AF3-C88E-4D10-A7B5-2C24CB82B32B}" type="pres">
      <dgm:prSet presAssocID="{00E3845B-C2FC-42EC-9BFA-C813B5093C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5D800-9E2A-4DF7-BE80-4053E9B151AE}" srcId="{42337E0B-3C74-48E5-9CB9-1B04B64CF5CA}" destId="{ED04167C-E562-489A-9178-33EF894B5693}" srcOrd="2" destOrd="0" parTransId="{175ACCBA-775A-40C9-B6CD-213ACF23D8F4}" sibTransId="{731BCC10-1A56-48EE-90CE-C1FDBF441908}"/>
    <dgm:cxn modelId="{35CC8D11-8C75-443E-B9E2-09126C1D2168}" srcId="{42337E0B-3C74-48E5-9CB9-1B04B64CF5CA}" destId="{F4DFCD5D-2FDA-414B-BC55-793657FCA0C8}" srcOrd="1" destOrd="0" parTransId="{E4B7C6C3-2229-4649-AD04-1FC4CAA5B8EE}" sibTransId="{B2067C8C-E98A-408A-A6E0-4BA94C36F482}"/>
    <dgm:cxn modelId="{F7797126-D79A-499A-8D5A-FDD33C1FDBAC}" type="presOf" srcId="{731BCC10-1A56-48EE-90CE-C1FDBF441908}" destId="{7613DFE8-EB5F-4EE6-999A-6B0DF5E1BD12}" srcOrd="0" destOrd="0" presId="urn:microsoft.com/office/officeart/2018/2/layout/IconCircleList"/>
    <dgm:cxn modelId="{BCB91C27-2428-42F7-93A2-E1EA4F7FC914}" type="presOf" srcId="{00E3845B-C2FC-42EC-9BFA-C813B5093C92}" destId="{0C936AF3-C88E-4D10-A7B5-2C24CB82B32B}" srcOrd="0" destOrd="0" presId="urn:microsoft.com/office/officeart/2018/2/layout/IconCircleList"/>
    <dgm:cxn modelId="{018E0B36-F9D4-4797-A8E5-CA30C2344F1F}" type="presOf" srcId="{42337E0B-3C74-48E5-9CB9-1B04B64CF5CA}" destId="{C1E352FF-2AAF-4D68-B224-9D8EB6269375}" srcOrd="0" destOrd="0" presId="urn:microsoft.com/office/officeart/2018/2/layout/IconCircleList"/>
    <dgm:cxn modelId="{FF56AD3E-76D2-4D59-8C9A-69EAE76D1A11}" srcId="{42337E0B-3C74-48E5-9CB9-1B04B64CF5CA}" destId="{C80BDE87-B1E8-4742-A35A-1281630E33B8}" srcOrd="0" destOrd="0" parTransId="{BC963DD4-E009-46EB-8104-68E40DC841F3}" sibTransId="{83FBABBE-DAFC-4640-B1E0-38E38DF10995}"/>
    <dgm:cxn modelId="{F1636365-33C9-4016-8C88-1C0A65642419}" type="presOf" srcId="{B2067C8C-E98A-408A-A6E0-4BA94C36F482}" destId="{7C91A76B-6F12-42D3-AD24-9D25746202C1}" srcOrd="0" destOrd="0" presId="urn:microsoft.com/office/officeart/2018/2/layout/IconCircleList"/>
    <dgm:cxn modelId="{255D6F4A-4CB5-47C7-8B4F-56C68703A59E}" srcId="{42337E0B-3C74-48E5-9CB9-1B04B64CF5CA}" destId="{00E3845B-C2FC-42EC-9BFA-C813B5093C92}" srcOrd="3" destOrd="0" parTransId="{C40C9188-5B23-4DAC-A034-0E1018A806A9}" sibTransId="{A42F2215-D5F8-4646-8F6E-926A40F6EB40}"/>
    <dgm:cxn modelId="{1AB4B94B-CD12-46BF-A082-1EB0D42DDC84}" type="presOf" srcId="{F4DFCD5D-2FDA-414B-BC55-793657FCA0C8}" destId="{4AA0A079-4422-46E3-A819-D81A480FFCD1}" srcOrd="0" destOrd="0" presId="urn:microsoft.com/office/officeart/2018/2/layout/IconCircleList"/>
    <dgm:cxn modelId="{FC6EAE96-5B0E-45A1-A60C-F6716015A817}" type="presOf" srcId="{83FBABBE-DAFC-4640-B1E0-38E38DF10995}" destId="{A6F5D9A9-2782-4E40-892D-75B0B52A40FE}" srcOrd="0" destOrd="0" presId="urn:microsoft.com/office/officeart/2018/2/layout/IconCircleList"/>
    <dgm:cxn modelId="{A674D9C6-9BFA-46B7-AABF-AB7FDBB42336}" type="presOf" srcId="{ED04167C-E562-489A-9178-33EF894B5693}" destId="{C8AD5196-650C-4089-8ED9-C986A2391000}" srcOrd="0" destOrd="0" presId="urn:microsoft.com/office/officeart/2018/2/layout/IconCircleList"/>
    <dgm:cxn modelId="{5F9B1CDD-8F51-4E69-94BE-D5C45285CFD0}" type="presOf" srcId="{C80BDE87-B1E8-4742-A35A-1281630E33B8}" destId="{A4453466-3307-4C33-AE2A-E0D67142CDA9}" srcOrd="0" destOrd="0" presId="urn:microsoft.com/office/officeart/2018/2/layout/IconCircleList"/>
    <dgm:cxn modelId="{296C7D9C-845E-486D-8688-CA8086AA1437}" type="presParOf" srcId="{C1E352FF-2AAF-4D68-B224-9D8EB6269375}" destId="{663B5D3C-F81F-4D02-BDD6-CF157CAF2719}" srcOrd="0" destOrd="0" presId="urn:microsoft.com/office/officeart/2018/2/layout/IconCircleList"/>
    <dgm:cxn modelId="{F59EEE2E-6D87-4F06-AA9F-AD4DAA7E99CB}" type="presParOf" srcId="{663B5D3C-F81F-4D02-BDD6-CF157CAF2719}" destId="{9F542766-D2C7-4E8B-8852-1857F13FA149}" srcOrd="0" destOrd="0" presId="urn:microsoft.com/office/officeart/2018/2/layout/IconCircleList"/>
    <dgm:cxn modelId="{9A23B2F0-763E-4DFD-B2A9-98B08932D4F9}" type="presParOf" srcId="{9F542766-D2C7-4E8B-8852-1857F13FA149}" destId="{AC3A45D3-B700-48F4-A5E9-A1E0CC17013C}" srcOrd="0" destOrd="0" presId="urn:microsoft.com/office/officeart/2018/2/layout/IconCircleList"/>
    <dgm:cxn modelId="{E7B54598-CA54-4116-86F3-15B1AC52F399}" type="presParOf" srcId="{9F542766-D2C7-4E8B-8852-1857F13FA149}" destId="{81A2CB81-0364-4E74-BD99-EC07C45E2D2D}" srcOrd="1" destOrd="0" presId="urn:microsoft.com/office/officeart/2018/2/layout/IconCircleList"/>
    <dgm:cxn modelId="{062D5114-0526-4465-941D-A4EAC1C8861D}" type="presParOf" srcId="{9F542766-D2C7-4E8B-8852-1857F13FA149}" destId="{A385447B-E3C1-4D57-A874-14CF08CC5B39}" srcOrd="2" destOrd="0" presId="urn:microsoft.com/office/officeart/2018/2/layout/IconCircleList"/>
    <dgm:cxn modelId="{61F6BFA6-9D3F-40C2-BC45-13049DA6B672}" type="presParOf" srcId="{9F542766-D2C7-4E8B-8852-1857F13FA149}" destId="{A4453466-3307-4C33-AE2A-E0D67142CDA9}" srcOrd="3" destOrd="0" presId="urn:microsoft.com/office/officeart/2018/2/layout/IconCircleList"/>
    <dgm:cxn modelId="{D2E7BB06-9E39-4064-BD36-9233F660F147}" type="presParOf" srcId="{663B5D3C-F81F-4D02-BDD6-CF157CAF2719}" destId="{A6F5D9A9-2782-4E40-892D-75B0B52A40FE}" srcOrd="1" destOrd="0" presId="urn:microsoft.com/office/officeart/2018/2/layout/IconCircleList"/>
    <dgm:cxn modelId="{E73ED07C-9945-4087-A1DA-10C50C158FF8}" type="presParOf" srcId="{663B5D3C-F81F-4D02-BDD6-CF157CAF2719}" destId="{5B578FA0-397D-4925-B6AE-3F5C25DECBC2}" srcOrd="2" destOrd="0" presId="urn:microsoft.com/office/officeart/2018/2/layout/IconCircleList"/>
    <dgm:cxn modelId="{50181201-B0DD-4729-8B5C-56F08AEE5FD8}" type="presParOf" srcId="{5B578FA0-397D-4925-B6AE-3F5C25DECBC2}" destId="{35CAEEFC-96BA-439B-83DA-62F73D681F23}" srcOrd="0" destOrd="0" presId="urn:microsoft.com/office/officeart/2018/2/layout/IconCircleList"/>
    <dgm:cxn modelId="{4FA7EA88-0F2B-43CA-9FBF-ED72CC604881}" type="presParOf" srcId="{5B578FA0-397D-4925-B6AE-3F5C25DECBC2}" destId="{D6798802-EFA8-41AC-9BA8-CF7AAFBDABDC}" srcOrd="1" destOrd="0" presId="urn:microsoft.com/office/officeart/2018/2/layout/IconCircleList"/>
    <dgm:cxn modelId="{A25353A1-FA6C-490B-800D-1D21C7F7E529}" type="presParOf" srcId="{5B578FA0-397D-4925-B6AE-3F5C25DECBC2}" destId="{C8516553-CBFB-474A-9F29-95F5EE440608}" srcOrd="2" destOrd="0" presId="urn:microsoft.com/office/officeart/2018/2/layout/IconCircleList"/>
    <dgm:cxn modelId="{526C5600-FA89-48DF-9FE9-5A37CC8E28B8}" type="presParOf" srcId="{5B578FA0-397D-4925-B6AE-3F5C25DECBC2}" destId="{4AA0A079-4422-46E3-A819-D81A480FFCD1}" srcOrd="3" destOrd="0" presId="urn:microsoft.com/office/officeart/2018/2/layout/IconCircleList"/>
    <dgm:cxn modelId="{07F6D572-D5FE-41ED-81AB-6F56B5020FB8}" type="presParOf" srcId="{663B5D3C-F81F-4D02-BDD6-CF157CAF2719}" destId="{7C91A76B-6F12-42D3-AD24-9D25746202C1}" srcOrd="3" destOrd="0" presId="urn:microsoft.com/office/officeart/2018/2/layout/IconCircleList"/>
    <dgm:cxn modelId="{BB57602A-294E-4ED4-8418-D417B30ED1D7}" type="presParOf" srcId="{663B5D3C-F81F-4D02-BDD6-CF157CAF2719}" destId="{C4D8AFF6-B587-4B6B-9049-6FAAC6609695}" srcOrd="4" destOrd="0" presId="urn:microsoft.com/office/officeart/2018/2/layout/IconCircleList"/>
    <dgm:cxn modelId="{412957F5-7EA2-4B8D-828D-F1141DEAD3C3}" type="presParOf" srcId="{C4D8AFF6-B587-4B6B-9049-6FAAC6609695}" destId="{D94F1573-AAAC-4DF8-9EEA-9F91ACF566D2}" srcOrd="0" destOrd="0" presId="urn:microsoft.com/office/officeart/2018/2/layout/IconCircleList"/>
    <dgm:cxn modelId="{6DD48C5B-07CF-46FD-A5BC-E37D47F17961}" type="presParOf" srcId="{C4D8AFF6-B587-4B6B-9049-6FAAC6609695}" destId="{6BDFE1DF-4B28-40F6-9564-4B56C6B199EC}" srcOrd="1" destOrd="0" presId="urn:microsoft.com/office/officeart/2018/2/layout/IconCircleList"/>
    <dgm:cxn modelId="{5D4EF883-DBCB-4661-9FC8-BF0FF9B54DC0}" type="presParOf" srcId="{C4D8AFF6-B587-4B6B-9049-6FAAC6609695}" destId="{80E741DE-4E83-4497-9970-F09617CF873C}" srcOrd="2" destOrd="0" presId="urn:microsoft.com/office/officeart/2018/2/layout/IconCircleList"/>
    <dgm:cxn modelId="{98A29CE2-EF9C-400D-B9EC-CA1DB5C507BC}" type="presParOf" srcId="{C4D8AFF6-B587-4B6B-9049-6FAAC6609695}" destId="{C8AD5196-650C-4089-8ED9-C986A2391000}" srcOrd="3" destOrd="0" presId="urn:microsoft.com/office/officeart/2018/2/layout/IconCircleList"/>
    <dgm:cxn modelId="{DFFDC478-855C-4D2C-82B2-2DC01318E164}" type="presParOf" srcId="{663B5D3C-F81F-4D02-BDD6-CF157CAF2719}" destId="{7613DFE8-EB5F-4EE6-999A-6B0DF5E1BD12}" srcOrd="5" destOrd="0" presId="urn:microsoft.com/office/officeart/2018/2/layout/IconCircleList"/>
    <dgm:cxn modelId="{946E34F7-C28B-4528-AC27-15CC10B52231}" type="presParOf" srcId="{663B5D3C-F81F-4D02-BDD6-CF157CAF2719}" destId="{65D126C4-CC75-46FE-A8B3-F2CDEF3CEDEC}" srcOrd="6" destOrd="0" presId="urn:microsoft.com/office/officeart/2018/2/layout/IconCircleList"/>
    <dgm:cxn modelId="{6677FE32-7D40-4681-8CC1-007C67FF2768}" type="presParOf" srcId="{65D126C4-CC75-46FE-A8B3-F2CDEF3CEDEC}" destId="{78598277-EDD1-4D09-9810-8E208D3773AE}" srcOrd="0" destOrd="0" presId="urn:microsoft.com/office/officeart/2018/2/layout/IconCircleList"/>
    <dgm:cxn modelId="{1E5415A1-9EDB-452C-AA03-B89FAEA30387}" type="presParOf" srcId="{65D126C4-CC75-46FE-A8B3-F2CDEF3CEDEC}" destId="{0413D16E-A6B8-40B9-B2D9-7CA649D153D2}" srcOrd="1" destOrd="0" presId="urn:microsoft.com/office/officeart/2018/2/layout/IconCircleList"/>
    <dgm:cxn modelId="{6039F4E7-EDA2-4F7B-A546-125CB750658E}" type="presParOf" srcId="{65D126C4-CC75-46FE-A8B3-F2CDEF3CEDEC}" destId="{0F224AF7-935D-48D8-8306-0DC1BCBBB611}" srcOrd="2" destOrd="0" presId="urn:microsoft.com/office/officeart/2018/2/layout/IconCircleList"/>
    <dgm:cxn modelId="{B10B92B3-99B0-4AB4-8A83-25697FB7A877}" type="presParOf" srcId="{65D126C4-CC75-46FE-A8B3-F2CDEF3CEDEC}" destId="{0C936AF3-C88E-4D10-A7B5-2C24CB82B3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171E6-FD41-4A87-A5FE-6F77275FD1B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FED326F-F623-4B07-8F80-4CA21FEACC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Labs 40%</a:t>
          </a:r>
          <a:endParaRPr lang="en-US"/>
        </a:p>
      </dgm:t>
    </dgm:pt>
    <dgm:pt modelId="{CB7EDD5F-AD14-4CE5-8C26-E0539A6C4433}" type="parTrans" cxnId="{E52666D7-A343-4EFA-96ED-C1DFBE483448}">
      <dgm:prSet/>
      <dgm:spPr/>
      <dgm:t>
        <a:bodyPr/>
        <a:lstStyle/>
        <a:p>
          <a:endParaRPr lang="en-US"/>
        </a:p>
      </dgm:t>
    </dgm:pt>
    <dgm:pt modelId="{E3533F5B-B96E-49E4-A6E5-F3166D4E8C74}" type="sibTrans" cxnId="{E52666D7-A343-4EFA-96ED-C1DFBE483448}">
      <dgm:prSet/>
      <dgm:spPr/>
      <dgm:t>
        <a:bodyPr/>
        <a:lstStyle/>
        <a:p>
          <a:endParaRPr lang="en-US"/>
        </a:p>
      </dgm:t>
    </dgm:pt>
    <dgm:pt modelId="{DE90EA66-CAB1-47E9-AA68-B606B68516F6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Submit at end of term</a:t>
          </a:r>
          <a:endParaRPr lang="en-US"/>
        </a:p>
      </dgm:t>
    </dgm:pt>
    <dgm:pt modelId="{AFAED1E5-2B38-44C4-836D-762E734DCB6D}" type="parTrans" cxnId="{7B02490E-4552-47BA-87D8-145916570DF5}">
      <dgm:prSet/>
      <dgm:spPr/>
      <dgm:t>
        <a:bodyPr/>
        <a:lstStyle/>
        <a:p>
          <a:endParaRPr lang="en-US"/>
        </a:p>
      </dgm:t>
    </dgm:pt>
    <dgm:pt modelId="{7346662F-BAC4-467A-9977-37F80DDFC7EE}" type="sibTrans" cxnId="{7B02490E-4552-47BA-87D8-145916570DF5}">
      <dgm:prSet/>
      <dgm:spPr/>
      <dgm:t>
        <a:bodyPr/>
        <a:lstStyle/>
        <a:p>
          <a:endParaRPr lang="en-US"/>
        </a:p>
      </dgm:t>
    </dgm:pt>
    <dgm:pt modelId="{EB8C0810-4807-4442-82A7-DA3AFAB1E0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 dirty="0"/>
            <a:t>Assignment/Project 60%</a:t>
          </a:r>
          <a:endParaRPr lang="en-US" dirty="0"/>
        </a:p>
      </dgm:t>
    </dgm:pt>
    <dgm:pt modelId="{DFB4989D-AD44-46CA-944F-FFDADC68E185}" type="parTrans" cxnId="{2E8373EF-7CD1-4330-A683-D2918B348BC9}">
      <dgm:prSet/>
      <dgm:spPr/>
      <dgm:t>
        <a:bodyPr/>
        <a:lstStyle/>
        <a:p>
          <a:endParaRPr lang="en-US"/>
        </a:p>
      </dgm:t>
    </dgm:pt>
    <dgm:pt modelId="{C8EE0C1A-BE67-4856-A312-DBF543270175}" type="sibTrans" cxnId="{2E8373EF-7CD1-4330-A683-D2918B348BC9}">
      <dgm:prSet/>
      <dgm:spPr/>
      <dgm:t>
        <a:bodyPr/>
        <a:lstStyle/>
        <a:p>
          <a:endParaRPr lang="en-US"/>
        </a:p>
      </dgm:t>
    </dgm:pt>
    <dgm:pt modelId="{1AF3D1DE-4B03-466B-AA53-CD08C5DA5B1F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Submit August.</a:t>
          </a:r>
          <a:endParaRPr lang="en-US" dirty="0"/>
        </a:p>
      </dgm:t>
    </dgm:pt>
    <dgm:pt modelId="{A38847AB-2583-4BAB-BB8A-E87C330B6DE1}" type="parTrans" cxnId="{AD8BCE02-7057-4DD8-905F-8022B781F229}">
      <dgm:prSet/>
      <dgm:spPr/>
      <dgm:t>
        <a:bodyPr/>
        <a:lstStyle/>
        <a:p>
          <a:endParaRPr lang="en-US"/>
        </a:p>
      </dgm:t>
    </dgm:pt>
    <dgm:pt modelId="{B859441D-E1EC-4891-BED7-7CC5943EE813}" type="sibTrans" cxnId="{AD8BCE02-7057-4DD8-905F-8022B781F229}">
      <dgm:prSet/>
      <dgm:spPr/>
      <dgm:t>
        <a:bodyPr/>
        <a:lstStyle/>
        <a:p>
          <a:endParaRPr lang="en-US"/>
        </a:p>
      </dgm:t>
    </dgm:pt>
    <dgm:pt modelId="{48F7A902-9E72-4DE8-9E60-3032545D1780}" type="pres">
      <dgm:prSet presAssocID="{37F171E6-FD41-4A87-A5FE-6F77275FD1B5}" presName="root" presStyleCnt="0">
        <dgm:presLayoutVars>
          <dgm:dir/>
          <dgm:resizeHandles val="exact"/>
        </dgm:presLayoutVars>
      </dgm:prSet>
      <dgm:spPr/>
    </dgm:pt>
    <dgm:pt modelId="{3FB5A87C-31FE-4DD3-9EE5-A28D7DAB47F6}" type="pres">
      <dgm:prSet presAssocID="{EFED326F-F623-4B07-8F80-4CA21FEACC1B}" presName="compNode" presStyleCnt="0"/>
      <dgm:spPr/>
    </dgm:pt>
    <dgm:pt modelId="{D55ECC5F-379D-4249-BB8B-1E5CE83654D9}" type="pres">
      <dgm:prSet presAssocID="{EFED326F-F623-4B07-8F80-4CA21FEACC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BCFC970-0556-4068-A774-D88B14F96513}" type="pres">
      <dgm:prSet presAssocID="{EFED326F-F623-4B07-8F80-4CA21FEACC1B}" presName="iconSpace" presStyleCnt="0"/>
      <dgm:spPr/>
    </dgm:pt>
    <dgm:pt modelId="{CD19F3D6-9001-4B42-A221-68808AF2B66C}" type="pres">
      <dgm:prSet presAssocID="{EFED326F-F623-4B07-8F80-4CA21FEACC1B}" presName="parTx" presStyleLbl="revTx" presStyleIdx="0" presStyleCnt="4">
        <dgm:presLayoutVars>
          <dgm:chMax val="0"/>
          <dgm:chPref val="0"/>
        </dgm:presLayoutVars>
      </dgm:prSet>
      <dgm:spPr/>
    </dgm:pt>
    <dgm:pt modelId="{230FBDA6-C1CA-4A74-9BD9-0D1AE4E14E63}" type="pres">
      <dgm:prSet presAssocID="{EFED326F-F623-4B07-8F80-4CA21FEACC1B}" presName="txSpace" presStyleCnt="0"/>
      <dgm:spPr/>
    </dgm:pt>
    <dgm:pt modelId="{0FB9ADCE-11F7-4898-B527-1127857963C3}" type="pres">
      <dgm:prSet presAssocID="{EFED326F-F623-4B07-8F80-4CA21FEACC1B}" presName="desTx" presStyleLbl="revTx" presStyleIdx="1" presStyleCnt="4">
        <dgm:presLayoutVars/>
      </dgm:prSet>
      <dgm:spPr/>
    </dgm:pt>
    <dgm:pt modelId="{0ADAE625-05FA-49A1-B615-6A5D21D0963A}" type="pres">
      <dgm:prSet presAssocID="{E3533F5B-B96E-49E4-A6E5-F3166D4E8C74}" presName="sibTrans" presStyleCnt="0"/>
      <dgm:spPr/>
    </dgm:pt>
    <dgm:pt modelId="{4A47A487-35C9-4ED7-B57A-A996A1B262E6}" type="pres">
      <dgm:prSet presAssocID="{EB8C0810-4807-4442-82A7-DA3AFAB1E04F}" presName="compNode" presStyleCnt="0"/>
      <dgm:spPr/>
    </dgm:pt>
    <dgm:pt modelId="{33569C61-20A6-44E0-ADBA-E97C1C1E7E5F}" type="pres">
      <dgm:prSet presAssocID="{EB8C0810-4807-4442-82A7-DA3AFAB1E0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1C3A80A-AD88-48BE-8B3B-CA768F77FDF8}" type="pres">
      <dgm:prSet presAssocID="{EB8C0810-4807-4442-82A7-DA3AFAB1E04F}" presName="iconSpace" presStyleCnt="0"/>
      <dgm:spPr/>
    </dgm:pt>
    <dgm:pt modelId="{7B0E47A0-8720-4F1D-AE9F-0ADDA5217421}" type="pres">
      <dgm:prSet presAssocID="{EB8C0810-4807-4442-82A7-DA3AFAB1E04F}" presName="parTx" presStyleLbl="revTx" presStyleIdx="2" presStyleCnt="4">
        <dgm:presLayoutVars>
          <dgm:chMax val="0"/>
          <dgm:chPref val="0"/>
        </dgm:presLayoutVars>
      </dgm:prSet>
      <dgm:spPr/>
    </dgm:pt>
    <dgm:pt modelId="{DEF56631-6718-4F34-8B0D-ECC4BBEDDBED}" type="pres">
      <dgm:prSet presAssocID="{EB8C0810-4807-4442-82A7-DA3AFAB1E04F}" presName="txSpace" presStyleCnt="0"/>
      <dgm:spPr/>
    </dgm:pt>
    <dgm:pt modelId="{2E0CE8FF-0D22-42D3-BEA4-EC74C7FD3F62}" type="pres">
      <dgm:prSet presAssocID="{EB8C0810-4807-4442-82A7-DA3AFAB1E04F}" presName="desTx" presStyleLbl="revTx" presStyleIdx="3" presStyleCnt="4">
        <dgm:presLayoutVars/>
      </dgm:prSet>
      <dgm:spPr/>
    </dgm:pt>
  </dgm:ptLst>
  <dgm:cxnLst>
    <dgm:cxn modelId="{AD8BCE02-7057-4DD8-905F-8022B781F229}" srcId="{EB8C0810-4807-4442-82A7-DA3AFAB1E04F}" destId="{1AF3D1DE-4B03-466B-AA53-CD08C5DA5B1F}" srcOrd="0" destOrd="0" parTransId="{A38847AB-2583-4BAB-BB8A-E87C330B6DE1}" sibTransId="{B859441D-E1EC-4891-BED7-7CC5943EE813}"/>
    <dgm:cxn modelId="{7B02490E-4552-47BA-87D8-145916570DF5}" srcId="{EFED326F-F623-4B07-8F80-4CA21FEACC1B}" destId="{DE90EA66-CAB1-47E9-AA68-B606B68516F6}" srcOrd="0" destOrd="0" parTransId="{AFAED1E5-2B38-44C4-836D-762E734DCB6D}" sibTransId="{7346662F-BAC4-467A-9977-37F80DDFC7EE}"/>
    <dgm:cxn modelId="{52449B41-75A0-4FBE-BBA3-C13DA8786702}" type="presOf" srcId="{1AF3D1DE-4B03-466B-AA53-CD08C5DA5B1F}" destId="{2E0CE8FF-0D22-42D3-BEA4-EC74C7FD3F62}" srcOrd="0" destOrd="0" presId="urn:microsoft.com/office/officeart/2018/2/layout/IconLabelDescriptionList"/>
    <dgm:cxn modelId="{D12F556B-BF5D-4CCB-A7A8-D2FECA44A614}" type="presOf" srcId="{EB8C0810-4807-4442-82A7-DA3AFAB1E04F}" destId="{7B0E47A0-8720-4F1D-AE9F-0ADDA5217421}" srcOrd="0" destOrd="0" presId="urn:microsoft.com/office/officeart/2018/2/layout/IconLabelDescriptionList"/>
    <dgm:cxn modelId="{BF7D305A-A739-4FF6-8AA6-889DB54770D9}" type="presOf" srcId="{37F171E6-FD41-4A87-A5FE-6F77275FD1B5}" destId="{48F7A902-9E72-4DE8-9E60-3032545D1780}" srcOrd="0" destOrd="0" presId="urn:microsoft.com/office/officeart/2018/2/layout/IconLabelDescriptionList"/>
    <dgm:cxn modelId="{87833F9A-2E40-4C0B-AC35-456B185DEDEB}" type="presOf" srcId="{EFED326F-F623-4B07-8F80-4CA21FEACC1B}" destId="{CD19F3D6-9001-4B42-A221-68808AF2B66C}" srcOrd="0" destOrd="0" presId="urn:microsoft.com/office/officeart/2018/2/layout/IconLabelDescriptionList"/>
    <dgm:cxn modelId="{4ECB81B7-231C-4CE2-920D-7094C17A869B}" type="presOf" srcId="{DE90EA66-CAB1-47E9-AA68-B606B68516F6}" destId="{0FB9ADCE-11F7-4898-B527-1127857963C3}" srcOrd="0" destOrd="0" presId="urn:microsoft.com/office/officeart/2018/2/layout/IconLabelDescriptionList"/>
    <dgm:cxn modelId="{E52666D7-A343-4EFA-96ED-C1DFBE483448}" srcId="{37F171E6-FD41-4A87-A5FE-6F77275FD1B5}" destId="{EFED326F-F623-4B07-8F80-4CA21FEACC1B}" srcOrd="0" destOrd="0" parTransId="{CB7EDD5F-AD14-4CE5-8C26-E0539A6C4433}" sibTransId="{E3533F5B-B96E-49E4-A6E5-F3166D4E8C74}"/>
    <dgm:cxn modelId="{2E8373EF-7CD1-4330-A683-D2918B348BC9}" srcId="{37F171E6-FD41-4A87-A5FE-6F77275FD1B5}" destId="{EB8C0810-4807-4442-82A7-DA3AFAB1E04F}" srcOrd="1" destOrd="0" parTransId="{DFB4989D-AD44-46CA-944F-FFDADC68E185}" sibTransId="{C8EE0C1A-BE67-4856-A312-DBF543270175}"/>
    <dgm:cxn modelId="{001478EE-83EA-44FB-8D3A-2542A5377D65}" type="presParOf" srcId="{48F7A902-9E72-4DE8-9E60-3032545D1780}" destId="{3FB5A87C-31FE-4DD3-9EE5-A28D7DAB47F6}" srcOrd="0" destOrd="0" presId="urn:microsoft.com/office/officeart/2018/2/layout/IconLabelDescriptionList"/>
    <dgm:cxn modelId="{AE7A6220-BFE6-4A52-BA82-D46ACD481B40}" type="presParOf" srcId="{3FB5A87C-31FE-4DD3-9EE5-A28D7DAB47F6}" destId="{D55ECC5F-379D-4249-BB8B-1E5CE83654D9}" srcOrd="0" destOrd="0" presId="urn:microsoft.com/office/officeart/2018/2/layout/IconLabelDescriptionList"/>
    <dgm:cxn modelId="{B246A4B9-C974-451B-A96E-B8FA8F046F54}" type="presParOf" srcId="{3FB5A87C-31FE-4DD3-9EE5-A28D7DAB47F6}" destId="{8BCFC970-0556-4068-A774-D88B14F96513}" srcOrd="1" destOrd="0" presId="urn:microsoft.com/office/officeart/2018/2/layout/IconLabelDescriptionList"/>
    <dgm:cxn modelId="{4DB4EB50-6C04-46F2-BD37-000AF6B139BF}" type="presParOf" srcId="{3FB5A87C-31FE-4DD3-9EE5-A28D7DAB47F6}" destId="{CD19F3D6-9001-4B42-A221-68808AF2B66C}" srcOrd="2" destOrd="0" presId="urn:microsoft.com/office/officeart/2018/2/layout/IconLabelDescriptionList"/>
    <dgm:cxn modelId="{23D85926-9B1B-436B-A727-66CD331BD410}" type="presParOf" srcId="{3FB5A87C-31FE-4DD3-9EE5-A28D7DAB47F6}" destId="{230FBDA6-C1CA-4A74-9BD9-0D1AE4E14E63}" srcOrd="3" destOrd="0" presId="urn:microsoft.com/office/officeart/2018/2/layout/IconLabelDescriptionList"/>
    <dgm:cxn modelId="{CE5F07B0-9A15-4C46-B1D1-53DA37989BB5}" type="presParOf" srcId="{3FB5A87C-31FE-4DD3-9EE5-A28D7DAB47F6}" destId="{0FB9ADCE-11F7-4898-B527-1127857963C3}" srcOrd="4" destOrd="0" presId="urn:microsoft.com/office/officeart/2018/2/layout/IconLabelDescriptionList"/>
    <dgm:cxn modelId="{32496138-D476-4714-BFB6-CC3E61A4128A}" type="presParOf" srcId="{48F7A902-9E72-4DE8-9E60-3032545D1780}" destId="{0ADAE625-05FA-49A1-B615-6A5D21D0963A}" srcOrd="1" destOrd="0" presId="urn:microsoft.com/office/officeart/2018/2/layout/IconLabelDescriptionList"/>
    <dgm:cxn modelId="{4299D14A-0A7C-4F65-9ECA-FCF8A507B68F}" type="presParOf" srcId="{48F7A902-9E72-4DE8-9E60-3032545D1780}" destId="{4A47A487-35C9-4ED7-B57A-A996A1B262E6}" srcOrd="2" destOrd="0" presId="urn:microsoft.com/office/officeart/2018/2/layout/IconLabelDescriptionList"/>
    <dgm:cxn modelId="{E9161E92-9D3D-4E66-BE2C-E53582A9E4A5}" type="presParOf" srcId="{4A47A487-35C9-4ED7-B57A-A996A1B262E6}" destId="{33569C61-20A6-44E0-ADBA-E97C1C1E7E5F}" srcOrd="0" destOrd="0" presId="urn:microsoft.com/office/officeart/2018/2/layout/IconLabelDescriptionList"/>
    <dgm:cxn modelId="{052816E3-7DAA-4275-B847-5963174A90E7}" type="presParOf" srcId="{4A47A487-35C9-4ED7-B57A-A996A1B262E6}" destId="{01C3A80A-AD88-48BE-8B3B-CA768F77FDF8}" srcOrd="1" destOrd="0" presId="urn:microsoft.com/office/officeart/2018/2/layout/IconLabelDescriptionList"/>
    <dgm:cxn modelId="{3FC26A90-73C6-46A4-9B3D-674537FFDE4E}" type="presParOf" srcId="{4A47A487-35C9-4ED7-B57A-A996A1B262E6}" destId="{7B0E47A0-8720-4F1D-AE9F-0ADDA5217421}" srcOrd="2" destOrd="0" presId="urn:microsoft.com/office/officeart/2018/2/layout/IconLabelDescriptionList"/>
    <dgm:cxn modelId="{4936E81C-2CF3-4657-8C34-29101540556D}" type="presParOf" srcId="{4A47A487-35C9-4ED7-B57A-A996A1B262E6}" destId="{DEF56631-6718-4F34-8B0D-ECC4BBEDDBED}" srcOrd="3" destOrd="0" presId="urn:microsoft.com/office/officeart/2018/2/layout/IconLabelDescriptionList"/>
    <dgm:cxn modelId="{CA962CCE-374D-49F7-BC46-F826B5E284BC}" type="presParOf" srcId="{4A47A487-35C9-4ED7-B57A-A996A1B262E6}" destId="{2E0CE8FF-0D22-42D3-BEA4-EC74C7FD3F6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A45D3-B700-48F4-A5E9-A1E0CC17013C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2CB81-0364-4E74-BD99-EC07C45E2D2D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53466-3307-4C33-AE2A-E0D67142CDA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i="1" kern="1200" dirty="0"/>
            <a:t>“Design and implement (performant) client-side rendering web apps using industry-standard frameworks and tools.”</a:t>
          </a:r>
          <a:endParaRPr lang="en-US" sz="1900" kern="1200" dirty="0"/>
        </a:p>
      </dsp:txBody>
      <dsp:txXfrm>
        <a:off x="1948202" y="368029"/>
        <a:ext cx="3233964" cy="1371985"/>
      </dsp:txXfrm>
    </dsp:sp>
    <dsp:sp modelId="{35CAEEFC-96BA-439B-83DA-62F73D681F2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98802-EFA8-41AC-9BA8-CF7AAFBDABD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0A079-4422-46E3-A819-D81A480FFCD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/>
            <a:t>2.5 Credit Module</a:t>
          </a:r>
          <a:endParaRPr lang="en-US" sz="2800" kern="1200" dirty="0"/>
        </a:p>
      </dsp:txBody>
      <dsp:txXfrm>
        <a:off x="7411643" y="368029"/>
        <a:ext cx="3233964" cy="1371985"/>
      </dsp:txXfrm>
    </dsp:sp>
    <dsp:sp modelId="{D94F1573-AAAC-4DF8-9EEA-9F91ACF566D2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FE1DF-4B28-40F6-9564-4B56C6B199E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D5196-650C-4089-8ED9-C986A239100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i="1" kern="1200" dirty="0"/>
            <a:t>5 weeks in June</a:t>
          </a:r>
          <a:endParaRPr lang="en-US" sz="3200" kern="1200" dirty="0"/>
        </a:p>
      </dsp:txBody>
      <dsp:txXfrm>
        <a:off x="1948202" y="2452790"/>
        <a:ext cx="3233964" cy="1371985"/>
      </dsp:txXfrm>
    </dsp:sp>
    <dsp:sp modelId="{78598277-EDD1-4D09-9810-8E208D3773A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3D16E-A6B8-40B9-B2D9-7CA649D153D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6AF3-C88E-4D10-A7B5-2C24CB82B32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/>
            <a:t>100% Continuous Assessment</a:t>
          </a:r>
          <a:endParaRPr lang="en-US" sz="28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ECC5F-379D-4249-BB8B-1E5CE83654D9}">
      <dsp:nvSpPr>
        <dsp:cNvPr id="0" name=""/>
        <dsp:cNvSpPr/>
      </dsp:nvSpPr>
      <dsp:spPr>
        <a:xfrm>
          <a:off x="55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9F3D6-9001-4B42-A221-68808AF2B66C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300" kern="1200"/>
            <a:t>Labs 40%</a:t>
          </a:r>
          <a:endParaRPr lang="en-US" sz="3300" kern="1200"/>
        </a:p>
      </dsp:txBody>
      <dsp:txXfrm>
        <a:off x="559800" y="2474724"/>
        <a:ext cx="4320000" cy="648000"/>
      </dsp:txXfrm>
    </dsp:sp>
    <dsp:sp modelId="{0FB9ADCE-11F7-4898-B527-1127857963C3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Submit at end of term</a:t>
          </a:r>
          <a:endParaRPr lang="en-US" sz="2000" kern="1200"/>
        </a:p>
      </dsp:txBody>
      <dsp:txXfrm>
        <a:off x="559800" y="3175807"/>
        <a:ext cx="4320000" cy="326934"/>
      </dsp:txXfrm>
    </dsp:sp>
    <dsp:sp modelId="{33569C61-20A6-44E0-ADBA-E97C1C1E7E5F}">
      <dsp:nvSpPr>
        <dsp:cNvPr id="0" name=""/>
        <dsp:cNvSpPr/>
      </dsp:nvSpPr>
      <dsp:spPr>
        <a:xfrm>
          <a:off x="5635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E47A0-8720-4F1D-AE9F-0ADDA5217421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300" kern="1200" dirty="0"/>
            <a:t>Assignment/Project 60%</a:t>
          </a:r>
          <a:endParaRPr lang="en-US" sz="3300" kern="1200" dirty="0"/>
        </a:p>
      </dsp:txBody>
      <dsp:txXfrm>
        <a:off x="5635800" y="2474724"/>
        <a:ext cx="4320000" cy="648000"/>
      </dsp:txXfrm>
    </dsp:sp>
    <dsp:sp modelId="{2E0CE8FF-0D22-42D3-BEA4-EC74C7FD3F6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Submit August.</a:t>
          </a:r>
          <a:endParaRPr lang="en-US" sz="20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1T14:37:28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4282 322 9648 0 0,'0'0'868'0'0,"-10"-5"-696"0"0,-6-4-166 0 0,3 0 701 0 0,0 0 0 0 0,-1 2 0 0 0,-20-9 0 0 0,-2 4 154 0 0,15 5-442 0 0,-1-1 0 0 0,-20-11 0 0 0,-44-18 200 0 0,35 17-345 0 0,8 3 199 0 0,-1 2 1 0 0,-60-13 0 0 0,-92-6 48 0 0,65 12-264 0 0,-10 1-100 0 0,0 6 0 0 0,-159 4-1 0 0,-310 48 202 0 0,446-15-152 0 0,2 8-1 0 0,0 7 1 0 0,3 6 0 0 0,-182 77-1 0 0,303-104-227 0 0,1 3-1 0 0,2 0 0 0 0,0 3 0 0 0,1 1 0 0 0,-41 35 0 0 0,-140 147-111 0 0,213-203 133 0 0,-188 227-133 0 0,140-164 92 0 0,22-29-28 0 0,2 1 1 0 0,2 1-1 0 0,1 1 1 0 0,-18 44-1 0 0,-6 17-179 0 0,21-49 58 0 0,-20 58-1 0 0,-6 54 140 0 0,-43 223 0 0 0,11 151 51 0 0,70-394-25 0 0,6 1 0 0 0,11 147-1 0 0,18-101-20 0 0,-6-75 32 0 0,1-2-54 0 0,5 0 0 0 0,66 205-1 0 0,114 205-232 0 0,-160-422 271 0 0,85 158-399 0 0,-47-103 74 0 0,-55-105 286 0 0,2-2-1 0 0,2-1 0 0 0,1-1 1 0 0,3-1-1 0 0,2-2 0 0 0,40 40 0 0 0,-19-33 33 0 0,111 81-1 0 0,77 28-2 0 0,-52-36-34 0 0,-55-41 37 0 0,250 111 0 0 0,-343-174 36 0 0,79 32 27 0 0,170 51-1 0 0,134 4 42 0 0,-309-85 8 0 0,2-6 1 0 0,0-5-1 0 0,0-5 1 0 0,1-5 0 0 0,237-30-1 0 0,-234 12-32 0 0,0-6-1 0 0,-2-4 0 0 0,-1-6 1 0 0,-1-5-1 0 0,170-80 1 0 0,-91 17-55 0 0,-4-9 0 0 0,243-183 0 0 0,-350 223 102 0 0,-3-3 0 0 0,-3-3 0 0 0,118-145 0 0 0,-142 147 149 0 0,-3-2 1 0 0,-4-3-1 0 0,-3-2 0 0 0,64-153 0 0 0,-73 133 266 0 0,-4-1 0 0 0,-5-1 0 0 0,-4-2 0 0 0,-5-1 0 0 0,7-128 0 0 0,-23 123 144 0 0,-4 0-1 0 0,-23-166 1 0 0,-3 114 49 0 0,-49-165 1 0 0,48 239-437 0 0,-5 1 1 0 0,-3 1-1 0 0,-4 2 1 0 0,-61-97-1 0 0,-227-299 811 0 0,208 319-692 0 0,-8 5 0 0 0,-289-275 0 0 0,327 352-303 0 0,-410-350 349 0 0,322 287-671 0 0,-332-258-5060 0 0,367 298-3595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845E-F1DE-3FCD-7CE4-D65CE648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3F019-3600-74BA-8E5B-59E711096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2B00-A4CD-D9C7-2662-C0810FA9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7ED7-A68B-1462-F813-EAB4D11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B7EE-CE63-EFDD-9E3C-B9EDD70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507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3094-2AF1-4E58-9417-33DCD82C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0EA6-955D-DC32-5D82-0599A145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B21B-8E81-4A59-FFF6-08E86BC5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53D0-79BD-53BD-3D84-EBC9A6AD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B180-7E1E-B83D-7FC3-295D9367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6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F030B-03E6-5222-1624-119A1A97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C955-91D1-3055-A3A3-22D0CFE1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0550-8F90-BBA7-D7CF-7D711687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43BB-0FC0-59BA-F588-8A93E890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4189-674B-5EB4-C46C-593D933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8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6358-4297-654B-6636-5626F7CA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AFBF-DA7D-3E5E-F0D2-6E0A68C2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C1A7-A65C-1CBF-307A-86B1FA07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8834-3495-FB35-4177-2BB7127E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27A7-571A-61E4-7782-F257A839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90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B9C-D217-F0EF-65A6-22ADEB5B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841FC-5D34-28EF-12B2-76887494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52AD-A082-DEB3-D705-15E0734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0823-148B-30D7-D6AE-B91E17C4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6CCA-A3F3-FF81-C937-7136D36F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77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CB57-7835-4F99-5430-A1AF0E0F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2577-2A2A-076F-4D2C-0A4E9AC55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43E7-6663-4B05-27BE-92A2CB72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3765-7F99-B0F9-992B-E22A0E9A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B1C6-8A6C-0624-B7B5-A7408CEC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70F1C-4172-8A67-9D39-D8F6526F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12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9D10-F519-3173-369D-AD6313A9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DD9BF-D663-7A60-E522-404F6BFE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BEAEB-7E4D-4AB0-B96D-EB611F02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C32BB-9895-B930-672D-BF3B44A4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37EF6-8118-6D08-8548-D324EEC12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84969-261E-B31A-F9A5-5E884FF1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D0E17-6534-DD01-863E-3577D47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6E69-0FF8-CBFA-ECEA-EAA21D67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29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978D-5122-255C-13FE-EB45AEA9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6865F-DF53-0BB1-18CD-8C976DF5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7349-9F45-A8E4-9565-8BD02142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0EE0F-FD24-5E22-AE48-B3478F86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7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22F59-0FDB-122B-F090-24FA38B5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63D2D-187B-FACB-A700-9498425B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CC731-9EE6-4C37-F7D5-A67A104E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92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1EA-F8D2-658C-0496-52B6B8EA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BD63-CEF4-EBDD-9565-D6EDD66BA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F57DC-A6E0-3BD5-977B-C2959760C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67F3B-6AAB-F3B8-B406-CCB304BE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9E418-CE52-80E4-1CB9-E3076C44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0C2C8-50F3-7589-D638-9B7836DC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1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45C5-5164-4F14-A666-6FA2CC3A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7315-6009-AD9E-B3A2-9633C3CA3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34B5C-043A-5F29-C10F-934D2A58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E1956-2B02-BD72-B434-BEA6F0BC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04D45-EC13-59AD-DBED-465C1B6E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9E9A6-EEBE-F8DE-ED80-815B8237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604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568E-BA11-A4AD-D1FD-F864F9C4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FBB90-8AE3-F902-D1CC-A837ABE8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FCB9-85F7-A3E3-3804-710BECC2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17ED-89F5-5199-F1E4-E4075D26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C92D-C7FB-6073-7C89-D2E4B1FD4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91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FF0A-4C59-C4E3-C794-2AEC5DC98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2153"/>
            <a:ext cx="6215270" cy="2387600"/>
          </a:xfrm>
        </p:spPr>
        <p:txBody>
          <a:bodyPr/>
          <a:lstStyle/>
          <a:p>
            <a:r>
              <a:rPr lang="en-IE"/>
              <a:t>Full Stack Web </a:t>
            </a:r>
            <a:br>
              <a:rPr lang="en-IE"/>
            </a:br>
            <a:r>
              <a:rPr lang="en-IE"/>
              <a:t>Development 2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229A4-A7AF-6793-3DB9-E033107A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29409" y="441042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E" dirty="0"/>
              <a:t>Overview </a:t>
            </a:r>
          </a:p>
          <a:p>
            <a:endParaRPr lang="en-IE" dirty="0"/>
          </a:p>
          <a:p>
            <a:r>
              <a:rPr lang="en-IE" i="1" dirty="0"/>
              <a:t>Frank Walsh</a:t>
            </a:r>
          </a:p>
          <a:p>
            <a:r>
              <a:rPr lang="en-IE" i="1" dirty="0"/>
              <a:t>Jan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782E1-2B6F-EE20-57EB-E5B35E09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41" y="176286"/>
            <a:ext cx="3970437" cy="62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FAAE-EF99-8DB8-C0F3-2E36A917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811E8-8870-9546-91C7-10DF08B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23" y="1346893"/>
            <a:ext cx="10346154" cy="4970899"/>
          </a:xfrm>
          <a:prstGeom prst="rect">
            <a:avLst/>
          </a:prstGeo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B6E2898A-1ED6-E54B-9AE2-EDDBF3073476}"/>
              </a:ext>
            </a:extLst>
          </p:cNvPr>
          <p:cNvSpPr/>
          <p:nvPr/>
        </p:nvSpPr>
        <p:spPr>
          <a:xfrm>
            <a:off x="8145253" y="2426228"/>
            <a:ext cx="989019" cy="46808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Dev 1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98B4500-0EF4-6741-81D6-9CEB8B500C57}"/>
              </a:ext>
            </a:extLst>
          </p:cNvPr>
          <p:cNvSpPr/>
          <p:nvPr/>
        </p:nvSpPr>
        <p:spPr>
          <a:xfrm>
            <a:off x="8142010" y="3400920"/>
            <a:ext cx="992262" cy="56276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Dev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127B7A-C03D-C246-B956-B8850795FC0C}"/>
              </a:ext>
            </a:extLst>
          </p:cNvPr>
          <p:cNvSpPr/>
          <p:nvPr/>
        </p:nvSpPr>
        <p:spPr>
          <a:xfrm>
            <a:off x="9895268" y="2672456"/>
            <a:ext cx="1155354" cy="20162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Full Stack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07C6C3AE-75CD-2C47-ACB7-BF3F64DA2C21}"/>
              </a:ext>
            </a:extLst>
          </p:cNvPr>
          <p:cNvSpPr/>
          <p:nvPr/>
        </p:nvSpPr>
        <p:spPr>
          <a:xfrm>
            <a:off x="8900230" y="4572995"/>
            <a:ext cx="1820629" cy="54428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Full Stack 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E1573-ECE4-5FE9-7D8B-9596A3ADA2D1}"/>
              </a:ext>
            </a:extLst>
          </p:cNvPr>
          <p:cNvSpPr/>
          <p:nvPr/>
        </p:nvSpPr>
        <p:spPr>
          <a:xfrm>
            <a:off x="7830766" y="318352"/>
            <a:ext cx="3219856" cy="921123"/>
          </a:xfrm>
          <a:prstGeom prst="rect">
            <a:avLst/>
          </a:prstGeom>
          <a:solidFill>
            <a:schemeClr val="bg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SSG (Static site generation)</a:t>
            </a:r>
          </a:p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SSR (Server-side rendering)</a:t>
            </a:r>
            <a:endParaRPr lang="en-US" dirty="0">
              <a:solidFill>
                <a:schemeClr val="tx1"/>
              </a:solidFill>
            </a:endParaRPr>
          </a:p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CSR (Client-side rendering)</a:t>
            </a:r>
          </a:p>
        </p:txBody>
      </p:sp>
    </p:spTree>
    <p:extLst>
      <p:ext uri="{BB962C8B-B14F-4D97-AF65-F5344CB8AC3E}">
        <p14:creationId xmlns:p14="http://schemas.microsoft.com/office/powerpoint/2010/main" val="8476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F276-191D-97CB-1326-A900500C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Stack Development 2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3926AB3-D7DB-191C-EE90-CADF22400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3066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33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2585-D6FC-E7E1-08BC-6085032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Stack Dev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EB1C4-C915-FA4D-8646-A571EC2F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93" y="1628191"/>
            <a:ext cx="7959012" cy="360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C9A18-51B9-AF4B-BCF8-D9197599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04" y="4824890"/>
            <a:ext cx="2222756" cy="17701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6FDB0D-12B2-2148-8817-0EA72E21F05C}"/>
              </a:ext>
            </a:extLst>
          </p:cNvPr>
          <p:cNvSpPr/>
          <p:nvPr/>
        </p:nvSpPr>
        <p:spPr>
          <a:xfrm>
            <a:off x="5248930" y="1628191"/>
            <a:ext cx="4892566" cy="399370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Web API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B57F91-00F9-13CD-B24F-35BB1B377762}"/>
                  </a:ext>
                </a:extLst>
              </p14:cNvPr>
              <p14:cNvContentPartPr/>
              <p14:nvPr/>
            </p14:nvContentPartPr>
            <p14:xfrm>
              <a:off x="2467038" y="2392440"/>
              <a:ext cx="2354400" cy="231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B57F91-00F9-13CD-B24F-35BB1B3777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9398" y="2374800"/>
                <a:ext cx="2390040" cy="23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5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53E7-2ED5-5AF9-80C5-D3CC75A3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Industry Standard Frameworks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C8D087-706B-3B47-BF0B-B5E96D663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87" y="2670363"/>
            <a:ext cx="5505450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C7A79-CBFF-B140-9553-0F6CA3DE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438" y="2192006"/>
            <a:ext cx="1825089" cy="709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311A7-3598-AF48-A1E3-82C4A92D7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7" y="1565172"/>
            <a:ext cx="2647122" cy="1990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4CCC1-702D-DA4F-A3F7-D3F2AB644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544" y="4212006"/>
            <a:ext cx="3026726" cy="1513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CCE07-0B01-4B41-A665-15FDDC9F8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498" y="4879429"/>
            <a:ext cx="1498232" cy="1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C9C2-FBAA-8D59-C733-4AE30109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React?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E7BC4-7779-9101-8DE9-07537C35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833" y="1506535"/>
            <a:ext cx="7590183" cy="522143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422A0-4294-3F7A-372B-0529CBF4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22" y="582855"/>
            <a:ext cx="668331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B750-485D-D1D5-25EE-737B8CE1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39" y="-58944"/>
            <a:ext cx="10515600" cy="1325563"/>
          </a:xfrm>
        </p:spPr>
        <p:txBody>
          <a:bodyPr/>
          <a:lstStyle/>
          <a:p>
            <a:r>
              <a:rPr lang="en-IE" dirty="0"/>
              <a:t>Indicative Content…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D192C-1E76-0EED-83E6-DC9BAE2A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63" y="907774"/>
            <a:ext cx="8440481" cy="57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BC8C-0871-840D-5EED-78892F20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2D6D-CD2A-321C-78F7-31A0EFBF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8F8908-4FCD-3C46-F2FA-FE18B4B5F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6525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33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2B1EADE2-3531-2071-91C0-6BEC6A56D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2E52A-5DB9-1B5B-4CDF-48ADEAAA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E" sz="4000" dirty="0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BBFE-4669-FE5C-BAEF-0BD8EB7D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92407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Full Stack Web  Development 2</vt:lpstr>
      <vt:lpstr>Context</vt:lpstr>
      <vt:lpstr>Full Stack Development 2</vt:lpstr>
      <vt:lpstr>Full Stack Dev 2</vt:lpstr>
      <vt:lpstr>Industry Standard Frameworks</vt:lpstr>
      <vt:lpstr>Why React?</vt:lpstr>
      <vt:lpstr>Indicative Content…</vt:lpstr>
      <vt:lpstr>Assessment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 Development 2</dc:title>
  <dc:creator>Frank X Walsh</dc:creator>
  <cp:lastModifiedBy>Frank Walsh</cp:lastModifiedBy>
  <cp:revision>3</cp:revision>
  <dcterms:created xsi:type="dcterms:W3CDTF">2024-01-11T10:49:05Z</dcterms:created>
  <dcterms:modified xsi:type="dcterms:W3CDTF">2025-01-09T16:18:17Z</dcterms:modified>
</cp:coreProperties>
</file>