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4384000" cy="137160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36" y="10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defTabSz="2438339">
              <a:lnSpc>
                <a:spcPct val="80000"/>
              </a:lnSpc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1800"/>
              </a:spcBef>
              <a:buSzTx/>
              <a:buNone/>
              <a:defRPr sz="5400" spc="-53"/>
            </a:lvl1pPr>
            <a:lvl2pPr marL="0" indent="457200" defTabSz="825500">
              <a:spcBef>
                <a:spcPts val="1800"/>
              </a:spcBef>
              <a:buSzTx/>
              <a:buNone/>
              <a:defRPr sz="5400" spc="-53"/>
            </a:lvl2pPr>
            <a:lvl3pPr marL="0" indent="914400" defTabSz="825500">
              <a:spcBef>
                <a:spcPts val="1800"/>
              </a:spcBef>
              <a:buSzTx/>
              <a:buNone/>
              <a:defRPr sz="5400" spc="-53"/>
            </a:lvl3pPr>
            <a:lvl4pPr marL="0" indent="1371600" defTabSz="825500">
              <a:spcBef>
                <a:spcPts val="1800"/>
              </a:spcBef>
              <a:buSzTx/>
              <a:buNone/>
              <a:defRPr sz="5400" spc="-53"/>
            </a:lvl4pPr>
            <a:lvl5pPr marL="0" indent="1828800" defTabSz="825500">
              <a:spcBef>
                <a:spcPts val="1800"/>
              </a:spcBef>
              <a:buSzTx/>
              <a:buNone/>
              <a:defRPr sz="5400" spc="-53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E2EC-8817-09DA-F4D9-3965B785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lendar with numbers and a number on it&#10;&#10;Description automatically generated">
            <a:extLst>
              <a:ext uri="{FF2B5EF4-FFF2-40B4-BE49-F238E27FC236}">
                <a16:creationId xmlns:a16="http://schemas.microsoft.com/office/drawing/2014/main" id="{5FB8C40F-C080-481A-035A-B32CBC7F1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"/>
          <a:stretch/>
        </p:blipFill>
        <p:spPr>
          <a:xfrm>
            <a:off x="11529438" y="-40519"/>
            <a:ext cx="10073262" cy="13451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AE53B2-E354-515B-4A3E-D41184BB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165" y="9026424"/>
            <a:ext cx="2562373" cy="4023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78FB63-549B-71A8-8EC4-E3B03ECA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678" y="214597"/>
            <a:ext cx="2581349" cy="4057767"/>
          </a:xfrm>
          <a:prstGeom prst="rect">
            <a:avLst/>
          </a:prstGeom>
        </p:spPr>
      </p:pic>
      <p:sp>
        <p:nvSpPr>
          <p:cNvPr id="161" name="Semester 1…">
            <a:extLst>
              <a:ext uri="{FF2B5EF4-FFF2-40B4-BE49-F238E27FC236}">
                <a16:creationId xmlns:a16="http://schemas.microsoft.com/office/drawing/2014/main" id="{BED86AEB-C01F-1074-A104-274D7B7F7B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Semester </a:t>
            </a:r>
            <a:r>
              <a:rPr lang="en-IE" dirty="0"/>
              <a:t>3</a:t>
            </a:r>
            <a:endParaRPr dirty="0"/>
          </a:p>
          <a:p>
            <a:pPr algn="ctr"/>
            <a:r>
              <a:rPr dirty="0"/>
              <a:t> 202</a:t>
            </a:r>
            <a:r>
              <a:rPr lang="en-IE" dirty="0"/>
              <a:t>5</a:t>
            </a:r>
            <a:endParaRPr dirty="0"/>
          </a:p>
        </p:txBody>
      </p:sp>
      <p:sp>
        <p:nvSpPr>
          <p:cNvPr id="168" name="Arrow">
            <a:extLst>
              <a:ext uri="{FF2B5EF4-FFF2-40B4-BE49-F238E27FC236}">
                <a16:creationId xmlns:a16="http://schemas.microsoft.com/office/drawing/2014/main" id="{03CB000D-533E-E701-7F24-B1B6C94CF58E}"/>
              </a:ext>
            </a:extLst>
          </p:cNvPr>
          <p:cNvSpPr/>
          <p:nvPr/>
        </p:nvSpPr>
        <p:spPr>
          <a:xfrm>
            <a:off x="20421602" y="775919"/>
            <a:ext cx="144954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Arrow">
            <a:extLst>
              <a:ext uri="{FF2B5EF4-FFF2-40B4-BE49-F238E27FC236}">
                <a16:creationId xmlns:a16="http://schemas.microsoft.com/office/drawing/2014/main" id="{99B54E03-2CC0-2A94-CBC1-E821A90EE783}"/>
              </a:ext>
            </a:extLst>
          </p:cNvPr>
          <p:cNvSpPr/>
          <p:nvPr/>
        </p:nvSpPr>
        <p:spPr>
          <a:xfrm>
            <a:off x="20421601" y="10126069"/>
            <a:ext cx="1643804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050" name="Picture 2" descr=" Higher Diploma in Computer Science 2024">
            <a:extLst>
              <a:ext uri="{FF2B5EF4-FFF2-40B4-BE49-F238E27FC236}">
                <a16:creationId xmlns:a16="http://schemas.microsoft.com/office/drawing/2014/main" id="{F6DAF8D3-97E8-E7CF-71BB-44BF9F9E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1" y="4108448"/>
            <a:ext cx="3871784" cy="387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8CE38-8CA3-BD7F-8003-99AB93F18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646" y="1837284"/>
            <a:ext cx="3497622" cy="549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6AB51-5134-AAC2-16DC-9DBF1B95B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5168" y="1923254"/>
            <a:ext cx="3433699" cy="5410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480F3-988B-C831-9B2D-64587D9F3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083" y="7833075"/>
            <a:ext cx="3466169" cy="54102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471745-3A06-BAE1-DD83-801A2931B5CD}"/>
              </a:ext>
            </a:extLst>
          </p:cNvPr>
          <p:cNvSpPr/>
          <p:nvPr/>
        </p:nvSpPr>
        <p:spPr>
          <a:xfrm>
            <a:off x="21871148" y="2922494"/>
            <a:ext cx="2261840" cy="376518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073" tIns="16073" rIns="16073" bIns="1607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859460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Helvetica Neue Light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Frank Walsh</cp:lastModifiedBy>
  <cp:revision>10</cp:revision>
  <cp:lastPrinted>2024-11-18T12:01:07Z</cp:lastPrinted>
  <dcterms:modified xsi:type="dcterms:W3CDTF">2024-11-19T09:50:18Z</dcterms:modified>
</cp:coreProperties>
</file>