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9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838383"/>
              </a:solidFill>
              <a:prstDash val="solid"/>
              <a:miter lim="400000"/>
            </a:ln>
          </a:left>
          <a:right>
            <a:ln w="3175" cap="flat">
              <a:solidFill>
                <a:srgbClr val="838383"/>
              </a:solidFill>
              <a:prstDash val="solid"/>
              <a:miter lim="400000"/>
            </a:ln>
          </a:right>
          <a:top>
            <a:ln w="3175" cap="flat">
              <a:solidFill>
                <a:srgbClr val="838383"/>
              </a:solidFill>
              <a:prstDash val="solid"/>
              <a:miter lim="400000"/>
            </a:ln>
          </a:top>
          <a:bottom>
            <a:ln w="3175" cap="flat">
              <a:solidFill>
                <a:srgbClr val="838383"/>
              </a:solidFill>
              <a:prstDash val="solid"/>
              <a:miter lim="400000"/>
            </a:ln>
          </a:bottom>
          <a:insideH>
            <a:ln w="3175" cap="flat">
              <a:solidFill>
                <a:srgbClr val="838383"/>
              </a:solidFill>
              <a:prstDash val="solid"/>
              <a:miter lim="400000"/>
            </a:ln>
          </a:insideH>
          <a:insideV>
            <a:ln w="3175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808080"/>
              </a:solidFill>
              <a:prstDash val="solid"/>
              <a:miter lim="400000"/>
            </a:ln>
          </a:right>
          <a:top>
            <a:ln w="3175" cap="flat">
              <a:solidFill>
                <a:srgbClr val="808080"/>
              </a:solidFill>
              <a:prstDash val="solid"/>
              <a:miter lim="400000"/>
            </a:ln>
          </a:top>
          <a:bottom>
            <a:ln w="3175" cap="flat">
              <a:solidFill>
                <a:srgbClr val="808080"/>
              </a:solidFill>
              <a:prstDash val="solid"/>
              <a:miter lim="400000"/>
            </a:ln>
          </a:bottom>
          <a:insideH>
            <a:ln w="3175" cap="flat">
              <a:solidFill>
                <a:srgbClr val="808080"/>
              </a:solidFill>
              <a:prstDash val="solid"/>
              <a:miter lim="400000"/>
            </a:ln>
          </a:insideH>
          <a:insideV>
            <a:ln w="3175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chemeClr val="accent3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4D4D4D"/>
              </a:solidFill>
              <a:prstDash val="solid"/>
              <a:miter lim="400000"/>
            </a:ln>
          </a:right>
          <a:top>
            <a:ln w="3175" cap="flat">
              <a:solidFill>
                <a:srgbClr val="4D4D4D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4D4D4D"/>
              </a:solidFill>
              <a:prstDash val="solid"/>
              <a:miter lim="400000"/>
            </a:ln>
          </a:insideH>
          <a:insideV>
            <a:ln w="3175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F8BA00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464646"/>
              </a:solidFill>
              <a:prstDash val="solid"/>
              <a:miter lim="400000"/>
            </a:ln>
          </a:left>
          <a:right>
            <a:ln w="3175" cap="flat">
              <a:solidFill>
                <a:srgbClr val="464646"/>
              </a:solidFill>
              <a:prstDash val="solid"/>
              <a:miter lim="400000"/>
            </a:ln>
          </a:right>
          <a:top>
            <a:ln w="3175" cap="flat">
              <a:solidFill>
                <a:srgbClr val="464646"/>
              </a:solidFill>
              <a:prstDash val="solid"/>
              <a:miter lim="400000"/>
            </a:ln>
          </a:top>
          <a:bottom>
            <a:ln w="3175" cap="flat">
              <a:solidFill>
                <a:srgbClr val="464646"/>
              </a:solidFill>
              <a:prstDash val="solid"/>
              <a:miter lim="400000"/>
            </a:ln>
          </a:bottom>
          <a:insideH>
            <a:ln w="3175" cap="flat">
              <a:solidFill>
                <a:srgbClr val="464646"/>
              </a:solidFill>
              <a:prstDash val="solid"/>
              <a:miter lim="400000"/>
            </a:ln>
          </a:insideH>
          <a:insideV>
            <a:ln w="3175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C3C3C3"/>
              </a:solidFill>
              <a:prstDash val="solid"/>
              <a:miter lim="400000"/>
            </a:ln>
          </a:top>
          <a:bottom>
            <a:ln w="3175" cap="flat">
              <a:solidFill>
                <a:srgbClr val="C3C3C3"/>
              </a:solidFill>
              <a:prstDash val="solid"/>
              <a:miter lim="400000"/>
            </a:ln>
          </a:bottom>
          <a:insideH>
            <a:ln w="3175" cap="flat">
              <a:solidFill>
                <a:srgbClr val="C3C3C3"/>
              </a:solidFill>
              <a:prstDash val="solid"/>
              <a:miter lim="400000"/>
            </a:ln>
          </a:insideH>
          <a:insideV>
            <a:ln w="3175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5E5E5E"/>
              </a:solidFill>
              <a:prstDash val="solid"/>
              <a:miter lim="400000"/>
            </a:ln>
          </a:right>
          <a:top>
            <a:ln w="3175" cap="flat">
              <a:solidFill>
                <a:srgbClr val="CB297B"/>
              </a:solidFill>
              <a:prstDash val="solid"/>
              <a:miter lim="400000"/>
            </a:ln>
          </a:top>
          <a:bottom>
            <a:ln w="3175" cap="flat">
              <a:solidFill>
                <a:srgbClr val="5E5E5E"/>
              </a:solidFill>
              <a:prstDash val="solid"/>
              <a:miter lim="400000"/>
            </a:ln>
          </a:bottom>
          <a:insideH>
            <a:ln w="3175" cap="flat">
              <a:solidFill>
                <a:srgbClr val="5E5E5E"/>
              </a:solidFill>
              <a:prstDash val="solid"/>
              <a:miter lim="400000"/>
            </a:ln>
          </a:insideH>
          <a:insideV>
            <a:ln w="3175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5E5E5E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6C6C6C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6C6C6C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6C6C6C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1" d="100"/>
          <a:sy n="51" d="100"/>
        </p:scale>
        <p:origin x="188" y="17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4486" y="8440620"/>
            <a:ext cx="6951764" cy="201545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136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8716118" y="5502829"/>
            <a:ext cx="6951764" cy="1470720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defTabSz="2438339">
              <a:lnSpc>
                <a:spcPct val="80000"/>
              </a:lnSpc>
              <a:defRPr sz="11400" b="1" spc="-22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4487" y="6973548"/>
            <a:ext cx="6951763" cy="602755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0" indent="0" defTabSz="825500">
              <a:spcBef>
                <a:spcPts val="0"/>
              </a:spcBef>
              <a:buSzTx/>
              <a:buNone/>
              <a:defRPr sz="5400" b="1"/>
            </a:lvl1pPr>
            <a:lvl2pPr marL="0" indent="457200" defTabSz="825500">
              <a:spcBef>
                <a:spcPts val="0"/>
              </a:spcBef>
              <a:buSzTx/>
              <a:buNone/>
              <a:defRPr sz="5400" b="1"/>
            </a:lvl2pPr>
            <a:lvl3pPr marL="0" indent="914400" defTabSz="825500">
              <a:spcBef>
                <a:spcPts val="0"/>
              </a:spcBef>
              <a:buSzTx/>
              <a:buNone/>
              <a:defRPr sz="5400" b="1"/>
            </a:lvl3pPr>
            <a:lvl4pPr marL="0" indent="1371600" defTabSz="825500">
              <a:spcBef>
                <a:spcPts val="0"/>
              </a:spcBef>
              <a:buSzTx/>
              <a:buNone/>
              <a:defRPr sz="5400" b="1"/>
            </a:lvl4pPr>
            <a:lvl5pPr marL="0" indent="1828800" defTabSz="825500">
              <a:spcBef>
                <a:spcPts val="0"/>
              </a:spcBef>
              <a:buSzTx/>
              <a:buNone/>
              <a:defRPr sz="54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01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245071"/>
            <a:ext cx="6951762" cy="1225858"/>
          </a:xfrm>
          <a:prstGeom prst="rect">
            <a:avLst/>
          </a:prstGeom>
        </p:spPr>
        <p:txBody>
          <a:bodyPr lIns="16073" tIns="16073" rIns="16073" bIns="16073" anchor="ctr">
            <a:normAutofit/>
          </a:bodyPr>
          <a:lstStyle>
            <a:lvl1pPr marL="0" indent="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01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5028516"/>
            <a:ext cx="6951762" cy="2291283"/>
          </a:xfrm>
          <a:prstGeom prst="rect">
            <a:avLst/>
          </a:prstGeom>
        </p:spPr>
        <p:txBody>
          <a:bodyPr lIns="16073" tIns="16073" rIns="16073" bIns="16073" anchor="b">
            <a:normAutofit/>
          </a:bodyPr>
          <a:lstStyle>
            <a:lvl1pPr marL="0" indent="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1pPr>
            <a:lvl2pPr marL="0" indent="4572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2pPr>
            <a:lvl3pPr marL="0" indent="9144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3pPr>
            <a:lvl4pPr marL="0" indent="13716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4pPr>
            <a:lvl5pPr marL="0" indent="1828800" algn="ctr" defTabSz="2438339">
              <a:lnSpc>
                <a:spcPct val="80000"/>
              </a:lnSpc>
              <a:spcBef>
                <a:spcPts val="0"/>
              </a:spcBef>
              <a:buSzTx/>
              <a:buNone/>
              <a:defRPr sz="24800" b="1" spc="-248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7302292"/>
            <a:ext cx="6951762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algn="ctr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Fact information</a:t>
            </a:r>
          </a:p>
        </p:txBody>
      </p:sp>
      <p:sp>
        <p:nvSpPr>
          <p:cNvPr id="108" name="01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9103249" y="8065866"/>
            <a:ext cx="6391424" cy="201545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136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89327" y="6251088"/>
            <a:ext cx="6605346" cy="1213824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638923" indent="-469900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499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 defTabSz="2438339">
              <a:lnSpc>
                <a:spcPct val="9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01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86640052_1858x1486.jpg"/>
          <p:cNvSpPr>
            <a:spLocks noGrp="1"/>
          </p:cNvSpPr>
          <p:nvPr>
            <p:ph type="pic" sz="quarter" idx="21"/>
          </p:nvPr>
        </p:nvSpPr>
        <p:spPr>
          <a:xfrm>
            <a:off x="13321158" y="5009554"/>
            <a:ext cx="2353779" cy="1882516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5" name="910457886_1434x1669.jpg"/>
          <p:cNvSpPr>
            <a:spLocks noGrp="1"/>
          </p:cNvSpPr>
          <p:nvPr>
            <p:ph type="pic" sz="quarter" idx="22"/>
          </p:nvPr>
        </p:nvSpPr>
        <p:spPr>
          <a:xfrm>
            <a:off x="12605891" y="5946837"/>
            <a:ext cx="3303092" cy="3844393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6" name="660384004_rotate_1964x1473.jpg"/>
          <p:cNvSpPr>
            <a:spLocks noGrp="1"/>
          </p:cNvSpPr>
          <p:nvPr>
            <p:ph type="pic" sz="quarter" idx="23"/>
          </p:nvPr>
        </p:nvSpPr>
        <p:spPr>
          <a:xfrm>
            <a:off x="8290173" y="4844801"/>
            <a:ext cx="5256015" cy="394201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27" name="01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886640052_3195x2556.jpg"/>
          <p:cNvSpPr>
            <a:spLocks noGrp="1"/>
          </p:cNvSpPr>
          <p:nvPr>
            <p:ph type="pic" sz="quarter" idx="21"/>
          </p:nvPr>
        </p:nvSpPr>
        <p:spPr>
          <a:xfrm>
            <a:off x="7912447" y="2940099"/>
            <a:ext cx="8559106" cy="684728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135" name="01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01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sz="quarter" idx="21"/>
          </p:nvPr>
        </p:nvSpPr>
        <p:spPr>
          <a:xfrm>
            <a:off x="7968704" y="4278213"/>
            <a:ext cx="8462666" cy="506849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6942385"/>
            <a:ext cx="6951762" cy="1470721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defTabSz="2438339">
              <a:lnSpc>
                <a:spcPct val="80000"/>
              </a:lnSpc>
              <a:defRPr sz="11400" b="1" spc="-228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8716495" y="5038075"/>
            <a:ext cx="6951010" cy="201544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136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8361533"/>
            <a:ext cx="6951762" cy="353411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0" indent="0" defTabSz="825500">
              <a:spcBef>
                <a:spcPts val="0"/>
              </a:spcBef>
              <a:buSzTx/>
              <a:buNone/>
              <a:defRPr sz="5400" b="1"/>
            </a:lvl1pPr>
            <a:lvl2pPr marL="0" indent="457200" defTabSz="825500">
              <a:spcBef>
                <a:spcPts val="0"/>
              </a:spcBef>
              <a:buSzTx/>
              <a:buNone/>
              <a:defRPr sz="5400" b="1"/>
            </a:lvl2pPr>
            <a:lvl3pPr marL="0" indent="914400" defTabSz="825500">
              <a:spcBef>
                <a:spcPts val="0"/>
              </a:spcBef>
              <a:buSzTx/>
              <a:buNone/>
              <a:defRPr sz="5400" b="1"/>
            </a:lvl3pPr>
            <a:lvl4pPr marL="0" indent="1371600" defTabSz="825500">
              <a:spcBef>
                <a:spcPts val="0"/>
              </a:spcBef>
              <a:buSzTx/>
              <a:buNone/>
              <a:defRPr sz="5400" b="1"/>
            </a:lvl4pPr>
            <a:lvl5pPr marL="0" indent="1828800" defTabSz="825500">
              <a:spcBef>
                <a:spcPts val="0"/>
              </a:spcBef>
              <a:buSzTx/>
              <a:buNone/>
              <a:defRPr sz="54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01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sz="quarter" idx="21"/>
          </p:nvPr>
        </p:nvSpPr>
        <p:spPr>
          <a:xfrm>
            <a:off x="11806237" y="4623792"/>
            <a:ext cx="3842704" cy="4472435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89921"/>
            <a:ext cx="3094137" cy="1861189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922096"/>
            <a:ext cx="3094137" cy="1703983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0" indent="0" defTabSz="825500">
              <a:spcBef>
                <a:spcPts val="0"/>
              </a:spcBef>
              <a:buSzTx/>
              <a:buNone/>
              <a:defRPr sz="5400" b="1"/>
            </a:lvl1pPr>
            <a:lvl2pPr marL="0" indent="457200" defTabSz="825500">
              <a:spcBef>
                <a:spcPts val="0"/>
              </a:spcBef>
              <a:buSzTx/>
              <a:buNone/>
              <a:defRPr sz="5400" b="1"/>
            </a:lvl2pPr>
            <a:lvl3pPr marL="0" indent="914400" defTabSz="825500">
              <a:spcBef>
                <a:spcPts val="0"/>
              </a:spcBef>
              <a:buSzTx/>
              <a:buNone/>
              <a:defRPr sz="5400" b="1"/>
            </a:lvl3pPr>
            <a:lvl4pPr marL="0" indent="1371600" defTabSz="825500">
              <a:spcBef>
                <a:spcPts val="0"/>
              </a:spcBef>
              <a:buSzTx/>
              <a:buNone/>
              <a:defRPr sz="5400" b="1"/>
            </a:lvl4pPr>
            <a:lvl5pPr marL="0" indent="1828800" defTabSz="825500">
              <a:spcBef>
                <a:spcPts val="0"/>
              </a:spcBef>
              <a:buSzTx/>
              <a:buNone/>
              <a:defRPr sz="54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01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1804"/>
            <a:ext cx="270807" cy="255058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29646"/>
            <a:ext cx="6951762" cy="453463"/>
          </a:xfrm>
          <a:prstGeom prst="rect">
            <a:avLst/>
          </a:prstGeom>
        </p:spPr>
        <p:txBody>
          <a:bodyPr lIns="16073" tIns="16073" rIns="16073" bIns="16073" anchor="t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5438905"/>
            <a:ext cx="6951762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032339"/>
            <a:ext cx="6951762" cy="2612254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5588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1pPr>
            <a:lvl2pPr marL="11684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2pPr>
            <a:lvl3pPr marL="17780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3pPr>
            <a:lvl4pPr marL="23876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4pPr>
            <a:lvl5pPr marL="29972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01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032339"/>
            <a:ext cx="6951762" cy="2612254"/>
          </a:xfrm>
          <a:prstGeom prst="rect">
            <a:avLst/>
          </a:prstGeom>
        </p:spPr>
        <p:txBody>
          <a:bodyPr lIns="16073" tIns="16073" rIns="16073" bIns="16073" numCol="2" spcCol="347588">
            <a:normAutofit/>
          </a:bodyPr>
          <a:lstStyle>
            <a:lvl1pPr marL="5588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1pPr>
            <a:lvl2pPr marL="11684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2pPr>
            <a:lvl3pPr marL="17780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3pPr>
            <a:lvl4pPr marL="23876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4pPr>
            <a:lvl5pPr marL="29972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01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5438905"/>
            <a:ext cx="3094137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032339"/>
            <a:ext cx="3094137" cy="2612450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5588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1pPr>
            <a:lvl2pPr marL="11684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2pPr>
            <a:lvl3pPr marL="17780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3pPr>
            <a:lvl4pPr marL="23876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4pPr>
            <a:lvl5pPr marL="2997200" indent="-558800" defTabSz="2438339">
              <a:lnSpc>
                <a:spcPct val="90000"/>
              </a:lnSpc>
              <a:spcBef>
                <a:spcPts val="4500"/>
              </a:spcBef>
              <a:buSzPct val="123000"/>
              <a:defRPr sz="440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sz="quarter" idx="22"/>
          </p:nvPr>
        </p:nvSpPr>
        <p:spPr>
          <a:xfrm>
            <a:off x="12192000" y="4559224"/>
            <a:ext cx="3454167" cy="4605557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29646"/>
            <a:ext cx="3094137" cy="454076"/>
          </a:xfrm>
          <a:prstGeom prst="rect">
            <a:avLst/>
          </a:prstGeom>
        </p:spPr>
        <p:txBody>
          <a:bodyPr lIns="16073" tIns="16073" rIns="16073" bIns="16073" anchor="t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64" name="01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8716118" y="6122640"/>
            <a:ext cx="6951764" cy="1470720"/>
          </a:xfrm>
          <a:prstGeom prst="rect">
            <a:avLst/>
          </a:prstGeom>
        </p:spPr>
        <p:txBody>
          <a:bodyPr lIns="16073" tIns="16073" rIns="16073" bIns="16073" anchor="ctr">
            <a:normAutofit/>
          </a:bodyPr>
          <a:lstStyle>
            <a:lvl1pPr defTabSz="2438339">
              <a:lnSpc>
                <a:spcPct val="80000"/>
              </a:lnSpc>
              <a:defRPr sz="11400" spc="-228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01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1804"/>
            <a:ext cx="270807" cy="255058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29646"/>
            <a:ext cx="6951762" cy="454028"/>
          </a:xfrm>
          <a:prstGeom prst="rect">
            <a:avLst/>
          </a:prstGeom>
        </p:spPr>
        <p:txBody>
          <a:bodyPr lIns="16073" tIns="16073" rIns="16073" bIns="16073" anchor="t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5438905"/>
            <a:ext cx="6951762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Slide Subtitle</a:t>
            </a:r>
          </a:p>
        </p:txBody>
      </p:sp>
      <p:sp>
        <p:nvSpPr>
          <p:cNvPr id="81" name="01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8716119" y="5029646"/>
            <a:ext cx="6951762" cy="454076"/>
          </a:xfrm>
          <a:prstGeom prst="rect">
            <a:avLst/>
          </a:prstGeom>
        </p:spPr>
        <p:txBody>
          <a:bodyPr lIns="16073" tIns="16073" rIns="16073" bIns="16073" anchor="t">
            <a:normAutofit/>
          </a:bodyPr>
          <a:lstStyle>
            <a:lvl1pPr defTabSz="2438339">
              <a:lnSpc>
                <a:spcPct val="80000"/>
              </a:lnSpc>
              <a:defRPr sz="8200" b="1" spc="-164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8716119" y="5438905"/>
            <a:ext cx="6951762" cy="295771"/>
          </a:xfrm>
          <a:prstGeom prst="rect">
            <a:avLst/>
          </a:prstGeom>
        </p:spPr>
        <p:txBody>
          <a:bodyPr lIns="14466" tIns="14466" rIns="14466" bIns="14466">
            <a:normAutofit/>
          </a:bodyPr>
          <a:lstStyle>
            <a:lvl1pPr marL="0" indent="0" defTabSz="330200">
              <a:spcBef>
                <a:spcPts val="0"/>
              </a:spcBef>
              <a:buSzTx/>
              <a:buNone/>
              <a:defRPr sz="216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716119" y="6032339"/>
            <a:ext cx="6951762" cy="2612254"/>
          </a:xfrm>
          <a:prstGeom prst="rect">
            <a:avLst/>
          </a:prstGeom>
        </p:spPr>
        <p:txBody>
          <a:bodyPr lIns="16073" tIns="16073" rIns="16073" bIns="16073">
            <a:normAutofit/>
          </a:bodyPr>
          <a:lstStyle>
            <a:lvl1pPr marL="0" indent="0" defTabSz="825500">
              <a:spcBef>
                <a:spcPts val="1800"/>
              </a:spcBef>
              <a:buSzTx/>
              <a:buNone/>
              <a:defRPr sz="5400" spc="-53"/>
            </a:lvl1pPr>
            <a:lvl2pPr marL="0" indent="457200" defTabSz="825500">
              <a:spcBef>
                <a:spcPts val="1800"/>
              </a:spcBef>
              <a:buSzTx/>
              <a:buNone/>
              <a:defRPr sz="5400" spc="-53"/>
            </a:lvl2pPr>
            <a:lvl3pPr marL="0" indent="914400" defTabSz="825500">
              <a:spcBef>
                <a:spcPts val="1800"/>
              </a:spcBef>
              <a:buSzTx/>
              <a:buNone/>
              <a:defRPr sz="5400" spc="-53"/>
            </a:lvl3pPr>
            <a:lvl4pPr marL="0" indent="1371600" defTabSz="825500">
              <a:spcBef>
                <a:spcPts val="1800"/>
              </a:spcBef>
              <a:buSzTx/>
              <a:buNone/>
              <a:defRPr sz="5400" spc="-53"/>
            </a:lvl4pPr>
            <a:lvl5pPr marL="0" indent="1828800" defTabSz="825500">
              <a:spcBef>
                <a:spcPts val="1800"/>
              </a:spcBef>
              <a:buSzTx/>
              <a:buNone/>
              <a:defRPr sz="5400" spc="-53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01"/>
          <p:cNvSpPr txBox="1">
            <a:spLocks noGrp="1"/>
          </p:cNvSpPr>
          <p:nvPr>
            <p:ph type="sldNum" sz="quarter" idx="2"/>
          </p:nvPr>
        </p:nvSpPr>
        <p:spPr>
          <a:xfrm>
            <a:off x="12054619" y="8690464"/>
            <a:ext cx="270807" cy="255059"/>
          </a:xfrm>
          <a:prstGeom prst="rect">
            <a:avLst/>
          </a:prstGeom>
        </p:spPr>
        <p:txBody>
          <a:bodyPr lIns="16073" tIns="16073" rIns="16073" bIns="16073" anchor="b"/>
          <a:lstStyle>
            <a:lvl1pPr algn="ctr" defTabSz="584200"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154823" y="464343"/>
            <a:ext cx="16680658" cy="196453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b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154823" y="3107770"/>
            <a:ext cx="16680658" cy="92332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01"/>
          <p:cNvSpPr txBox="1">
            <a:spLocks noGrp="1"/>
          </p:cNvSpPr>
          <p:nvPr>
            <p:ph type="sldNum" sz="quarter" idx="2"/>
          </p:nvPr>
        </p:nvSpPr>
        <p:spPr>
          <a:xfrm>
            <a:off x="23228258" y="12862766"/>
            <a:ext cx="409779" cy="415875"/>
          </a:xfrm>
          <a:prstGeom prst="rect">
            <a:avLst/>
          </a:prstGeom>
          <a:ln w="3175">
            <a:miter lim="400000"/>
          </a:ln>
        </p:spPr>
        <p:txBody>
          <a:bodyPr wrap="none" lIns="71437" tIns="71437" rIns="71437" bIns="71437">
            <a:spAutoFit/>
          </a:bodyPr>
          <a:lstStyle>
            <a:lvl1pPr algn="r" defTabSz="821531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800" b="0" i="0" u="none" strike="noStrike" cap="none" spc="0" baseline="0"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3692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8137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2582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7027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1472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5917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3036276" marR="0" indent="-369276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480777" marR="0" indent="-369277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925277" marR="0" indent="-369277" algn="l" defTabSz="821531" latinLnBrk="0">
        <a:lnSpc>
          <a:spcPct val="100000"/>
        </a:lnSpc>
        <a:spcBef>
          <a:spcPts val="670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emester 4…"/>
          <p:cNvSpPr txBox="1">
            <a:spLocks noGrp="1"/>
          </p:cNvSpPr>
          <p:nvPr>
            <p:ph type="body" sz="quarter" idx="1"/>
          </p:nvPr>
        </p:nvSpPr>
        <p:spPr>
          <a:xfrm>
            <a:off x="348601" y="9383438"/>
            <a:ext cx="4011269" cy="2309568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Semester 4</a:t>
            </a:r>
          </a:p>
          <a:p>
            <a:pPr algn="ctr"/>
            <a:r>
              <a:rPr dirty="0"/>
              <a:t> 202</a:t>
            </a:r>
            <a:r>
              <a:rPr lang="en-IE"/>
              <a:t>5</a:t>
            </a:r>
            <a:endParaRPr/>
          </a:p>
        </p:txBody>
      </p:sp>
      <p:pic>
        <p:nvPicPr>
          <p:cNvPr id="161" name="Screenshot 2024-04-17 at 09.20.13.png" descr="Screenshot 2024-04-17 at 09.20.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858" y="1630117"/>
            <a:ext cx="3253582" cy="5052620"/>
          </a:xfrm>
          <a:prstGeom prst="rect">
            <a:avLst/>
          </a:prstGeom>
          <a:ln w="3175">
            <a:miter lim="400000"/>
          </a:ln>
        </p:spPr>
      </p:pic>
      <p:pic>
        <p:nvPicPr>
          <p:cNvPr id="162" name="Screenshot 2024-04-17 at 09.20.25.png" descr="Screenshot 2024-04-17 at 09.20.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360" y="6946044"/>
            <a:ext cx="3302578" cy="5128707"/>
          </a:xfrm>
          <a:prstGeom prst="rect">
            <a:avLst/>
          </a:prstGeom>
          <a:ln w="3175">
            <a:miter lim="400000"/>
          </a:ln>
        </p:spPr>
      </p:pic>
      <p:pic>
        <p:nvPicPr>
          <p:cNvPr id="164" name="Screenshot 2024-09-02 at 08.43.56.png" descr="Screenshot 2024-09-02 at 08.43.5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502" y="1105847"/>
            <a:ext cx="16287458" cy="11504306"/>
          </a:xfrm>
          <a:prstGeom prst="rect">
            <a:avLst/>
          </a:prstGeom>
          <a:ln w="3175">
            <a:miter lim="400000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963EDC-2032-34F0-EFC6-0F22EEFED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439" y="1248817"/>
            <a:ext cx="16256843" cy="11114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B3BB5A-7068-B226-1F3E-57917B5E2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8938" y="1314628"/>
            <a:ext cx="16159154" cy="10982748"/>
          </a:xfrm>
          <a:prstGeom prst="rect">
            <a:avLst/>
          </a:prstGeom>
        </p:spPr>
      </p:pic>
      <p:pic>
        <p:nvPicPr>
          <p:cNvPr id="1026" name="Picture 2" descr=" Higher Diploma in Computer Science 2024">
            <a:extLst>
              <a:ext uri="{FF2B5EF4-FFF2-40B4-BE49-F238E27FC236}">
                <a16:creationId xmlns:a16="http://schemas.microsoft.com/office/drawing/2014/main" id="{651CFB57-5B62-AF92-9718-43EFEEEE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96" y="4532457"/>
            <a:ext cx="4011269" cy="401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6073" tIns="16073" rIns="16073" bIns="16073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6073" tIns="16073" rIns="16073" bIns="16073" numCol="1" spcCol="38100" rtlCol="0" anchor="ctr">
        <a:spAutoFit/>
      </a:bodyPr>
      <a:lstStyle>
        <a:defPPr marL="0" marR="0" indent="0" algn="ctr" defTabSz="24383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6073" tIns="16073" rIns="16073" bIns="16073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6073" tIns="16073" rIns="16073" bIns="16073" numCol="1" spcCol="38100" rtlCol="0" anchor="ctr">
        <a:spAutoFit/>
      </a:bodyPr>
      <a:lstStyle>
        <a:defPPr marL="0" marR="0" indent="0" algn="ctr" defTabSz="2438339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Helvetica Neue</vt:lpstr>
      <vt:lpstr>Helvetica Neue Light</vt:lpstr>
      <vt:lpstr>Helvetica Neue Medium</vt:lpstr>
      <vt:lpstr>21_BasicWhite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Frank Walsh</cp:lastModifiedBy>
  <cp:revision>1</cp:revision>
  <dcterms:modified xsi:type="dcterms:W3CDTF">2025-08-25T22:10:46Z</dcterms:modified>
</cp:coreProperties>
</file>