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76" r:id="rId4"/>
    <p:sldId id="278" r:id="rId5"/>
    <p:sldId id="279" r:id="rId6"/>
    <p:sldId id="280" r:id="rId7"/>
    <p:sldId id="277" r:id="rId8"/>
    <p:sldId id="287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31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2"/>
    <p:restoredTop sz="94737"/>
  </p:normalViewPr>
  <p:slideViewPr>
    <p:cSldViewPr snapToGrid="0">
      <p:cViewPr varScale="1">
        <p:scale>
          <a:sx n="125" d="100"/>
          <a:sy n="125" d="100"/>
        </p:scale>
        <p:origin x="1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D7B6E-8A51-2C44-BAC4-B1A0E307828A}" type="datetimeFigureOut">
              <a:rPr lang="en-IE" smtClean="0"/>
              <a:t>29/05/2024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1DF4D-D99D-1541-8A47-96C1419DEC5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433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FC83-6D76-5398-01E6-5E8855557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8DB33-0F66-EF18-41F9-C7EEF257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6438-2866-4AD0-8154-5C15052C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C7E4-B7C6-B447-9891-84FB2C29247C}" type="datetimeFigureOut">
              <a:rPr lang="en-IE" smtClean="0"/>
              <a:t>29/05/2024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37CC-BF0B-2B96-9D08-C2C92D91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0A58-FBAA-F160-3784-2A000DBF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6922-A572-7741-8C40-0FAF514C17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424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9E1E-FC93-19DE-2F0F-5765AA18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6D24C-79DA-D52A-1C22-07D734F2C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16EB7-266B-79C6-76AF-34019D83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C7E4-B7C6-B447-9891-84FB2C29247C}" type="datetimeFigureOut">
              <a:rPr lang="en-IE" smtClean="0"/>
              <a:t>29/05/2024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704D-4354-6060-AB73-74B88690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2B68-A17B-914C-7E9C-0AEA4D66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6922-A572-7741-8C40-0FAF514C17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452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DED74-DD27-A96A-1B33-9C9C66966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8C2C-CB73-8F21-9660-259F567E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07FE-10C6-339F-C9BD-7D36C63E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C7E4-B7C6-B447-9891-84FB2C29247C}" type="datetimeFigureOut">
              <a:rPr lang="en-IE" smtClean="0"/>
              <a:t>29/05/2024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F9568-A633-FA00-C351-E22E69E6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5D42-81A9-4DE0-B819-64DA87B4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6922-A572-7741-8C40-0FAF514C17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634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88B5-1ECB-CC92-E3B7-5B231730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1C217-904C-53B7-0082-9DBAE6E49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528E-B7E3-74ED-88CB-B4E57EE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C7E4-B7C6-B447-9891-84FB2C29247C}" type="datetimeFigureOut">
              <a:rPr lang="en-IE" smtClean="0"/>
              <a:t>29/05/2024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1C23-2668-DC19-408A-B90F28B5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27F9-948C-08E2-FE70-F1C62FD3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6922-A572-7741-8C40-0FAF514C17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981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3BA3-001D-9A13-1B30-D25877DC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EC1FA-60B8-2343-1955-47D098194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3D7AA-48C9-EBFB-C6C8-584E3638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C7E4-B7C6-B447-9891-84FB2C29247C}" type="datetimeFigureOut">
              <a:rPr lang="en-IE" smtClean="0"/>
              <a:t>29/05/2024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4CA42-FC50-116C-7F19-4214FC55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4E9D4-82F6-F110-AF7B-C03AE352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6922-A572-7741-8C40-0FAF514C17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626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B3FD-0460-DC3E-4BC5-68D555E1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CA88-0DBF-0DDE-0212-5F740D981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C4FDF-6347-96F9-7D3E-62046503D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381A4-473A-A329-C97A-254585FD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C7E4-B7C6-B447-9891-84FB2C29247C}" type="datetimeFigureOut">
              <a:rPr lang="en-IE" smtClean="0"/>
              <a:t>29/05/2024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D78C-9650-CAC2-5942-2BEB853F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13B52-B711-677E-79B3-DB051458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6922-A572-7741-8C40-0FAF514C17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554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BDFC-BB59-3656-0E38-F3D4F464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FD3DC-AC2A-9612-72F4-0A808539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D6887-217C-3650-E29D-A2D2FEFE6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6FA60-2756-1B71-036B-AF0F226B2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A75AC-002F-E642-0B39-DD456E6AA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196DA-A687-5177-0A53-197F842A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C7E4-B7C6-B447-9891-84FB2C29247C}" type="datetimeFigureOut">
              <a:rPr lang="en-IE" smtClean="0"/>
              <a:t>29/05/2024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E9F34-2950-2EDB-021A-38EF275E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9B318-CCDE-1079-83DE-8C69A5F2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6922-A572-7741-8C40-0FAF514C17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163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D94C-CBF5-0A64-B4EB-8BEA19D6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89BAD-BAE1-449F-4D37-0624043B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C7E4-B7C6-B447-9891-84FB2C29247C}" type="datetimeFigureOut">
              <a:rPr lang="en-IE" smtClean="0"/>
              <a:t>29/05/2024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DCDAC-03D2-5293-881C-EC017867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38F5E-E790-C849-9238-C06DC091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6922-A572-7741-8C40-0FAF514C17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733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7A30D-7D89-3544-3CFA-9C1F7F7F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C7E4-B7C6-B447-9891-84FB2C29247C}" type="datetimeFigureOut">
              <a:rPr lang="en-IE" smtClean="0"/>
              <a:t>29/05/2024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6A9B3-2A77-1BC6-6F59-F67F4F97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B3B75-6343-2199-42DD-A94ED4E2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6922-A572-7741-8C40-0FAF514C17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15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3C05-6BF2-9B3B-8181-437D87FF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9E86-E720-C3EC-C3B6-B45832A9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8AB17-5B99-4FAE-308D-6FA98BBCB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B7F2-EF48-95F6-B658-56731E6C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C7E4-B7C6-B447-9891-84FB2C29247C}" type="datetimeFigureOut">
              <a:rPr lang="en-IE" smtClean="0"/>
              <a:t>29/05/2024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34EB8-A347-AC88-AAD2-0182FC4E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68C5C-F1E9-32B2-21DB-142F9368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6922-A572-7741-8C40-0FAF514C17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372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6309-3F6E-D52E-AA0A-7B97B03F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FDAE3-9CE0-8ACE-9709-20F74C734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C18C9-DE25-CA58-3FAA-39F5A7AA8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C50AD-1E54-9BB7-2D8A-D5E0A5EB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C7E4-B7C6-B447-9891-84FB2C29247C}" type="datetimeFigureOut">
              <a:rPr lang="en-IE" smtClean="0"/>
              <a:t>29/05/2024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5308B-E22C-FB16-B5AD-455230BC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1B750-8453-B56E-74D0-368B46F0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6922-A572-7741-8C40-0FAF514C17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235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082BD-48AB-C531-1EAE-7B401E05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9D792-BA78-1C2B-7848-66271B4DA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5739-59B4-0303-88EA-809A0BA86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BC7E4-B7C6-B447-9891-84FB2C29247C}" type="datetimeFigureOut">
              <a:rPr lang="en-IE" smtClean="0"/>
              <a:t>29/05/2024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A8427-57DC-6555-9531-0543661BE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0DF12-F3D9-FE9B-ED1F-688604AB8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BB6922-A572-7741-8C40-0FAF514C17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200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toon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9184C4E-B63A-5CF2-480A-97A55CE800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DF863-06B1-CACE-9002-7A57F18BB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053" y="1108945"/>
            <a:ext cx="6503894" cy="2900518"/>
          </a:xfrm>
          <a:solidFill>
            <a:schemeClr val="bg1">
              <a:alpha val="68088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Web Dev II</a:t>
            </a:r>
            <a:br>
              <a:rPr lang="en-IE" dirty="0">
                <a:solidFill>
                  <a:srgbClr val="FFFFFF"/>
                </a:solidFill>
              </a:rPr>
            </a:br>
            <a:r>
              <a:rPr lang="en-IE" dirty="0">
                <a:solidFill>
                  <a:srgbClr val="FFFFFF"/>
                </a:solidFill>
              </a:rPr>
              <a:t>Module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01BC9-96DD-32B8-B812-739046086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947" y="4145957"/>
            <a:ext cx="4164106" cy="1098395"/>
          </a:xfrm>
          <a:solidFill>
            <a:schemeClr val="bg1">
              <a:alpha val="70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IE" dirty="0" err="1">
                <a:solidFill>
                  <a:srgbClr val="FFFFFF"/>
                </a:solidFill>
              </a:rPr>
              <a:t>HDip</a:t>
            </a:r>
            <a:r>
              <a:rPr lang="en-IE" dirty="0">
                <a:solidFill>
                  <a:srgbClr val="FFFFFF"/>
                </a:solidFill>
              </a:rPr>
              <a:t> in Computer Science</a:t>
            </a:r>
          </a:p>
          <a:p>
            <a:r>
              <a:rPr lang="en-IE" dirty="0" err="1">
                <a:solidFill>
                  <a:srgbClr val="FFFFFF"/>
                </a:solidFill>
              </a:rPr>
              <a:t>john.rellis@setu.ie</a:t>
            </a:r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B5FCB956-A2E9-2EFD-0923-829E8083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3595" y="5118407"/>
            <a:ext cx="3399865" cy="19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5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4FF89-7EBB-8D26-69CE-4CF874D3F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7" y="1008800"/>
            <a:ext cx="10945825" cy="33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0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C5B7A-4D1E-24D1-F88E-263FB885C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7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Space Shuttle Mission Chronology: Part 2 – 1995-1998 | Space">
            <a:extLst>
              <a:ext uri="{FF2B5EF4-FFF2-40B4-BE49-F238E27FC236}">
                <a16:creationId xmlns:a16="http://schemas.microsoft.com/office/drawing/2014/main" id="{59F2C987-9DF9-B180-A986-2E96300222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0" b="516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CAF609-1592-158D-F939-51EDB392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Going Server-Side!</a:t>
            </a:r>
          </a:p>
        </p:txBody>
      </p:sp>
    </p:spTree>
    <p:extLst>
      <p:ext uri="{BB962C8B-B14F-4D97-AF65-F5344CB8AC3E}">
        <p14:creationId xmlns:p14="http://schemas.microsoft.com/office/powerpoint/2010/main" val="1773319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A754D3DD-FA73-B14D-33BD-001221F69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82" y="2154381"/>
            <a:ext cx="1978891" cy="197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CE805F-15CE-21EA-15E3-852D0216B3A7}"/>
              </a:ext>
            </a:extLst>
          </p:cNvPr>
          <p:cNvSpPr txBox="1"/>
          <p:nvPr/>
        </p:nvSpPr>
        <p:spPr>
          <a:xfrm>
            <a:off x="1700970" y="4248726"/>
            <a:ext cx="176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Browser - Client</a:t>
            </a:r>
          </a:p>
        </p:txBody>
      </p:sp>
      <p:pic>
        <p:nvPicPr>
          <p:cNvPr id="5" name="Picture 2" descr="Glitch Logo, symbol, meaning, history, PNG, brand">
            <a:extLst>
              <a:ext uri="{FF2B5EF4-FFF2-40B4-BE49-F238E27FC236}">
                <a16:creationId xmlns:a16="http://schemas.microsoft.com/office/drawing/2014/main" id="{87B8E6CD-1B82-CC1D-1B39-6045D77C1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65" y="2154381"/>
            <a:ext cx="2909454" cy="163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E54FC8-7347-E39D-F1B9-EE5ED7B4DAB2}"/>
              </a:ext>
            </a:extLst>
          </p:cNvPr>
          <p:cNvSpPr txBox="1"/>
          <p:nvPr/>
        </p:nvSpPr>
        <p:spPr>
          <a:xfrm>
            <a:off x="9180945" y="4133272"/>
            <a:ext cx="158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Glitch - Server</a:t>
            </a:r>
          </a:p>
        </p:txBody>
      </p:sp>
      <p:pic>
        <p:nvPicPr>
          <p:cNvPr id="8" name="Graphic 7" descr="Cloud outline">
            <a:extLst>
              <a:ext uri="{FF2B5EF4-FFF2-40B4-BE49-F238E27FC236}">
                <a16:creationId xmlns:a16="http://schemas.microsoft.com/office/drawing/2014/main" id="{9EB18FB6-D7CF-B9A9-C30F-05174804A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9818" y="157019"/>
            <a:ext cx="4957618" cy="4957618"/>
          </a:xfrm>
          <a:prstGeom prst="rect">
            <a:avLst/>
          </a:prstGeom>
        </p:spPr>
      </p:pic>
      <p:sp>
        <p:nvSpPr>
          <p:cNvPr id="9" name="Up Arrow 8">
            <a:extLst>
              <a:ext uri="{FF2B5EF4-FFF2-40B4-BE49-F238E27FC236}">
                <a16:creationId xmlns:a16="http://schemas.microsoft.com/office/drawing/2014/main" id="{AE7F5CA5-B134-E67E-9C44-97D0630EEB90}"/>
              </a:ext>
            </a:extLst>
          </p:cNvPr>
          <p:cNvSpPr/>
          <p:nvPr/>
        </p:nvSpPr>
        <p:spPr>
          <a:xfrm rot="5400000">
            <a:off x="4906817" y="1483591"/>
            <a:ext cx="1505527" cy="332047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10DCE-5344-FCFF-9DBE-E4489EA1CF1F}"/>
              </a:ext>
            </a:extLst>
          </p:cNvPr>
          <p:cNvSpPr txBox="1"/>
          <p:nvPr/>
        </p:nvSpPr>
        <p:spPr>
          <a:xfrm>
            <a:off x="3428539" y="5418979"/>
            <a:ext cx="533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We will run JavaScript code in the cloud, using Glitch</a:t>
            </a:r>
          </a:p>
        </p:txBody>
      </p:sp>
    </p:spTree>
    <p:extLst>
      <p:ext uri="{BB962C8B-B14F-4D97-AF65-F5344CB8AC3E}">
        <p14:creationId xmlns:p14="http://schemas.microsoft.com/office/powerpoint/2010/main" val="152726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44FDFCC-CC60-05C0-BAE0-66C31E57D24C}"/>
              </a:ext>
            </a:extLst>
          </p:cNvPr>
          <p:cNvGrpSpPr/>
          <p:nvPr/>
        </p:nvGrpSpPr>
        <p:grpSpPr>
          <a:xfrm>
            <a:off x="4368800" y="2610716"/>
            <a:ext cx="3557388" cy="1636568"/>
            <a:chOff x="4368800" y="2610716"/>
            <a:chExt cx="3557388" cy="1636568"/>
          </a:xfrm>
        </p:grpSpPr>
        <p:pic>
          <p:nvPicPr>
            <p:cNvPr id="4" name="Picture 2" descr="Glitch Logo, symbol, meaning, history, PNG, brand">
              <a:extLst>
                <a:ext uri="{FF2B5EF4-FFF2-40B4-BE49-F238E27FC236}">
                  <a16:creationId xmlns:a16="http://schemas.microsoft.com/office/drawing/2014/main" id="{090FB76A-F843-8BDA-0C5D-A07B93993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800" y="2610716"/>
              <a:ext cx="2909454" cy="1636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6DB621-1EFF-4480-D806-BBD008D412CB}"/>
                </a:ext>
              </a:extLst>
            </p:cNvPr>
            <p:cNvSpPr txBox="1"/>
            <p:nvPr/>
          </p:nvSpPr>
          <p:spPr>
            <a:xfrm>
              <a:off x="7278254" y="2843693"/>
              <a:ext cx="647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7200" dirty="0"/>
                <a:t>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BCC608E-5CF8-CC0A-F6B8-E17FF191791B}"/>
              </a:ext>
            </a:extLst>
          </p:cNvPr>
          <p:cNvSpPr txBox="1"/>
          <p:nvPr/>
        </p:nvSpPr>
        <p:spPr>
          <a:xfrm>
            <a:off x="5265972" y="477520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hlinkClick r:id="rId3"/>
              </a:rPr>
              <a:t>https://glitch.com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893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5A81-88F5-BEF3-F787-D0180959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53509" cy="678584"/>
          </a:xfrm>
        </p:spPr>
        <p:txBody>
          <a:bodyPr>
            <a:normAutofit fontScale="90000"/>
          </a:bodyPr>
          <a:lstStyle/>
          <a:p>
            <a:r>
              <a:rPr lang="en-IE" dirty="0"/>
              <a:t>Technologies</a:t>
            </a:r>
          </a:p>
        </p:txBody>
      </p:sp>
      <p:pic>
        <p:nvPicPr>
          <p:cNvPr id="9218" name="Picture 2" descr="Glitch Logo, symbol, meaning, history, PNG, brand">
            <a:extLst>
              <a:ext uri="{FF2B5EF4-FFF2-40B4-BE49-F238E27FC236}">
                <a16:creationId xmlns:a16="http://schemas.microsoft.com/office/drawing/2014/main" id="{CC6B48EE-F54B-5929-F316-9C5B18927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7" y="1767032"/>
            <a:ext cx="2909454" cy="163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visiting the Pain: The World without Git - DEV Community">
            <a:extLst>
              <a:ext uri="{FF2B5EF4-FFF2-40B4-BE49-F238E27FC236}">
                <a16:creationId xmlns:a16="http://schemas.microsoft.com/office/drawing/2014/main" id="{07EFEA4B-628E-FDD5-D26A-D323C515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164" y="1215388"/>
            <a:ext cx="2660073" cy="111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5108E5F-8735-F633-DCC5-8273AC4D4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126" y="3004127"/>
            <a:ext cx="2357582" cy="23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CAC4FA-684C-56A8-9DC2-3E6333412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318" y="4553238"/>
            <a:ext cx="2252836" cy="1380258"/>
          </a:xfrm>
          <a:prstGeom prst="rect">
            <a:avLst/>
          </a:prstGeom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3EB6E87E-E8BF-C615-8654-392B64D00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977" y="5642612"/>
            <a:ext cx="2814205" cy="85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Free Handlebars Logo Icon - Free Download Logos Logo Icons | IconScout">
            <a:extLst>
              <a:ext uri="{FF2B5EF4-FFF2-40B4-BE49-F238E27FC236}">
                <a16:creationId xmlns:a16="http://schemas.microsoft.com/office/drawing/2014/main" id="{C8047D5A-F9AE-4719-9EEE-4DCBE3A19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09" y="419100"/>
            <a:ext cx="2154382" cy="215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70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>
            <a:extLst>
              <a:ext uri="{FF2B5EF4-FFF2-40B4-BE49-F238E27FC236}">
                <a16:creationId xmlns:a16="http://schemas.microsoft.com/office/drawing/2014/main" id="{19A0590F-797D-E574-226B-545A480AF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476" y="1505527"/>
            <a:ext cx="6130796" cy="399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FD8218-A511-51AC-7232-3DE73C2D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Labs – Simplified </a:t>
            </a:r>
            <a:r>
              <a:rPr lang="en-IE" dirty="0" err="1"/>
              <a:t>Clientside</a:t>
            </a:r>
            <a:endParaRPr lang="en-IE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F5D5BC2-4F04-5A8D-E961-7A81CF908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731" y="2464184"/>
            <a:ext cx="5115069" cy="412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B0510A-8DCC-53A2-2E36-ACAAB33A5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8784"/>
            <a:ext cx="2374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1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CDBB-9A05-63A9-CAB0-D8DC117B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Assignment</a:t>
            </a:r>
            <a:endParaRPr lang="en-I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A746D9-FC72-8BEB-5EA7-A3C72FB2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2400300"/>
            <a:ext cx="3175000" cy="2057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BA21EE-E1AE-0C0D-047F-23ABEA54220B}"/>
              </a:ext>
            </a:extLst>
          </p:cNvPr>
          <p:cNvSpPr txBox="1"/>
          <p:nvPr/>
        </p:nvSpPr>
        <p:spPr>
          <a:xfrm>
            <a:off x="838200" y="2943151"/>
            <a:ext cx="51169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/>
              <a:t>Simplified version of (Whether) Weather on Glitch, with a focus on server-side code</a:t>
            </a:r>
            <a:br>
              <a:rPr lang="en-IE"/>
            </a:br>
            <a:br>
              <a:rPr lang="en-IE"/>
            </a:br>
            <a:r>
              <a:rPr lang="en-IE"/>
              <a:t>Will be delivered ~ Week 3</a:t>
            </a:r>
            <a:br>
              <a:rPr lang="en-IE"/>
            </a:br>
            <a:br>
              <a:rPr lang="en-IE"/>
            </a:br>
            <a:r>
              <a:rPr lang="en-IE"/>
              <a:t>Deadline will be ~ End of August</a:t>
            </a:r>
            <a:br>
              <a:rPr lang="en-IE"/>
            </a:br>
            <a:br>
              <a:rPr lang="en-IE"/>
            </a:br>
            <a:r>
              <a:rPr lang="en-IE"/>
              <a:t>Interviews ~ September, October 2024</a:t>
            </a:r>
            <a:br>
              <a:rPr lang="en-IE"/>
            </a:br>
            <a:br>
              <a:rPr lang="en-IE"/>
            </a:br>
            <a:r>
              <a:rPr lang="en-IE"/>
              <a:t>Official Results will be January 2025</a:t>
            </a:r>
          </a:p>
          <a:p>
            <a:endParaRPr lang="en-IE"/>
          </a:p>
          <a:p>
            <a:r>
              <a:rPr lang="en-IE"/>
              <a:t>More details when spec is delivered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4534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104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Web Dev II Module Introduction</vt:lpstr>
      <vt:lpstr>PowerPoint Presentation</vt:lpstr>
      <vt:lpstr>PowerPoint Presentation</vt:lpstr>
      <vt:lpstr>Going Server-Side!</vt:lpstr>
      <vt:lpstr>PowerPoint Presentation</vt:lpstr>
      <vt:lpstr>PowerPoint Presentation</vt:lpstr>
      <vt:lpstr>Technologies</vt:lpstr>
      <vt:lpstr>Labs – Simplified Clientside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Rellis</dc:creator>
  <cp:lastModifiedBy>John Rellis</cp:lastModifiedBy>
  <cp:revision>12</cp:revision>
  <dcterms:created xsi:type="dcterms:W3CDTF">2024-05-21T10:02:48Z</dcterms:created>
  <dcterms:modified xsi:type="dcterms:W3CDTF">2024-05-29T21:33:07Z</dcterms:modified>
</cp:coreProperties>
</file>