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9"/>
  </p:normalViewPr>
  <p:slideViewPr>
    <p:cSldViewPr snapToGrid="0">
      <p:cViewPr varScale="1">
        <p:scale>
          <a:sx n="74" d="100"/>
          <a:sy n="74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3070" y="12910926"/>
            <a:ext cx="409779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98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2937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6034881"/>
            <a:ext cx="14716126" cy="10033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2937">
              <a:spcBef>
                <a:spcPts val="3300"/>
              </a:spcBef>
              <a:buSzTx/>
              <a:buFontTx/>
              <a:buNone/>
              <a:defRPr sz="5600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21"/>
          </p:nvPr>
        </p:nvSpPr>
        <p:spPr>
          <a:xfrm>
            <a:off x="2797968" y="0"/>
            <a:ext cx="1880592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13656469" y="11215686"/>
            <a:ext cx="1" cy="20004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21"/>
          </p:nvPr>
        </p:nvSpPr>
        <p:spPr>
          <a:xfrm>
            <a:off x="3048000" y="-35719"/>
            <a:ext cx="18288000" cy="10863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3851671" y="6840140"/>
            <a:ext cx="750160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9763125" y="0"/>
            <a:ext cx="21645563" cy="13733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91592" y="12756841"/>
            <a:ext cx="409779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3851671" y="2768203"/>
            <a:ext cx="7134460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Image"/>
          <p:cNvSpPr>
            <a:spLocks noGrp="1"/>
          </p:cNvSpPr>
          <p:nvPr>
            <p:ph type="pic" sz="half" idx="21"/>
          </p:nvPr>
        </p:nvSpPr>
        <p:spPr>
          <a:xfrm>
            <a:off x="12156281" y="-214313"/>
            <a:ext cx="9358313" cy="1393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874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781732" y="714375"/>
            <a:ext cx="180" cy="112157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15781729" y="6277570"/>
            <a:ext cx="484945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21"/>
          </p:nvPr>
        </p:nvSpPr>
        <p:spPr>
          <a:xfrm>
            <a:off x="15940516" y="6447358"/>
            <a:ext cx="9149996" cy="6107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22"/>
          </p:nvPr>
        </p:nvSpPr>
        <p:spPr>
          <a:xfrm>
            <a:off x="15960328" y="-142875"/>
            <a:ext cx="4732735" cy="70365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23"/>
          </p:nvPr>
        </p:nvSpPr>
        <p:spPr>
          <a:xfrm>
            <a:off x="1922859" y="660796"/>
            <a:ext cx="15537657" cy="11325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092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549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006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4638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921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378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835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292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 Controll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 Controller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0172" y="12910926"/>
            <a:ext cx="282677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9" name="Screenshot 2023-06-07 at 18.57.43.png" descr="Screenshot 2023-06-07 at 18.57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288" y="2499835"/>
            <a:ext cx="5722170" cy="8716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port { playlistStore } from &quot;../models/playlist-store.js&quot;;…"/>
          <p:cNvSpPr txBox="1"/>
          <p:nvPr/>
        </p:nvSpPr>
        <p:spPr>
          <a:xfrm>
            <a:off x="9273124" y="2031954"/>
            <a:ext cx="14977946" cy="101623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import</a:t>
            </a:r>
            <a:r>
              <a:rPr dirty="0">
                <a:solidFill>
                  <a:srgbClr val="1F2328"/>
                </a:solidFill>
              </a:rPr>
              <a:t> { </a:t>
            </a:r>
            <a:r>
              <a:rPr dirty="0" err="1">
                <a:solidFill>
                  <a:srgbClr val="1F2328"/>
                </a:solidFill>
              </a:rPr>
              <a:t>playlistStore</a:t>
            </a:r>
            <a:r>
              <a:rPr dirty="0">
                <a:solidFill>
                  <a:srgbClr val="1F2328"/>
                </a:solidFill>
              </a:rPr>
              <a:t> } </a:t>
            </a:r>
            <a:r>
              <a:rPr dirty="0">
                <a:solidFill>
                  <a:srgbClr val="CF222E"/>
                </a:solidFill>
              </a:rPr>
              <a:t>from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/>
              <a:t>"../models/playlist-</a:t>
            </a:r>
            <a:r>
              <a:rPr dirty="0" err="1"/>
              <a:t>store.js</a:t>
            </a:r>
            <a:r>
              <a:rPr dirty="0"/>
              <a:t>"</a:t>
            </a:r>
            <a:r>
              <a:rPr dirty="0">
                <a:solidFill>
                  <a:srgbClr val="1F2328"/>
                </a:solidFill>
              </a:rPr>
              <a:t>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export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dashboardController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8250DF"/>
                </a:solidFill>
              </a:rPr>
              <a:t>index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/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viewData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  title: </a:t>
            </a:r>
            <a:r>
              <a:rPr dirty="0"/>
              <a:t>"Playlist Dashboard"</a:t>
            </a:r>
            <a:r>
              <a:rPr dirty="0">
                <a:solidFill>
                  <a:srgbClr val="1F2328"/>
                </a:solidFill>
              </a:rPr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playlists: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/>
              <a:t> </a:t>
            </a:r>
            <a:r>
              <a:rPr dirty="0" err="1">
                <a:solidFill>
                  <a:srgbClr val="0550AE"/>
                </a:solidFill>
              </a:rPr>
              <a:t>playlistStore</a:t>
            </a:r>
            <a:r>
              <a:rPr dirty="0" err="1"/>
              <a:t>.</a:t>
            </a:r>
            <a:r>
              <a:rPr dirty="0" err="1">
                <a:solidFill>
                  <a:srgbClr val="8250DF"/>
                </a:solidFill>
              </a:rPr>
              <a:t>getAllPlaylists</a:t>
            </a:r>
            <a:r>
              <a:rPr dirty="0"/>
              <a:t>(),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 rendering"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render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"dashboard-view"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 err="1">
                <a:solidFill>
                  <a:srgbClr val="0550AE"/>
                </a:solidFill>
              </a:rPr>
              <a:t>viewData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>
                <a:solidFill>
                  <a:srgbClr val="953800"/>
                </a:solidFill>
              </a:rPr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>
                <a:solidFill>
                  <a:srgbClr val="953800"/>
                </a:solidFill>
              </a:rPr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title: </a:t>
            </a:r>
            <a:r>
              <a:rPr dirty="0" err="1">
                <a:solidFill>
                  <a:srgbClr val="953800"/>
                </a:solidFill>
              </a:rPr>
              <a:t>request</a:t>
            </a:r>
            <a:r>
              <a:rPr dirty="0" err="1"/>
              <a:t>.body.title</a:t>
            </a:r>
            <a:r>
              <a:rPr dirty="0"/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`adding playlist ${</a:t>
            </a:r>
            <a:r>
              <a:rPr dirty="0" err="1">
                <a:solidFill>
                  <a:srgbClr val="0550AE"/>
                </a:solidFill>
              </a:rPr>
              <a:t>newPlaylist</a:t>
            </a:r>
            <a:r>
              <a:rPr dirty="0" err="1"/>
              <a:t>.</a:t>
            </a:r>
            <a:r>
              <a:rPr dirty="0" err="1">
                <a:solidFill>
                  <a:srgbClr val="1F2328"/>
                </a:solidFill>
              </a:rPr>
              <a:t>title</a:t>
            </a:r>
            <a:r>
              <a:rPr dirty="0"/>
              <a:t>}`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playlistStore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redirect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"/dashboard"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</p:txBody>
      </p:sp>
      <p:sp>
        <p:nvSpPr>
          <p:cNvPr id="132" name="Dashboard Controller"/>
          <p:cNvSpPr txBox="1">
            <a:spLocks noGrp="1"/>
          </p:cNvSpPr>
          <p:nvPr>
            <p:ph type="title"/>
          </p:nvPr>
        </p:nvSpPr>
        <p:spPr>
          <a:xfrm>
            <a:off x="15869387" y="-85908"/>
            <a:ext cx="7836175" cy="1964532"/>
          </a:xfrm>
          <a:prstGeom prst="rect">
            <a:avLst/>
          </a:prstGeom>
        </p:spPr>
        <p:txBody>
          <a:bodyPr/>
          <a:lstStyle/>
          <a:p>
            <a:r>
              <a:t>Dashboard Controller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8693" y="12756841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34" name="Screenshot 2023-04-11 at 08.45.58.png" descr="Screenshot 2023-04-11 at 08.45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0" y="4315710"/>
            <a:ext cx="9413342" cy="5084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port { playlistStore } from &quot;../models/playlist-store.js&quot;;…"/>
          <p:cNvSpPr txBox="1"/>
          <p:nvPr/>
        </p:nvSpPr>
        <p:spPr>
          <a:xfrm>
            <a:off x="9781953" y="3069770"/>
            <a:ext cx="14443971" cy="92082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import</a:t>
            </a:r>
            <a:r>
              <a:rPr dirty="0">
                <a:solidFill>
                  <a:srgbClr val="1F2328"/>
                </a:solidFill>
              </a:rPr>
              <a:t> { </a:t>
            </a:r>
            <a:r>
              <a:rPr dirty="0" err="1">
                <a:solidFill>
                  <a:srgbClr val="1F2328"/>
                </a:solidFill>
              </a:rPr>
              <a:t>playlistStore</a:t>
            </a:r>
            <a:r>
              <a:rPr dirty="0">
                <a:solidFill>
                  <a:srgbClr val="1F2328"/>
                </a:solidFill>
              </a:rPr>
              <a:t> } </a:t>
            </a:r>
            <a:r>
              <a:rPr dirty="0">
                <a:solidFill>
                  <a:srgbClr val="CF222E"/>
                </a:solidFill>
              </a:rPr>
              <a:t>from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/>
              <a:t>"../models/playlist-</a:t>
            </a:r>
            <a:r>
              <a:rPr dirty="0" err="1"/>
              <a:t>store.js</a:t>
            </a:r>
            <a:r>
              <a:rPr dirty="0"/>
              <a:t>"</a:t>
            </a:r>
            <a:r>
              <a:rPr dirty="0">
                <a:solidFill>
                  <a:srgbClr val="1F2328"/>
                </a:solidFill>
              </a:rPr>
              <a:t>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export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dashboardController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8250DF"/>
                </a:solidFill>
              </a:rPr>
              <a:t>index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/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...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>
                <a:solidFill>
                  <a:srgbClr val="953800"/>
                </a:solidFill>
              </a:rPr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>
                <a:solidFill>
                  <a:srgbClr val="953800"/>
                </a:solidFill>
              </a:rPr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...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8693" y="12756841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8" name="Import playlistStore to access model…"/>
          <p:cNvSpPr txBox="1">
            <a:spLocks noGrp="1"/>
          </p:cNvSpPr>
          <p:nvPr>
            <p:ph type="body" sz="half" idx="1"/>
          </p:nvPr>
        </p:nvSpPr>
        <p:spPr>
          <a:xfrm>
            <a:off x="900247" y="2570013"/>
            <a:ext cx="8633175" cy="98308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Import playlistStore to access model</a:t>
            </a:r>
          </a:p>
          <a:p>
            <a:pPr marL="0" indent="0" algn="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Define &amp; export dashboardController object</a:t>
            </a:r>
          </a:p>
          <a:p>
            <a:pPr marL="0" indent="0" algn="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index Action</a:t>
            </a:r>
          </a:p>
          <a:p>
            <a:pPr marL="0" indent="0" algn="r" defTabSz="805100">
              <a:spcBef>
                <a:spcPts val="5700"/>
              </a:spcBef>
              <a:buSzTx/>
              <a:buFontTx/>
              <a:buNone/>
              <a:defRPr sz="4900"/>
            </a:pPr>
            <a:endParaRPr/>
          </a:p>
          <a:p>
            <a:pPr marL="0" indent="0" algn="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addPlaylist Action</a:t>
            </a:r>
          </a:p>
        </p:txBody>
      </p:sp>
      <p:sp>
        <p:nvSpPr>
          <p:cNvPr id="139" name="Dashboard Controller"/>
          <p:cNvSpPr txBox="1">
            <a:spLocks noGrp="1"/>
          </p:cNvSpPr>
          <p:nvPr>
            <p:ph type="title"/>
          </p:nvPr>
        </p:nvSpPr>
        <p:spPr>
          <a:xfrm>
            <a:off x="15869387" y="-85908"/>
            <a:ext cx="7836175" cy="1964532"/>
          </a:xfrm>
          <a:prstGeom prst="rect">
            <a:avLst/>
          </a:prstGeom>
        </p:spPr>
        <p:txBody>
          <a:bodyPr/>
          <a:lstStyle/>
          <a:p>
            <a:r>
              <a:t>Dashboard Controller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sync index(request, response) {…"/>
          <p:cNvSpPr txBox="1"/>
          <p:nvPr/>
        </p:nvSpPr>
        <p:spPr>
          <a:xfrm>
            <a:off x="9425765" y="2475061"/>
            <a:ext cx="14375606" cy="968534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8250DF"/>
                </a:solidFill>
              </a:rPr>
              <a:t>index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/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viewData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  title: </a:t>
            </a:r>
            <a:r>
              <a:rPr dirty="0"/>
              <a:t>"Playlist Dashboard"</a:t>
            </a:r>
            <a:r>
              <a:rPr dirty="0">
                <a:solidFill>
                  <a:srgbClr val="1F2328"/>
                </a:solidFill>
              </a:rPr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playlists: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/>
              <a:t> </a:t>
            </a:r>
            <a:r>
              <a:rPr dirty="0" err="1">
                <a:solidFill>
                  <a:srgbClr val="0550AE"/>
                </a:solidFill>
              </a:rPr>
              <a:t>playlistStore</a:t>
            </a:r>
            <a:r>
              <a:rPr dirty="0" err="1"/>
              <a:t>.</a:t>
            </a:r>
            <a:r>
              <a:rPr dirty="0" err="1">
                <a:solidFill>
                  <a:srgbClr val="8250DF"/>
                </a:solidFill>
              </a:rPr>
              <a:t>getAllPlaylists</a:t>
            </a:r>
            <a:r>
              <a:rPr dirty="0"/>
              <a:t>(),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 rendering”</a:t>
            </a:r>
            <a:r>
              <a:rPr dirty="0">
                <a:solidFill>
                  <a:srgbClr val="1F2328"/>
                </a:solidFill>
              </a:rPr>
              <a:t>);</a:t>
            </a:r>
            <a:endParaRPr lang="en-IE"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IE"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IE"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render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"dashboard-view"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 err="1">
                <a:solidFill>
                  <a:srgbClr val="0550AE"/>
                </a:solidFill>
              </a:rPr>
              <a:t>viewData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8693" y="12756841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3" name="Index Action"/>
          <p:cNvSpPr txBox="1">
            <a:spLocks noGrp="1"/>
          </p:cNvSpPr>
          <p:nvPr>
            <p:ph type="title"/>
          </p:nvPr>
        </p:nvSpPr>
        <p:spPr>
          <a:xfrm>
            <a:off x="15869387" y="-85908"/>
            <a:ext cx="7836175" cy="1964532"/>
          </a:xfrm>
          <a:prstGeom prst="rect">
            <a:avLst/>
          </a:prstGeom>
        </p:spPr>
        <p:txBody>
          <a:bodyPr/>
          <a:lstStyle/>
          <a:p>
            <a:r>
              <a:t>Index Action</a:t>
            </a:r>
          </a:p>
        </p:txBody>
      </p:sp>
      <p:sp>
        <p:nvSpPr>
          <p:cNvPr id="144" name="Invoked when “/dashboard“ route triggered"/>
          <p:cNvSpPr txBox="1"/>
          <p:nvPr/>
        </p:nvSpPr>
        <p:spPr>
          <a:xfrm>
            <a:off x="248675" y="2849611"/>
            <a:ext cx="9445229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Invoked when “/dashboard“ route triggered</a:t>
            </a:r>
          </a:p>
        </p:txBody>
      </p:sp>
      <p:sp>
        <p:nvSpPr>
          <p:cNvPr id="145" name="Create object to be sent to view"/>
          <p:cNvSpPr txBox="1"/>
          <p:nvPr/>
        </p:nvSpPr>
        <p:spPr>
          <a:xfrm>
            <a:off x="1497990" y="5276205"/>
            <a:ext cx="8058621" cy="164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Create object to be sent to view</a:t>
            </a:r>
          </a:p>
        </p:txBody>
      </p:sp>
      <p:sp>
        <p:nvSpPr>
          <p:cNvPr id="146" name="Log to console for debug purposes"/>
          <p:cNvSpPr txBox="1"/>
          <p:nvPr/>
        </p:nvSpPr>
        <p:spPr>
          <a:xfrm>
            <a:off x="1497990" y="8764422"/>
            <a:ext cx="8058621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Log to console for debug purposes</a:t>
            </a:r>
          </a:p>
        </p:txBody>
      </p:sp>
      <p:sp>
        <p:nvSpPr>
          <p:cNvPr id="147" name="Render “dashboard-view.hbs”…"/>
          <p:cNvSpPr txBox="1"/>
          <p:nvPr/>
        </p:nvSpPr>
        <p:spPr>
          <a:xfrm>
            <a:off x="-71145" y="10729263"/>
            <a:ext cx="9555500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/>
            <a:r>
              <a:t>Render “dashboard-view.hbs”  </a:t>
            </a:r>
          </a:p>
          <a:p>
            <a:pPr algn="r"/>
            <a:r>
              <a:t> passing viewData</a:t>
            </a:r>
          </a:p>
        </p:txBody>
      </p:sp>
      <p:sp>
        <p:nvSpPr>
          <p:cNvPr id="148" name="Retrieve all playlists from store"/>
          <p:cNvSpPr txBox="1"/>
          <p:nvPr/>
        </p:nvSpPr>
        <p:spPr>
          <a:xfrm>
            <a:off x="18341810" y="6547867"/>
            <a:ext cx="4680592" cy="241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Retrieve all playlists from store</a:t>
            </a:r>
          </a:p>
        </p:txBody>
      </p:sp>
      <p:sp>
        <p:nvSpPr>
          <p:cNvPr id="149" name="Arrow"/>
          <p:cNvSpPr/>
          <p:nvPr/>
        </p:nvSpPr>
        <p:spPr>
          <a:xfrm rot="15469484">
            <a:off x="17238304" y="640497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sync addPlaylist(request, response) {…"/>
          <p:cNvSpPr txBox="1"/>
          <p:nvPr/>
        </p:nvSpPr>
        <p:spPr>
          <a:xfrm>
            <a:off x="10164726" y="2766897"/>
            <a:ext cx="13460486" cy="101466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>
                <a:solidFill>
                  <a:srgbClr val="953800"/>
                </a:solidFill>
              </a:rPr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>
                <a:solidFill>
                  <a:srgbClr val="953800"/>
                </a:solidFill>
              </a:rPr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title: </a:t>
            </a:r>
            <a:r>
              <a:rPr dirty="0" err="1">
                <a:solidFill>
                  <a:srgbClr val="953800"/>
                </a:solidFill>
              </a:rPr>
              <a:t>request</a:t>
            </a:r>
            <a:r>
              <a:rPr dirty="0" err="1"/>
              <a:t>.body.title</a:t>
            </a:r>
            <a:r>
              <a:rPr dirty="0"/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`adding playlist ${</a:t>
            </a:r>
            <a:r>
              <a:rPr dirty="0" err="1">
                <a:solidFill>
                  <a:srgbClr val="0550AE"/>
                </a:solidFill>
              </a:rPr>
              <a:t>newPlaylist</a:t>
            </a:r>
            <a:r>
              <a:rPr dirty="0" err="1"/>
              <a:t>.</a:t>
            </a:r>
            <a:r>
              <a:rPr dirty="0" err="1">
                <a:solidFill>
                  <a:srgbClr val="1F2328"/>
                </a:solidFill>
              </a:rPr>
              <a:t>title</a:t>
            </a:r>
            <a:r>
              <a:rPr dirty="0"/>
              <a:t>}`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playlistStore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redirect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“/dashboard"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8693" y="12756841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3" name="Index Action"/>
          <p:cNvSpPr txBox="1">
            <a:spLocks noGrp="1"/>
          </p:cNvSpPr>
          <p:nvPr>
            <p:ph type="title"/>
          </p:nvPr>
        </p:nvSpPr>
        <p:spPr>
          <a:xfrm>
            <a:off x="15869387" y="-85908"/>
            <a:ext cx="7836175" cy="1964532"/>
          </a:xfrm>
          <a:prstGeom prst="rect">
            <a:avLst/>
          </a:prstGeom>
        </p:spPr>
        <p:txBody>
          <a:bodyPr/>
          <a:lstStyle/>
          <a:p>
            <a:r>
              <a:t>Index Action</a:t>
            </a:r>
          </a:p>
        </p:txBody>
      </p:sp>
      <p:sp>
        <p:nvSpPr>
          <p:cNvPr id="154" name="Invoked when…"/>
          <p:cNvSpPr txBox="1"/>
          <p:nvPr/>
        </p:nvSpPr>
        <p:spPr>
          <a:xfrm>
            <a:off x="669667" y="2766897"/>
            <a:ext cx="9079372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/>
            <a:r>
              <a:t>Invoked when </a:t>
            </a:r>
          </a:p>
          <a:p>
            <a:pPr algn="r"/>
            <a:r>
              <a:t>“/dashoard/addplayist“ triggered</a:t>
            </a:r>
          </a:p>
        </p:txBody>
      </p:sp>
      <p:sp>
        <p:nvSpPr>
          <p:cNvPr id="155" name="Create a playlist object, using the title passed in the request"/>
          <p:cNvSpPr txBox="1"/>
          <p:nvPr/>
        </p:nvSpPr>
        <p:spPr>
          <a:xfrm>
            <a:off x="669667" y="4870714"/>
            <a:ext cx="9079372" cy="164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Create a playlist object, using the title passed in the request</a:t>
            </a:r>
          </a:p>
        </p:txBody>
      </p:sp>
      <p:sp>
        <p:nvSpPr>
          <p:cNvPr id="156" name="Log to console for debug purposes"/>
          <p:cNvSpPr txBox="1"/>
          <p:nvPr/>
        </p:nvSpPr>
        <p:spPr>
          <a:xfrm>
            <a:off x="309338" y="6850717"/>
            <a:ext cx="9555500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Log to console for debug purposes</a:t>
            </a:r>
          </a:p>
        </p:txBody>
      </p:sp>
      <p:sp>
        <p:nvSpPr>
          <p:cNvPr id="157" name="Redirect to  “/dashboard” route"/>
          <p:cNvSpPr txBox="1"/>
          <p:nvPr/>
        </p:nvSpPr>
        <p:spPr>
          <a:xfrm>
            <a:off x="226625" y="11182679"/>
            <a:ext cx="9555500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Redirect to  “/dashboard” route</a:t>
            </a:r>
          </a:p>
        </p:txBody>
      </p:sp>
      <p:sp>
        <p:nvSpPr>
          <p:cNvPr id="158" name="Add new playlist object to the datastore"/>
          <p:cNvSpPr txBox="1"/>
          <p:nvPr/>
        </p:nvSpPr>
        <p:spPr>
          <a:xfrm>
            <a:off x="309338" y="8615149"/>
            <a:ext cx="9555500" cy="164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/>
          </a:lstStyle>
          <a:p>
            <a:r>
              <a:t>Add new playlist object to the datastore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ort { playlistStore } from &quot;../models/playlist-store.js&quot;;…"/>
          <p:cNvSpPr txBox="1"/>
          <p:nvPr/>
        </p:nvSpPr>
        <p:spPr>
          <a:xfrm>
            <a:off x="9546272" y="1878624"/>
            <a:ext cx="14596939" cy="102400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import</a:t>
            </a:r>
            <a:r>
              <a:rPr dirty="0">
                <a:solidFill>
                  <a:srgbClr val="1F2328"/>
                </a:solidFill>
              </a:rPr>
              <a:t> { </a:t>
            </a:r>
            <a:r>
              <a:rPr dirty="0" err="1">
                <a:solidFill>
                  <a:srgbClr val="1F2328"/>
                </a:solidFill>
              </a:rPr>
              <a:t>playlistStore</a:t>
            </a:r>
            <a:r>
              <a:rPr dirty="0">
                <a:solidFill>
                  <a:srgbClr val="1F2328"/>
                </a:solidFill>
              </a:rPr>
              <a:t> } </a:t>
            </a:r>
            <a:r>
              <a:rPr dirty="0">
                <a:solidFill>
                  <a:srgbClr val="CF222E"/>
                </a:solidFill>
              </a:rPr>
              <a:t>from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/>
              <a:t>"../models/playlist-</a:t>
            </a:r>
            <a:r>
              <a:rPr dirty="0" err="1"/>
              <a:t>store.js</a:t>
            </a:r>
            <a:r>
              <a:rPr dirty="0"/>
              <a:t>"</a:t>
            </a:r>
            <a:r>
              <a:rPr dirty="0">
                <a:solidFill>
                  <a:srgbClr val="1F2328"/>
                </a:solidFill>
              </a:rPr>
              <a:t>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F2328"/>
              </a:solidFill>
            </a:endParaRP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F222E"/>
                </a:solidFill>
              </a:rPr>
              <a:t>export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dashboardController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8250DF"/>
                </a:solidFill>
              </a:rPr>
              <a:t>index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/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viewData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  title: </a:t>
            </a:r>
            <a:r>
              <a:rPr dirty="0"/>
              <a:t>"Playlist Dashboard"</a:t>
            </a:r>
            <a:r>
              <a:rPr dirty="0">
                <a:solidFill>
                  <a:srgbClr val="1F2328"/>
                </a:solidFill>
              </a:rPr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playlists: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/>
              <a:t> </a:t>
            </a:r>
            <a:r>
              <a:rPr dirty="0" err="1">
                <a:solidFill>
                  <a:srgbClr val="0550AE"/>
                </a:solidFill>
              </a:rPr>
              <a:t>playlistStore</a:t>
            </a:r>
            <a:r>
              <a:rPr dirty="0" err="1"/>
              <a:t>.</a:t>
            </a:r>
            <a:r>
              <a:rPr dirty="0" err="1">
                <a:solidFill>
                  <a:srgbClr val="8250DF"/>
                </a:solidFill>
              </a:rPr>
              <a:t>getAllPlaylists</a:t>
            </a:r>
            <a:r>
              <a:rPr dirty="0"/>
              <a:t>(),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 rendering"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render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"dashboard-view"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 err="1">
                <a:solidFill>
                  <a:srgbClr val="0550AE"/>
                </a:solidFill>
              </a:rPr>
              <a:t>viewData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defRPr sz="3100">
                <a:solidFill>
                  <a:srgbClr val="8250D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</a:t>
            </a:r>
            <a:r>
              <a:rPr dirty="0">
                <a:solidFill>
                  <a:srgbClr val="CF222E"/>
                </a:solidFill>
              </a:rPr>
              <a:t>async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>
                <a:solidFill>
                  <a:srgbClr val="953800"/>
                </a:solidFill>
              </a:rPr>
              <a:t>request</a:t>
            </a:r>
            <a:r>
              <a:rPr dirty="0">
                <a:solidFill>
                  <a:srgbClr val="1F2328"/>
                </a:solidFill>
              </a:rPr>
              <a:t>, </a:t>
            </a:r>
            <a:r>
              <a:rPr dirty="0">
                <a:solidFill>
                  <a:srgbClr val="953800"/>
                </a:solidFill>
              </a:rPr>
              <a:t>response</a:t>
            </a:r>
            <a:r>
              <a:rPr dirty="0">
                <a:solidFill>
                  <a:srgbClr val="1F2328"/>
                </a:solidFill>
              </a:rPr>
              <a:t>) {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const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>
                <a:solidFill>
                  <a:srgbClr val="CF222E"/>
                </a:solidFill>
              </a:rPr>
              <a:t>=</a:t>
            </a:r>
            <a:r>
              <a:rPr dirty="0">
                <a:solidFill>
                  <a:srgbClr val="1F2328"/>
                </a:solidFill>
              </a:rPr>
              <a:t> {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title: </a:t>
            </a:r>
            <a:r>
              <a:rPr dirty="0" err="1">
                <a:solidFill>
                  <a:srgbClr val="953800"/>
                </a:solidFill>
              </a:rPr>
              <a:t>request</a:t>
            </a:r>
            <a:r>
              <a:rPr dirty="0" err="1"/>
              <a:t>.body.title</a:t>
            </a:r>
            <a:r>
              <a:rPr dirty="0"/>
              <a:t>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0550AE"/>
                </a:solidFill>
              </a:rPr>
              <a:t>console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log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`adding playlist ${</a:t>
            </a:r>
            <a:r>
              <a:rPr dirty="0" err="1">
                <a:solidFill>
                  <a:srgbClr val="0550AE"/>
                </a:solidFill>
              </a:rPr>
              <a:t>newPlaylist</a:t>
            </a:r>
            <a:r>
              <a:rPr dirty="0" err="1"/>
              <a:t>.</a:t>
            </a:r>
            <a:r>
              <a:rPr dirty="0" err="1">
                <a:solidFill>
                  <a:srgbClr val="1F2328"/>
                </a:solidFill>
              </a:rPr>
              <a:t>title</a:t>
            </a:r>
            <a:r>
              <a:rPr dirty="0"/>
              <a:t>}`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>
                <a:solidFill>
                  <a:srgbClr val="CF222E"/>
                </a:solidFill>
              </a:rPr>
              <a:t>await</a:t>
            </a:r>
            <a:r>
              <a:rPr dirty="0">
                <a:solidFill>
                  <a:srgbClr val="1F2328"/>
                </a:solidFill>
              </a:rPr>
              <a:t> </a:t>
            </a:r>
            <a:r>
              <a:rPr dirty="0" err="1"/>
              <a:t>playlistStore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addPlaylist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 err="1"/>
              <a:t>newPlaylist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1F2328"/>
                </a:solidFill>
              </a:rPr>
              <a:t>    </a:t>
            </a:r>
            <a:r>
              <a:rPr dirty="0" err="1">
                <a:solidFill>
                  <a:srgbClr val="953800"/>
                </a:solidFill>
              </a:rPr>
              <a:t>response</a:t>
            </a:r>
            <a:r>
              <a:rPr dirty="0" err="1">
                <a:solidFill>
                  <a:srgbClr val="1F2328"/>
                </a:solidFill>
              </a:rPr>
              <a:t>.</a:t>
            </a:r>
            <a:r>
              <a:rPr dirty="0" err="1">
                <a:solidFill>
                  <a:srgbClr val="8250DF"/>
                </a:solidFill>
              </a:rPr>
              <a:t>redirect</a:t>
            </a:r>
            <a:r>
              <a:rPr dirty="0">
                <a:solidFill>
                  <a:srgbClr val="1F2328"/>
                </a:solidFill>
              </a:rPr>
              <a:t>(</a:t>
            </a:r>
            <a:r>
              <a:rPr dirty="0"/>
              <a:t>"/dashboard"</a:t>
            </a:r>
            <a:r>
              <a:rPr dirty="0">
                <a:solidFill>
                  <a:srgbClr val="1F2328"/>
                </a:solidFill>
              </a:rPr>
              <a:t>);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},</a:t>
            </a:r>
          </a:p>
          <a:p>
            <a:pPr algn="l" defTabSz="457200">
              <a:defRPr sz="31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</p:txBody>
      </p:sp>
      <p:sp>
        <p:nvSpPr>
          <p:cNvPr id="161" name="Dashboard Controller"/>
          <p:cNvSpPr txBox="1">
            <a:spLocks noGrp="1"/>
          </p:cNvSpPr>
          <p:nvPr>
            <p:ph type="title"/>
          </p:nvPr>
        </p:nvSpPr>
        <p:spPr>
          <a:xfrm>
            <a:off x="15869387" y="-85908"/>
            <a:ext cx="7836175" cy="1964532"/>
          </a:xfrm>
          <a:prstGeom prst="rect">
            <a:avLst/>
          </a:prstGeom>
        </p:spPr>
        <p:txBody>
          <a:bodyPr/>
          <a:lstStyle/>
          <a:p>
            <a:r>
              <a:rPr dirty="0"/>
              <a:t>Dashboard Controller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8693" y="12756841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3" name="Screenshot 2023-04-11 at 08.45.58.png" descr="Screenshot 2023-04-11 at 08.45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0" y="4315710"/>
            <a:ext cx="9413342" cy="5084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shboard Controll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 Controller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0172" y="12910926"/>
            <a:ext cx="282677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7" name="Screenshot 2023-06-07 at 18.57.43.png" descr="Screenshot 2023-06-07 at 18.57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288" y="2499835"/>
            <a:ext cx="5722170" cy="8716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502</Words>
  <Application>Microsoft Macintosh PowerPoint</Application>
  <PresentationFormat>Custom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Neue</vt:lpstr>
      <vt:lpstr>Helvetica Neue Light</vt:lpstr>
      <vt:lpstr>Helvetica Neue Medium</vt:lpstr>
      <vt:lpstr>ModernPortfolio</vt:lpstr>
      <vt:lpstr>Dashboard Controller</vt:lpstr>
      <vt:lpstr>Dashboard Controller</vt:lpstr>
      <vt:lpstr>Dashboard Controller</vt:lpstr>
      <vt:lpstr>Index Action</vt:lpstr>
      <vt:lpstr>Index Action</vt:lpstr>
      <vt:lpstr>Dashboard Controller</vt:lpstr>
      <vt:lpstr>Dashboard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Rellis</cp:lastModifiedBy>
  <cp:revision>2</cp:revision>
  <dcterms:modified xsi:type="dcterms:W3CDTF">2024-06-11T12:42:49Z</dcterms:modified>
</cp:coreProperties>
</file>