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60" r:id="rId4"/>
    <p:sldId id="257" r:id="rId5"/>
    <p:sldId id="258" r:id="rId6"/>
    <p:sldId id="259" r:id="rId7"/>
    <p:sldId id="261" r:id="rId8"/>
    <p:sldId id="262" r:id="rId9"/>
    <p:sldId id="268" r:id="rId10"/>
    <p:sldId id="263" r:id="rId11"/>
    <p:sldId id="264" r:id="rId12"/>
    <p:sldId id="265" r:id="rId13"/>
    <p:sldId id="266" r:id="rId14"/>
    <p:sldId id="267" r:id="rId15"/>
    <p:sldId id="270" r:id="rId16"/>
    <p:sldId id="284" r:id="rId17"/>
    <p:sldId id="285" r:id="rId18"/>
    <p:sldId id="286" r:id="rId19"/>
    <p:sldId id="287" r:id="rId20"/>
    <p:sldId id="288" r:id="rId21"/>
    <p:sldId id="29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51"/>
    <p:restoredTop sz="94673"/>
  </p:normalViewPr>
  <p:slideViewPr>
    <p:cSldViewPr snapToGrid="0">
      <p:cViewPr varScale="1">
        <p:scale>
          <a:sx n="89" d="100"/>
          <a:sy n="89" d="100"/>
        </p:scale>
        <p:origin x="168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19D21-7CE5-D457-42B6-7C4A3E4EC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826C4-AF5A-9BF6-3E74-0DEABE29E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65171-A71C-FD4B-0B98-525C77BF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02E1-CB2A-584C-80A4-F631AEFF8792}" type="datetimeFigureOut">
              <a:rPr lang="en-IE" smtClean="0"/>
              <a:t>16/04/2024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8C4EB-49CD-695B-C1FE-05344BC8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C16A9-D231-775A-EE74-2B3192F1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E5CA-C779-BC4E-8F43-C802228930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0034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6A-BE08-B2AD-3697-264B04CF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59AF2-70AB-116C-E725-40824C37A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788ED-B12C-21A2-825F-E501CA47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02E1-CB2A-584C-80A4-F631AEFF8792}" type="datetimeFigureOut">
              <a:rPr lang="en-IE" smtClean="0"/>
              <a:t>16/04/2024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7D0A6-E53C-38DA-9B74-45EC4AD1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FE74E-4E45-0A7E-C610-96D199FA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E5CA-C779-BC4E-8F43-C802228930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536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37E66-2B33-A974-31BE-FF397B094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C3646-5740-F8D2-D0AB-DF2D13AE8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98E04-E2A0-6F7C-5E15-A5B89F25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02E1-CB2A-584C-80A4-F631AEFF8792}" type="datetimeFigureOut">
              <a:rPr lang="en-IE" smtClean="0"/>
              <a:t>16/04/2024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5AD69-1CB3-8B0C-6772-33F3F116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0FF85-C0AE-9436-8147-206F7271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E5CA-C779-BC4E-8F43-C802228930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754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63F3-84FA-5C8B-91F9-618CBD14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A17A7-6B1F-CB0C-948F-BAD3212AB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9EE21-A3EB-B99E-132B-8EC49E37D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02E1-CB2A-584C-80A4-F631AEFF8792}" type="datetimeFigureOut">
              <a:rPr lang="en-IE" smtClean="0"/>
              <a:t>16/04/2024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92EA0-6BDA-3548-60E4-4D2CC9D6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88105-E735-9F39-839C-17E71CD7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E5CA-C779-BC4E-8F43-C802228930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533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E35C-5A10-564E-E3EF-823D7310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DFCB5-5908-0829-239A-9CB820CC8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F78B8-E005-15D6-D384-883BFE83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02E1-CB2A-584C-80A4-F631AEFF8792}" type="datetimeFigureOut">
              <a:rPr lang="en-IE" smtClean="0"/>
              <a:t>16/04/2024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EFB93-57DC-EAC5-9339-A616D79A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84FC7-C13C-E985-6B93-C6A9DF1B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E5CA-C779-BC4E-8F43-C802228930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389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0C78-3B9D-A66A-0618-0267C35D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154BC-4ADC-2065-6220-6A03C77C0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EDE4C-23A2-298C-6004-D06898B16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3788D-18A8-2C24-51D2-711E2B684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02E1-CB2A-584C-80A4-F631AEFF8792}" type="datetimeFigureOut">
              <a:rPr lang="en-IE" smtClean="0"/>
              <a:t>16/04/2024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C4942-F362-979D-9764-B4D90C81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F4AA1-710C-80C2-23E8-F2786E61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E5CA-C779-BC4E-8F43-C802228930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002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6F094-97F6-53E5-AE11-D151DD8F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F3265-3761-0C05-D8D9-AADD15274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AA355-87EB-3EFF-3D9A-C5B2FA176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23749-43F8-3184-3804-9843D743D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7698F-62C9-D391-FE9B-CB88CFA6B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7A736-17CA-0418-945E-ED300819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02E1-CB2A-584C-80A4-F631AEFF8792}" type="datetimeFigureOut">
              <a:rPr lang="en-IE" smtClean="0"/>
              <a:t>16/04/2024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A01A3-4EFA-357E-F58C-4B656476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944840-33C4-BC45-50FD-68746FAD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E5CA-C779-BC4E-8F43-C802228930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168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82AD-9A16-8CA0-50AF-C3D58D8A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B2DAA-1ADA-23DD-8A0D-365EB139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02E1-CB2A-584C-80A4-F631AEFF8792}" type="datetimeFigureOut">
              <a:rPr lang="en-IE" smtClean="0"/>
              <a:t>16/04/2024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6D4D-29F7-2D89-A1CB-51EC55460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83EBA-1775-2D26-3857-70A8DC91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E5CA-C779-BC4E-8F43-C802228930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37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5B17A-C957-C5DB-E4A4-60EB79D1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02E1-CB2A-584C-80A4-F631AEFF8792}" type="datetimeFigureOut">
              <a:rPr lang="en-IE" smtClean="0"/>
              <a:t>16/04/2024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626F0-4B4A-822D-137E-15A17C82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39AAC-F40D-0051-B962-E9F35C0B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E5CA-C779-BC4E-8F43-C802228930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309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5CD6-FDC9-1F91-E0B0-5E58E641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D8E90-6A27-713C-64D6-C9FE792EF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738F5-7FD0-4465-4119-AB2C901B5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235A1-A482-5991-C358-C97EB184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02E1-CB2A-584C-80A4-F631AEFF8792}" type="datetimeFigureOut">
              <a:rPr lang="en-IE" smtClean="0"/>
              <a:t>16/04/2024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2A3EF-3070-5E28-C88D-04B9ED81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537B4-FE3C-2CD3-9601-F6452145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E5CA-C779-BC4E-8F43-C802228930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589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D9C5-E07A-3898-5483-5FE41E64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D35B8-583E-021C-726A-106B7F18C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BAE47-0EBF-8567-A231-381013C20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E452F-971F-062C-B2E0-B79CC70A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02E1-CB2A-584C-80A4-F631AEFF8792}" type="datetimeFigureOut">
              <a:rPr lang="en-IE" smtClean="0"/>
              <a:t>16/04/2024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E5FF0-6489-8BBF-A995-1B8C7415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510EB-0B7D-AA80-7921-8E5159693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E5CA-C779-BC4E-8F43-C802228930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75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38C22-2AC0-A823-7EDB-FC295EF0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3592A-1292-9B57-0EE2-FAB8DF7A2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A0D00-A39A-D48F-C7F4-0F531AA57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B502E1-CB2A-584C-80A4-F631AEFF8792}" type="datetimeFigureOut">
              <a:rPr lang="en-IE" smtClean="0"/>
              <a:t>16/04/2024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10A1B-F5E6-2676-2DD5-A32EC81F5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F626B-BC73-9C53-4678-3BF4B7FAB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CEE5CA-C779-BC4E-8F43-C802228930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225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JS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Map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Map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Map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Array/forEach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eU0APT5Xgf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Array/forEach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Array/filter" TargetMode="External"/><Relationship Id="rId2" Type="http://schemas.openxmlformats.org/officeDocument/2006/relationships/hyperlink" Target="https://developer.mozilla.org/en-US/docs/Web/JavaScript/Reference/Global_Objects/Array/fin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it-hdip-comp-sci-2024-web-dev-1.netlify.app/topic---assignments/unit-b-assign-2/archive/data.zi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2AE301-8298-47C2-81FA-781BA50D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8DBE596-692C-4777-8933-9D5BB853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C38783D-8606-4709-8C6F-69DE0EF81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65A2D8C-561A-4347-88E9-4D84CF7CA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7CB8EFE-31DC-44A2-A07E-FD84E8DA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6473FEC-46FF-4C7E-85BA-344E0365CA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C875950-A52D-453F-A602-3E58AD41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045F22-E50A-AB1D-BCF3-2A32C63D3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9175" y="1354819"/>
            <a:ext cx="5240881" cy="2411014"/>
          </a:xfrm>
        </p:spPr>
        <p:txBody>
          <a:bodyPr>
            <a:normAutofit/>
          </a:bodyPr>
          <a:lstStyle/>
          <a:p>
            <a:pPr algn="l"/>
            <a:r>
              <a:rPr lang="en-IE" sz="7200" dirty="0">
                <a:solidFill>
                  <a:schemeClr val="bg1"/>
                </a:solidFill>
              </a:rPr>
              <a:t>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23556-DB67-B5D1-95AA-0A0E95C3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146832"/>
            <a:ext cx="3497263" cy="1012778"/>
          </a:xfrm>
        </p:spPr>
        <p:txBody>
          <a:bodyPr>
            <a:normAutofit/>
          </a:bodyPr>
          <a:lstStyle/>
          <a:p>
            <a:pPr algn="l"/>
            <a:r>
              <a:rPr lang="en-IE" dirty="0">
                <a:solidFill>
                  <a:schemeClr val="bg1"/>
                </a:solidFill>
              </a:rPr>
              <a:t>Working with the Data</a:t>
            </a:r>
          </a:p>
        </p:txBody>
      </p:sp>
      <p:pic>
        <p:nvPicPr>
          <p:cNvPr id="5" name="Picture 4" descr="A white cloud with blue and orange text&#10;&#10;Description automatically generated">
            <a:extLst>
              <a:ext uri="{FF2B5EF4-FFF2-40B4-BE49-F238E27FC236}">
                <a16:creationId xmlns:a16="http://schemas.microsoft.com/office/drawing/2014/main" id="{C9EE60D7-6BE7-F597-2B01-2AA140FAC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24" y="1838721"/>
            <a:ext cx="4397376" cy="246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09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2490-A447-E71A-D84C-CB75D607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else is in there? – Logo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F0455-864B-DC0F-8CCB-B0F1361606CE}"/>
              </a:ext>
            </a:extLst>
          </p:cNvPr>
          <p:cNvSpPr txBox="1"/>
          <p:nvPr/>
        </p:nvSpPr>
        <p:spPr>
          <a:xfrm>
            <a:off x="6255026" y="9806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3CEE7A-0AD1-0EED-F0ED-3821CB087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608" y="1965529"/>
            <a:ext cx="5126783" cy="457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3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9FC7-3800-351F-20C4-5E24B5DC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do we use the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8641F-2EC9-E7AD-266E-06233B34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data is in JSON format</a:t>
            </a:r>
          </a:p>
          <a:p>
            <a:pPr lvl="1"/>
            <a:r>
              <a:rPr lang="en-IE" dirty="0">
                <a:hlinkClick r:id="rId2"/>
              </a:rPr>
              <a:t>https://developer.mozilla.org/en-US/docs/Web/JavaScript/Reference/Global_Objects/JSON</a:t>
            </a:r>
            <a:r>
              <a:rPr lang="en-IE" dirty="0"/>
              <a:t> </a:t>
            </a:r>
          </a:p>
          <a:p>
            <a:r>
              <a:rPr lang="en-IE" dirty="0"/>
              <a:t>This stands for JavaScript Object Notation</a:t>
            </a:r>
          </a:p>
          <a:p>
            <a:r>
              <a:rPr lang="en-IE" dirty="0"/>
              <a:t>JSON is a standard across APIs for delivering data over the network</a:t>
            </a:r>
          </a:p>
          <a:p>
            <a:r>
              <a:rPr lang="en-IE" dirty="0"/>
              <a:t>You can think of it as JavaScript arrays and Objects</a:t>
            </a:r>
          </a:p>
        </p:txBody>
      </p:sp>
    </p:spTree>
    <p:extLst>
      <p:ext uri="{BB962C8B-B14F-4D97-AF65-F5344CB8AC3E}">
        <p14:creationId xmlns:p14="http://schemas.microsoft.com/office/powerpoint/2010/main" val="1395480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5F9D-183C-C1A3-39EB-EC608DA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can we use JSON in our Assignment?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50E23-8159-B800-8D00-BC90AE768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49278" cy="4351338"/>
          </a:xfrm>
        </p:spPr>
        <p:txBody>
          <a:bodyPr/>
          <a:lstStyle/>
          <a:p>
            <a:r>
              <a:rPr lang="en-IE" dirty="0"/>
              <a:t>I have provided a </a:t>
            </a:r>
            <a:r>
              <a:rPr lang="en-IE" dirty="0" err="1"/>
              <a:t>complete_data.json</a:t>
            </a:r>
            <a:r>
              <a:rPr lang="en-IE" dirty="0"/>
              <a:t> file, this is for reference</a:t>
            </a:r>
          </a:p>
          <a:p>
            <a:r>
              <a:rPr lang="en-IE" dirty="0"/>
              <a:t>This is duplicated by </a:t>
            </a:r>
            <a:r>
              <a:rPr lang="en-IE" dirty="0" err="1"/>
              <a:t>weather_data.js</a:t>
            </a:r>
            <a:r>
              <a:rPr lang="en-IE" dirty="0"/>
              <a:t> and is a JavaScript file that we can use to import into our HTML pages</a:t>
            </a:r>
          </a:p>
          <a:p>
            <a:r>
              <a:rPr lang="en-IE" dirty="0"/>
              <a:t>This creates an object called </a:t>
            </a:r>
            <a:r>
              <a:rPr lang="en-IE" dirty="0" err="1"/>
              <a:t>weatherData</a:t>
            </a:r>
            <a:r>
              <a:rPr lang="en-IE" dirty="0"/>
              <a:t> that has</a:t>
            </a:r>
          </a:p>
          <a:p>
            <a:pPr lvl="1"/>
            <a:r>
              <a:rPr lang="en-IE" dirty="0"/>
              <a:t>The keys of the object are file name e.g. </a:t>
            </a:r>
            <a:r>
              <a:rPr lang="en-IE" dirty="0" err="1"/>
              <a:t>amsterdam_hourly</a:t>
            </a:r>
            <a:r>
              <a:rPr lang="en-IE" dirty="0"/>
              <a:t>, </a:t>
            </a:r>
            <a:r>
              <a:rPr lang="en-IE" dirty="0" err="1"/>
              <a:t>amsterdam_daily</a:t>
            </a:r>
            <a:endParaRPr lang="en-IE" dirty="0"/>
          </a:p>
          <a:p>
            <a:pPr lvl="1"/>
            <a:r>
              <a:rPr lang="en-IE" dirty="0"/>
              <a:t>The value is the weather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174CF-FE8F-ED6C-7340-18D23C62E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1981" y="1446487"/>
            <a:ext cx="2554962" cy="540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10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AD63FD-DEC4-56F5-EEA7-EC8D435B6ECA}"/>
              </a:ext>
            </a:extLst>
          </p:cNvPr>
          <p:cNvSpPr txBox="1"/>
          <p:nvPr/>
        </p:nvSpPr>
        <p:spPr>
          <a:xfrm>
            <a:off x="662608" y="117693"/>
            <a:ext cx="10866783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&lt;!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DOCTYPE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html</a:t>
            </a:r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html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lang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en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head</a:t>
            </a:r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meta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charset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"UTF-8"</a:t>
            </a:r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meta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name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"viewport"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content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"width=device-width, initial-scale=1.0"</a:t>
            </a:r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title</a:t>
            </a:r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Test Data</a:t>
            </a:r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title</a:t>
            </a:r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script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src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weather_data.js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&gt;&lt;/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script</a:t>
            </a:r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script</a:t>
            </a:r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document</a:t>
            </a:r>
            <a:r>
              <a:rPr lang="en-IE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addEventListener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DOMContentLoaded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()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=&gt;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{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currentCity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=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amsterdam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currentCityData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weatherData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[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currentCity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+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"_daily"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time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document</a:t>
            </a:r>
            <a:r>
              <a:rPr lang="en-IE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getElementById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"time"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weatherCode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document</a:t>
            </a:r>
            <a:r>
              <a:rPr lang="en-IE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getElementById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weatherCode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b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time</a:t>
            </a:r>
            <a:r>
              <a:rPr lang="en-IE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innerHTML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=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currentCityData</a:t>
            </a:r>
            <a:r>
              <a:rPr lang="en-IE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daily</a:t>
            </a:r>
            <a:r>
              <a:rPr lang="en-IE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time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[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];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weatherCode</a:t>
            </a:r>
            <a:r>
              <a:rPr lang="en-IE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innerHTML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=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currentCityData</a:t>
            </a:r>
            <a:r>
              <a:rPr lang="en-IE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daily</a:t>
            </a:r>
            <a:r>
              <a:rPr lang="en-IE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weather_code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[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];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});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script</a:t>
            </a:r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head</a:t>
            </a:r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body</a:t>
            </a:r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The time is </a:t>
            </a:r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span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id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"time"</a:t>
            </a:r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&gt;&lt;/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span</a:t>
            </a:r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&gt;&lt;/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The weather code is </a:t>
            </a:r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span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id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weatherCode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&gt;&lt;/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span</a:t>
            </a:r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&gt;&lt;/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body</a:t>
            </a:r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&lt;/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html</a:t>
            </a:r>
            <a:r>
              <a:rPr lang="en-IE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9BB27A-815F-7CCA-7C0B-3654D644B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231" y="152553"/>
            <a:ext cx="3866482" cy="2044064"/>
          </a:xfrm>
          <a:prstGeom prst="rect">
            <a:avLst/>
          </a:prstGeom>
          <a:effectLst>
            <a:outerShdw blurRad="63500" sx="105903" sy="105903" algn="ctr" rotWithShape="0">
              <a:schemeClr val="bg1">
                <a:alpha val="40000"/>
              </a:scheme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6CA003-9C47-A62C-5648-6E99DC95575B}"/>
              </a:ext>
            </a:extLst>
          </p:cNvPr>
          <p:cNvSpPr txBox="1"/>
          <p:nvPr/>
        </p:nvSpPr>
        <p:spPr>
          <a:xfrm>
            <a:off x="6600381" y="4929808"/>
            <a:ext cx="5366332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This page has been added to the </a:t>
            </a:r>
            <a:r>
              <a:rPr lang="en-IE" dirty="0" err="1">
                <a:solidFill>
                  <a:schemeClr val="bg1"/>
                </a:solidFill>
              </a:rPr>
              <a:t>data.zip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2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D587-E5B1-1D01-7568-30E8194A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F3EB2-2D87-A018-A715-7FD126E28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This would be seen as a basic way of loading data</a:t>
            </a:r>
          </a:p>
          <a:p>
            <a:r>
              <a:rPr lang="en-IE" dirty="0"/>
              <a:t>To get to the next level we would want to namespace the </a:t>
            </a:r>
            <a:r>
              <a:rPr lang="en-IE" dirty="0" err="1"/>
              <a:t>weatherData</a:t>
            </a:r>
            <a:r>
              <a:rPr lang="en-IE" dirty="0"/>
              <a:t> object</a:t>
            </a:r>
          </a:p>
          <a:p>
            <a:r>
              <a:rPr lang="en-IE" dirty="0"/>
              <a:t>We would also like to hide it behind a datastore via a </a:t>
            </a:r>
            <a:r>
              <a:rPr lang="en-IE"/>
              <a:t>pattern similar </a:t>
            </a:r>
            <a:r>
              <a:rPr lang="en-IE" dirty="0"/>
              <a:t>to Model View Controller</a:t>
            </a:r>
          </a:p>
          <a:p>
            <a:r>
              <a:rPr lang="en-IE" dirty="0"/>
              <a:t>This will be shown in the lectures later, however, for a passing mark, accessing the data as above is acceptable</a:t>
            </a:r>
          </a:p>
        </p:txBody>
      </p:sp>
    </p:spTree>
    <p:extLst>
      <p:ext uri="{BB962C8B-B14F-4D97-AF65-F5344CB8AC3E}">
        <p14:creationId xmlns:p14="http://schemas.microsoft.com/office/powerpoint/2010/main" val="2110329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0836A-CCDC-5611-5997-B93CC6C35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Useful Techniques for Working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895FB-B9BD-DE33-B77D-B7C5C9B04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943" y="5171093"/>
            <a:ext cx="9078628" cy="8606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You may not have covered all these yet but we will</a:t>
            </a:r>
          </a:p>
        </p:txBody>
      </p:sp>
    </p:spTree>
    <p:extLst>
      <p:ext uri="{BB962C8B-B14F-4D97-AF65-F5344CB8AC3E}">
        <p14:creationId xmlns:p14="http://schemas.microsoft.com/office/powerpoint/2010/main" val="2016826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6603536-4D4A-9C76-919F-6CB551AE3987}"/>
              </a:ext>
            </a:extLst>
          </p:cNvPr>
          <p:cNvSpPr txBox="1"/>
          <p:nvPr/>
        </p:nvSpPr>
        <p:spPr>
          <a:xfrm>
            <a:off x="4434566" y="177208"/>
            <a:ext cx="3322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1" u="sng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Array map function</a:t>
            </a:r>
            <a:endParaRPr lang="en-IE" b="1" u="sng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41EC30-C786-3684-FC23-D5F76B04B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735" y="3767417"/>
            <a:ext cx="3302000" cy="1181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D37695-A07A-10C7-0369-87DC5D86F2FF}"/>
              </a:ext>
            </a:extLst>
          </p:cNvPr>
          <p:cNvSpPr txBox="1"/>
          <p:nvPr/>
        </p:nvSpPr>
        <p:spPr>
          <a:xfrm>
            <a:off x="141942" y="3342305"/>
            <a:ext cx="80069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words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[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'metal'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'rock'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'folk'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</a:p>
          <a:p>
            <a:b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wordToDescription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=&gt;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{</a:t>
            </a:r>
          </a:p>
          <a:p>
            <a:r>
              <a:rPr lang="en-IE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return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`The word "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${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 has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${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length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letters`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b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descriptions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words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map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wordToDescription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D659D-E677-43D3-37B8-410462073D2D}"/>
              </a:ext>
            </a:extLst>
          </p:cNvPr>
          <p:cNvSpPr txBox="1"/>
          <p:nvPr/>
        </p:nvSpPr>
        <p:spPr>
          <a:xfrm>
            <a:off x="1489075" y="6311460"/>
            <a:ext cx="9213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solidFill>
                  <a:srgbClr val="DCDCAA"/>
                </a:solidFill>
                <a:hlinkClick r:id="rId3"/>
              </a:rPr>
              <a:t>https://developer.mozilla.org/en-US/docs/Web/JavaScript/Reference/Global_Objects/Map</a:t>
            </a:r>
            <a:r>
              <a:rPr lang="en-IE" dirty="0">
                <a:solidFill>
                  <a:srgbClr val="DCDCAA"/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99359C-48E4-913A-3909-6A970623023A}"/>
              </a:ext>
            </a:extLst>
          </p:cNvPr>
          <p:cNvSpPr txBox="1"/>
          <p:nvPr/>
        </p:nvSpPr>
        <p:spPr>
          <a:xfrm>
            <a:off x="1489075" y="1447818"/>
            <a:ext cx="9213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Array.map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dirty="0">
                <a:solidFill>
                  <a:srgbClr val="4FC1FF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applies a function to each item in an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4FC1FF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It then maps the </a:t>
            </a:r>
            <a:r>
              <a:rPr lang="en-IE" b="1" dirty="0">
                <a:solidFill>
                  <a:srgbClr val="4FC1FF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return</a:t>
            </a:r>
            <a:r>
              <a:rPr lang="en-IE" dirty="0">
                <a:solidFill>
                  <a:srgbClr val="4FC1FF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 value of the function to the same index of in completely new array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33814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6603536-4D4A-9C76-919F-6CB551AE3987}"/>
              </a:ext>
            </a:extLst>
          </p:cNvPr>
          <p:cNvSpPr txBox="1"/>
          <p:nvPr/>
        </p:nvSpPr>
        <p:spPr>
          <a:xfrm>
            <a:off x="4434566" y="177208"/>
            <a:ext cx="3322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1" u="sng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Array map function</a:t>
            </a:r>
            <a:endParaRPr lang="en-IE" b="1" u="sng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41EC30-C786-3684-FC23-D5F76B04B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735" y="3767417"/>
            <a:ext cx="3302000" cy="1181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D37695-A07A-10C7-0369-87DC5D86F2FF}"/>
              </a:ext>
            </a:extLst>
          </p:cNvPr>
          <p:cNvSpPr txBox="1"/>
          <p:nvPr/>
        </p:nvSpPr>
        <p:spPr>
          <a:xfrm>
            <a:off x="2092512" y="888636"/>
            <a:ext cx="80069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words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[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'metal'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'rock'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'folk'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</a:p>
          <a:p>
            <a:b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wordToDescription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=&gt;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{</a:t>
            </a:r>
          </a:p>
          <a:p>
            <a:r>
              <a:rPr lang="en-IE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return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`The word "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${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 has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${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length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letters`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b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descriptions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words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map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wordToDescription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D659D-E677-43D3-37B8-410462073D2D}"/>
              </a:ext>
            </a:extLst>
          </p:cNvPr>
          <p:cNvSpPr txBox="1"/>
          <p:nvPr/>
        </p:nvSpPr>
        <p:spPr>
          <a:xfrm>
            <a:off x="1489075" y="6311460"/>
            <a:ext cx="9213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solidFill>
                  <a:srgbClr val="DCDCAA"/>
                </a:solidFill>
                <a:hlinkClick r:id="rId3"/>
              </a:rPr>
              <a:t>https://developer.mozilla.org/en-US/docs/Web/JavaScript/Reference/Global_Objects/Map</a:t>
            </a:r>
            <a:r>
              <a:rPr lang="en-IE" dirty="0">
                <a:solidFill>
                  <a:srgbClr val="DCDCAA"/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99359C-48E4-913A-3909-6A970623023A}"/>
              </a:ext>
            </a:extLst>
          </p:cNvPr>
          <p:cNvSpPr txBox="1"/>
          <p:nvPr/>
        </p:nvSpPr>
        <p:spPr>
          <a:xfrm>
            <a:off x="184709" y="3894917"/>
            <a:ext cx="837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The function is typically declared within the parentheses 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C5179-17D4-CEE0-7D80-3B0BB59530C2}"/>
              </a:ext>
            </a:extLst>
          </p:cNvPr>
          <p:cNvSpPr txBox="1"/>
          <p:nvPr/>
        </p:nvSpPr>
        <p:spPr>
          <a:xfrm>
            <a:off x="1489075" y="4872643"/>
            <a:ext cx="89754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descriptions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words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map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((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=&gt;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{</a:t>
            </a:r>
          </a:p>
          <a:p>
            <a:r>
              <a:rPr lang="en-IE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return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`The word "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${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 has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${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length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letters`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157588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6603536-4D4A-9C76-919F-6CB551AE3987}"/>
              </a:ext>
            </a:extLst>
          </p:cNvPr>
          <p:cNvSpPr txBox="1"/>
          <p:nvPr/>
        </p:nvSpPr>
        <p:spPr>
          <a:xfrm>
            <a:off x="4434566" y="177208"/>
            <a:ext cx="3322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1" u="sng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Array map function</a:t>
            </a:r>
            <a:endParaRPr lang="en-IE" b="1" u="sng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41EC30-C786-3684-FC23-D5F76B04B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735" y="3767417"/>
            <a:ext cx="3302000" cy="1181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D37695-A07A-10C7-0369-87DC5D86F2FF}"/>
              </a:ext>
            </a:extLst>
          </p:cNvPr>
          <p:cNvSpPr txBox="1"/>
          <p:nvPr/>
        </p:nvSpPr>
        <p:spPr>
          <a:xfrm>
            <a:off x="2092512" y="888636"/>
            <a:ext cx="80069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words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[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'metal'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'rock'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'folk'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</a:p>
          <a:p>
            <a:b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wordToDescription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=&gt;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{</a:t>
            </a:r>
          </a:p>
          <a:p>
            <a:r>
              <a:rPr lang="en-IE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return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`The word "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${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 has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${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length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letters`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b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descriptions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words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map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wordToDescription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D659D-E677-43D3-37B8-410462073D2D}"/>
              </a:ext>
            </a:extLst>
          </p:cNvPr>
          <p:cNvSpPr txBox="1"/>
          <p:nvPr/>
        </p:nvSpPr>
        <p:spPr>
          <a:xfrm>
            <a:off x="1489075" y="6311460"/>
            <a:ext cx="9213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solidFill>
                  <a:srgbClr val="DCDCAA"/>
                </a:solidFill>
                <a:hlinkClick r:id="rId3"/>
              </a:rPr>
              <a:t>https://developer.mozilla.org/en-US/docs/Web/JavaScript/Reference/Global_Objects/Map</a:t>
            </a:r>
            <a:r>
              <a:rPr lang="en-IE" dirty="0">
                <a:solidFill>
                  <a:srgbClr val="DCDCAA"/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99359C-48E4-913A-3909-6A970623023A}"/>
              </a:ext>
            </a:extLst>
          </p:cNvPr>
          <p:cNvSpPr txBox="1"/>
          <p:nvPr/>
        </p:nvSpPr>
        <p:spPr>
          <a:xfrm>
            <a:off x="184710" y="3277309"/>
            <a:ext cx="757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This can be shortened further from: 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C5179-17D4-CEE0-7D80-3B0BB59530C2}"/>
              </a:ext>
            </a:extLst>
          </p:cNvPr>
          <p:cNvSpPr txBox="1"/>
          <p:nvPr/>
        </p:nvSpPr>
        <p:spPr>
          <a:xfrm>
            <a:off x="184710" y="3861916"/>
            <a:ext cx="89754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descriptions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words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map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((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=&gt;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{</a:t>
            </a:r>
          </a:p>
          <a:p>
            <a:r>
              <a:rPr lang="en-IE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return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`The word "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${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 has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${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length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letters`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B4913E-F33B-E25A-B016-8009D58515B1}"/>
              </a:ext>
            </a:extLst>
          </p:cNvPr>
          <p:cNvSpPr txBox="1"/>
          <p:nvPr/>
        </p:nvSpPr>
        <p:spPr>
          <a:xfrm>
            <a:off x="1" y="5567662"/>
            <a:ext cx="12398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descriptions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words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map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=&gt;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`The word "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${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 has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${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length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letters`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8B6CC6-DB85-60C9-1BA0-972B61300EFF}"/>
              </a:ext>
            </a:extLst>
          </p:cNvPr>
          <p:cNvSpPr txBox="1"/>
          <p:nvPr/>
        </p:nvSpPr>
        <p:spPr>
          <a:xfrm>
            <a:off x="202639" y="4975046"/>
            <a:ext cx="757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 a one-line assignment: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25400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6603536-4D4A-9C76-919F-6CB551AE3987}"/>
              </a:ext>
            </a:extLst>
          </p:cNvPr>
          <p:cNvSpPr txBox="1"/>
          <p:nvPr/>
        </p:nvSpPr>
        <p:spPr>
          <a:xfrm>
            <a:off x="4131247" y="325322"/>
            <a:ext cx="3929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1" u="sng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Array </a:t>
            </a:r>
            <a:r>
              <a:rPr lang="en-IE" b="1" u="sng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forEach</a:t>
            </a:r>
            <a:r>
              <a:rPr lang="en-IE" b="1" u="sng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function</a:t>
            </a:r>
            <a:endParaRPr lang="en-IE" b="1" u="sng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41EC30-C786-3684-FC23-D5F76B04B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993" y="5130360"/>
            <a:ext cx="3302000" cy="1181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ED659D-E677-43D3-37B8-410462073D2D}"/>
              </a:ext>
            </a:extLst>
          </p:cNvPr>
          <p:cNvSpPr txBox="1"/>
          <p:nvPr/>
        </p:nvSpPr>
        <p:spPr>
          <a:xfrm>
            <a:off x="1489074" y="6311460"/>
            <a:ext cx="10277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solidFill>
                  <a:srgbClr val="DCDCAA"/>
                </a:solidFill>
                <a:hlinkClick r:id="rId3"/>
              </a:rPr>
              <a:t>https://developer.mozilla.org/en-US/docs/Web/JavaScript/Reference/Global_Objects/Array/forEach</a:t>
            </a:r>
            <a:r>
              <a:rPr lang="en-IE" dirty="0">
                <a:solidFill>
                  <a:srgbClr val="DCDCAA"/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99359C-48E4-913A-3909-6A970623023A}"/>
              </a:ext>
            </a:extLst>
          </p:cNvPr>
          <p:cNvSpPr txBox="1"/>
          <p:nvPr/>
        </p:nvSpPr>
        <p:spPr>
          <a:xfrm>
            <a:off x="1489075" y="1447818"/>
            <a:ext cx="9213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Array.forEach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dirty="0">
                <a:solidFill>
                  <a:srgbClr val="4FC1FF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runs a function for each item in an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4FC1FF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Unlike “map” it has no return value</a:t>
            </a:r>
            <a:endParaRPr lang="en-I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1C638-4CDD-8117-9A6D-B48496CDCB34}"/>
              </a:ext>
            </a:extLst>
          </p:cNvPr>
          <p:cNvSpPr txBox="1"/>
          <p:nvPr/>
        </p:nvSpPr>
        <p:spPr>
          <a:xfrm>
            <a:off x="130014" y="2847313"/>
            <a:ext cx="1193197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6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words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[</a:t>
            </a:r>
            <a:r>
              <a:rPr lang="en-IE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'metal'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'rock'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'folk'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</a:p>
          <a:p>
            <a:b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sz="16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descriptions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[] </a:t>
            </a:r>
            <a:r>
              <a:rPr lang="en-IE" sz="16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we use </a:t>
            </a:r>
            <a:r>
              <a:rPr lang="en-IE" sz="16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forEach</a:t>
            </a:r>
            <a:r>
              <a:rPr lang="en-IE" sz="16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to populate one by one</a:t>
            </a:r>
            <a:endParaRPr lang="en-IE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sz="16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words</a:t>
            </a:r>
            <a:r>
              <a:rPr lang="en-IE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forEach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=&gt;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descriptions</a:t>
            </a:r>
            <a:r>
              <a:rPr lang="en-IE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push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`The word "</a:t>
            </a:r>
            <a:r>
              <a:rPr lang="en-IE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${</a:t>
            </a:r>
            <a:r>
              <a:rPr lang="en-IE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IE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 has </a:t>
            </a:r>
            <a:r>
              <a:rPr lang="en-IE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${</a:t>
            </a:r>
            <a:r>
              <a:rPr lang="en-IE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sz="16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sz="16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length</a:t>
            </a:r>
            <a:r>
              <a:rPr lang="en-IE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IE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letters`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))</a:t>
            </a:r>
          </a:p>
          <a:p>
            <a:b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console</a:t>
            </a:r>
            <a:r>
              <a:rPr lang="en-IE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log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sz="16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descriptions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92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0D83C-53D4-52D1-DB4C-18639F88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IE" sz="4800"/>
              <a:t>There is a video to accompany this!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74D1-BB1A-AB9B-81AE-9531B53F3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51" y="2517349"/>
            <a:ext cx="6318339" cy="3639450"/>
          </a:xfrm>
        </p:spPr>
        <p:txBody>
          <a:bodyPr anchor="ctr">
            <a:normAutofit/>
          </a:bodyPr>
          <a:lstStyle/>
          <a:p>
            <a:r>
              <a:rPr lang="en-IE" sz="2000" dirty="0">
                <a:hlinkClick r:id="rId2"/>
              </a:rPr>
              <a:t>https://www.youtube.com/watch?v=eU0APT5Xgfg</a:t>
            </a:r>
            <a:r>
              <a:rPr lang="en-IE" sz="2000" dirty="0"/>
              <a:t> </a:t>
            </a:r>
          </a:p>
        </p:txBody>
      </p:sp>
      <p:pic>
        <p:nvPicPr>
          <p:cNvPr id="4" name="Picture 3" descr="A white cloud with blue and orange text&#10;&#10;Description automatically generated">
            <a:extLst>
              <a:ext uri="{FF2B5EF4-FFF2-40B4-BE49-F238E27FC236}">
                <a16:creationId xmlns:a16="http://schemas.microsoft.com/office/drawing/2014/main" id="{D456A45A-4DE8-510C-2C35-19C60BCEC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532" y="2895401"/>
            <a:ext cx="5150277" cy="289195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23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6603536-4D4A-9C76-919F-6CB551AE3987}"/>
              </a:ext>
            </a:extLst>
          </p:cNvPr>
          <p:cNvSpPr txBox="1"/>
          <p:nvPr/>
        </p:nvSpPr>
        <p:spPr>
          <a:xfrm>
            <a:off x="4766240" y="325322"/>
            <a:ext cx="2659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1" u="sng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 map or </a:t>
            </a:r>
            <a:r>
              <a:rPr lang="en-IE" b="1" u="sng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forEach</a:t>
            </a:r>
            <a:endParaRPr lang="en-IE" b="1" u="sng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D659D-E677-43D3-37B8-410462073D2D}"/>
              </a:ext>
            </a:extLst>
          </p:cNvPr>
          <p:cNvSpPr txBox="1"/>
          <p:nvPr/>
        </p:nvSpPr>
        <p:spPr>
          <a:xfrm>
            <a:off x="1489074" y="6311460"/>
            <a:ext cx="10277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solidFill>
                  <a:srgbClr val="DCDCAA"/>
                </a:solidFill>
                <a:hlinkClick r:id="rId2"/>
              </a:rPr>
              <a:t>https://developer.mozilla.org/en-US/docs/Web/JavaScript/Reference/Global_Objects/Array/forEach</a:t>
            </a:r>
            <a:r>
              <a:rPr lang="en-IE" dirty="0">
                <a:solidFill>
                  <a:srgbClr val="DCDCAA"/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99359C-48E4-913A-3909-6A970623023A}"/>
              </a:ext>
            </a:extLst>
          </p:cNvPr>
          <p:cNvSpPr txBox="1"/>
          <p:nvPr/>
        </p:nvSpPr>
        <p:spPr>
          <a:xfrm>
            <a:off x="879007" y="1727640"/>
            <a:ext cx="10887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Use map when you want to </a:t>
            </a:r>
            <a:r>
              <a:rPr lang="en-IE" b="1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transform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each item in an array into a new array, e.g. square every number in an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0" dirty="0">
              <a:solidFill>
                <a:srgbClr val="4FC1FF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4FC1FF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Use </a:t>
            </a:r>
            <a:r>
              <a:rPr lang="en-IE" dirty="0" err="1">
                <a:solidFill>
                  <a:srgbClr val="4FC1FF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forEach</a:t>
            </a:r>
            <a:r>
              <a:rPr lang="en-IE" dirty="0">
                <a:solidFill>
                  <a:srgbClr val="4FC1FF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 when you want to use each item in an array to act upon another piece of data e.g. add every item of fruit into a shopping basket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38D079-7319-F846-E2F3-DA9811319CE8}"/>
              </a:ext>
            </a:extLst>
          </p:cNvPr>
          <p:cNvSpPr txBox="1"/>
          <p:nvPr/>
        </p:nvSpPr>
        <p:spPr>
          <a:xfrm>
            <a:off x="1737472" y="4158049"/>
            <a:ext cx="87170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words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[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'metal'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'rock'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'folk'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</a:p>
          <a:p>
            <a:b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uppercaseWords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words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map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=&gt;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toUpperCase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());</a:t>
            </a:r>
          </a:p>
          <a:p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new array with ["METAL", "ROCK", "FOLK"]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129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6603536-4D4A-9C76-919F-6CB551AE3987}"/>
              </a:ext>
            </a:extLst>
          </p:cNvPr>
          <p:cNvSpPr txBox="1"/>
          <p:nvPr/>
        </p:nvSpPr>
        <p:spPr>
          <a:xfrm>
            <a:off x="4868583" y="405226"/>
            <a:ext cx="2454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1" u="sng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find and filter</a:t>
            </a:r>
            <a:endParaRPr lang="en-IE" b="1" u="sng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D659D-E677-43D3-37B8-410462073D2D}"/>
              </a:ext>
            </a:extLst>
          </p:cNvPr>
          <p:cNvSpPr txBox="1"/>
          <p:nvPr/>
        </p:nvSpPr>
        <p:spPr>
          <a:xfrm>
            <a:off x="957446" y="5948390"/>
            <a:ext cx="10277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solidFill>
                  <a:srgbClr val="DCDCAA"/>
                </a:solidFill>
                <a:hlinkClick r:id="rId2"/>
              </a:rPr>
              <a:t>https://developer.mozilla.org/en-US/docs/Web/JavaScript/Reference/Global_Objects/Array/find</a:t>
            </a:r>
            <a:r>
              <a:rPr lang="en-IE" dirty="0">
                <a:solidFill>
                  <a:srgbClr val="DCDCAA"/>
                </a:solidFill>
              </a:rPr>
              <a:t> </a:t>
            </a:r>
            <a:br>
              <a:rPr lang="en-IE" dirty="0">
                <a:solidFill>
                  <a:srgbClr val="DCDCAA"/>
                </a:solidFill>
              </a:rPr>
            </a:br>
            <a:r>
              <a:rPr lang="en-IE" dirty="0">
                <a:solidFill>
                  <a:srgbClr val="DCDCAA"/>
                </a:solidFill>
                <a:hlinkClick r:id="rId3"/>
              </a:rPr>
              <a:t>https://developer.mozilla.org/en-US/docs/Web/JavaScript/Reference/Global_Objects/Array/filter</a:t>
            </a:r>
            <a:r>
              <a:rPr lang="en-IE" dirty="0">
                <a:solidFill>
                  <a:srgbClr val="DCDCAA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B6BCB5-1DBC-E221-6D70-F1C64E27C675}"/>
              </a:ext>
            </a:extLst>
          </p:cNvPr>
          <p:cNvSpPr txBox="1"/>
          <p:nvPr/>
        </p:nvSpPr>
        <p:spPr>
          <a:xfrm>
            <a:off x="347380" y="3906133"/>
            <a:ext cx="114972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numbers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[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5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12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8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130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44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];</a:t>
            </a:r>
          </a:p>
          <a:p>
            <a:b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foundNumber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numbers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find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((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element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=&gt;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element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10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 </a:t>
            </a:r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12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foundNumbers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numbers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filter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((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element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=&gt;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element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10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 </a:t>
            </a:r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[12, 130, 44]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D786D-A37D-E0F5-FA48-92B28ADBAF29}"/>
              </a:ext>
            </a:extLst>
          </p:cNvPr>
          <p:cNvSpPr txBox="1"/>
          <p:nvPr/>
        </p:nvSpPr>
        <p:spPr>
          <a:xfrm>
            <a:off x="652413" y="1474539"/>
            <a:ext cx="11192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Use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Array.find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to find the </a:t>
            </a:r>
            <a:r>
              <a:rPr lang="en-IE" b="1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FIRST ELEMENT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that matches a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4FC1FF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Use </a:t>
            </a:r>
            <a:r>
              <a:rPr lang="en-IE" dirty="0" err="1">
                <a:solidFill>
                  <a:srgbClr val="4FC1FF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Array.filter</a:t>
            </a:r>
            <a:r>
              <a:rPr lang="en-IE" dirty="0">
                <a:solidFill>
                  <a:srgbClr val="4FC1FF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 to find </a:t>
            </a:r>
            <a:r>
              <a:rPr lang="en-IE" b="1" dirty="0">
                <a:solidFill>
                  <a:srgbClr val="4FC1FF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ALL</a:t>
            </a:r>
            <a:r>
              <a:rPr lang="en-IE" dirty="0">
                <a:solidFill>
                  <a:srgbClr val="4FC1FF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1" dirty="0">
                <a:solidFill>
                  <a:srgbClr val="4FC1FF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THE ELEMENTS </a:t>
            </a:r>
            <a:r>
              <a:rPr lang="en-IE" dirty="0">
                <a:solidFill>
                  <a:srgbClr val="4FC1FF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as an array that match a condition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4869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BBDD-21A6-1E84-A074-06DFE774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Where is the data?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3188D-2BED-B3E4-A225-B8C19EDEE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23766"/>
            <a:ext cx="7772400" cy="38104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507579-DC30-BDFE-8AB1-CCF88E453A79}"/>
              </a:ext>
            </a:extLst>
          </p:cNvPr>
          <p:cNvSpPr txBox="1"/>
          <p:nvPr/>
        </p:nvSpPr>
        <p:spPr>
          <a:xfrm>
            <a:off x="838200" y="5579484"/>
            <a:ext cx="11035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hlinkClick r:id="rId3"/>
              </a:rPr>
              <a:t>https://wit-hdip-comp-sci-2024-web-dev-1.netlify.app/topic---assignments/unit-b-assign-2/archive/data.zip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237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01F7-CE20-9B8D-5CFB-3455C6991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3" y="47073"/>
            <a:ext cx="10515600" cy="1325563"/>
          </a:xfrm>
        </p:spPr>
        <p:txBody>
          <a:bodyPr/>
          <a:lstStyle/>
          <a:p>
            <a:r>
              <a:rPr lang="en-IE" dirty="0"/>
              <a:t>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9E9EF9-0E02-2FAB-3DBC-330E552F2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708" y="1139298"/>
            <a:ext cx="2525092" cy="45794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B1434C-6F9B-D7D3-101C-6E00ADE18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3" y="1457739"/>
            <a:ext cx="3920838" cy="54002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26D808-662B-AF70-4A27-1E98D8ED8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454" y="2047661"/>
            <a:ext cx="2525092" cy="444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1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01F7-CE20-9B8D-5CFB-3455C6991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3" y="47073"/>
            <a:ext cx="10515600" cy="1325563"/>
          </a:xfrm>
        </p:spPr>
        <p:txBody>
          <a:bodyPr/>
          <a:lstStyle/>
          <a:p>
            <a:r>
              <a:rPr lang="en-IE" dirty="0"/>
              <a:t>What is the weather code for today?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1434C-6F9B-D7D3-101C-6E00ADE18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3" y="1457739"/>
            <a:ext cx="3920838" cy="54002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26D808-662B-AF70-4A27-1E98D8ED8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454" y="2047661"/>
            <a:ext cx="2525092" cy="44452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31F61B-57DF-CEAC-5A4A-7C60116FF843}"/>
              </a:ext>
            </a:extLst>
          </p:cNvPr>
          <p:cNvSpPr txBox="1"/>
          <p:nvPr/>
        </p:nvSpPr>
        <p:spPr>
          <a:xfrm>
            <a:off x="7566991" y="3247791"/>
            <a:ext cx="4183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weather code for today is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weather code for tomorrow is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weather code for the day after tomorrow is 61</a:t>
            </a:r>
          </a:p>
        </p:txBody>
      </p:sp>
    </p:spTree>
    <p:extLst>
      <p:ext uri="{BB962C8B-B14F-4D97-AF65-F5344CB8AC3E}">
        <p14:creationId xmlns:p14="http://schemas.microsoft.com/office/powerpoint/2010/main" val="175812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01F7-CE20-9B8D-5CFB-3455C6991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3" y="47073"/>
            <a:ext cx="10515600" cy="1325563"/>
          </a:xfrm>
        </p:spPr>
        <p:txBody>
          <a:bodyPr/>
          <a:lstStyle/>
          <a:p>
            <a:r>
              <a:rPr lang="en-IE" dirty="0"/>
              <a:t>What is the max temperature for today?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1434C-6F9B-D7D3-101C-6E00ADE18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3" y="1457739"/>
            <a:ext cx="3920838" cy="54002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26D808-662B-AF70-4A27-1E98D8ED8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454" y="2047661"/>
            <a:ext cx="2525092" cy="44452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31F61B-57DF-CEAC-5A4A-7C60116FF843}"/>
              </a:ext>
            </a:extLst>
          </p:cNvPr>
          <p:cNvSpPr txBox="1"/>
          <p:nvPr/>
        </p:nvSpPr>
        <p:spPr>
          <a:xfrm>
            <a:off x="7566991" y="3247791"/>
            <a:ext cx="4183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max temp for today is 8.0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max temp for tomorrow is 8.0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max temp for the day after tomorrow is 10.5</a:t>
            </a:r>
          </a:p>
        </p:txBody>
      </p:sp>
    </p:spTree>
    <p:extLst>
      <p:ext uri="{BB962C8B-B14F-4D97-AF65-F5344CB8AC3E}">
        <p14:creationId xmlns:p14="http://schemas.microsoft.com/office/powerpoint/2010/main" val="1890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F63C-1BA5-6650-66F3-B6BB280C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Time index and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54BA6-5743-9449-FAD0-04367822D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4101824" cy="4351338"/>
          </a:xfrm>
        </p:spPr>
        <p:txBody>
          <a:bodyPr/>
          <a:lstStyle/>
          <a:p>
            <a:r>
              <a:rPr lang="en-IE" dirty="0"/>
              <a:t>The index of the “date” is the same index of the data </a:t>
            </a:r>
          </a:p>
          <a:p>
            <a:r>
              <a:rPr lang="en-IE" dirty="0"/>
              <a:t>For Today+5</a:t>
            </a:r>
          </a:p>
          <a:p>
            <a:pPr lvl="1"/>
            <a:r>
              <a:rPr lang="en-IE" dirty="0"/>
              <a:t>The wind speed is 11.2</a:t>
            </a:r>
          </a:p>
          <a:p>
            <a:pPr lvl="1"/>
            <a:r>
              <a:rPr lang="en-IE" dirty="0"/>
              <a:t>The wind gusts are 25.2</a:t>
            </a:r>
          </a:p>
          <a:p>
            <a:pPr lvl="1"/>
            <a:r>
              <a:rPr lang="en-IE" dirty="0"/>
              <a:t>The dominant wind direction is 247 degrees (you should convert to compass)</a:t>
            </a:r>
          </a:p>
          <a:p>
            <a:pPr lvl="1"/>
            <a:endParaRPr lang="en-IE" dirty="0"/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FFA83-FBBB-DDD6-FCC7-8F0B24C87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835" y="1527693"/>
            <a:ext cx="3597965" cy="49472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11D4E3-1A40-7E37-CA07-738E6A126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824" y="3035041"/>
            <a:ext cx="2527300" cy="20955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FA46E8-1106-E8B9-B65B-92C4046AECDC}"/>
              </a:ext>
            </a:extLst>
          </p:cNvPr>
          <p:cNvCxnSpPr/>
          <p:nvPr/>
        </p:nvCxnSpPr>
        <p:spPr>
          <a:xfrm flipV="1">
            <a:off x="5365474" y="2796209"/>
            <a:ext cx="2678596" cy="1749287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6BDCD1-B031-C024-24BA-A6EA5684612F}"/>
              </a:ext>
            </a:extLst>
          </p:cNvPr>
          <p:cNvCxnSpPr>
            <a:cxnSpLocks/>
          </p:cNvCxnSpPr>
          <p:nvPr/>
        </p:nvCxnSpPr>
        <p:spPr>
          <a:xfrm flipV="1">
            <a:off x="5365474" y="4386470"/>
            <a:ext cx="2678596" cy="159026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BFA924-FED3-F036-115E-EE93D73A3C92}"/>
              </a:ext>
            </a:extLst>
          </p:cNvPr>
          <p:cNvCxnSpPr>
            <a:cxnSpLocks/>
          </p:cNvCxnSpPr>
          <p:nvPr/>
        </p:nvCxnSpPr>
        <p:spPr>
          <a:xfrm>
            <a:off x="5365474" y="4538870"/>
            <a:ext cx="2678596" cy="1464365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312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2490-A447-E71A-D84C-CB75D607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else is in there? – Data Definition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D41277-C8EB-5A1E-8C63-E57FA135E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9" y="1349993"/>
            <a:ext cx="6069911" cy="5413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1EE7A5-74C7-03EB-3F8B-587D89010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757" y="1690688"/>
            <a:ext cx="5510955" cy="474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2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6378-D555-0DCF-D0CF-2C006F61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 weather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78273-DB30-8CA8-5D0D-35AF30E51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95052" cy="612775"/>
          </a:xfrm>
        </p:spPr>
        <p:txBody>
          <a:bodyPr/>
          <a:lstStyle/>
          <a:p>
            <a:r>
              <a:rPr lang="en-IE" dirty="0"/>
              <a:t>Check the data definition documentation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B025E-73F4-DA22-3389-BF9EC342C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77269"/>
            <a:ext cx="3666683" cy="42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1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1323</Words>
  <Application>Microsoft Macintosh PowerPoint</Application>
  <PresentationFormat>Widescreen</PresentationFormat>
  <Paragraphs>124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Menlo</vt:lpstr>
      <vt:lpstr>Office Theme</vt:lpstr>
      <vt:lpstr>Assignment 2</vt:lpstr>
      <vt:lpstr>There is a video to accompany this!</vt:lpstr>
      <vt:lpstr>Where is the data?</vt:lpstr>
      <vt:lpstr>The Data</vt:lpstr>
      <vt:lpstr>What is the weather code for today?</vt:lpstr>
      <vt:lpstr>What is the max temperature for today?</vt:lpstr>
      <vt:lpstr>Time index and properties</vt:lpstr>
      <vt:lpstr>What else is in there? – Data Definition</vt:lpstr>
      <vt:lpstr>What is a weather code?</vt:lpstr>
      <vt:lpstr>What else is in there? – Logo</vt:lpstr>
      <vt:lpstr>How do we use the data?</vt:lpstr>
      <vt:lpstr>How can we use JSON in our Assignment?</vt:lpstr>
      <vt:lpstr>PowerPoint Presentation</vt:lpstr>
      <vt:lpstr>Basic</vt:lpstr>
      <vt:lpstr>Useful Techniques for Working with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</dc:title>
  <dc:creator>John Rellis</dc:creator>
  <cp:lastModifiedBy>John Rellis</cp:lastModifiedBy>
  <cp:revision>6</cp:revision>
  <dcterms:created xsi:type="dcterms:W3CDTF">2024-04-08T14:11:39Z</dcterms:created>
  <dcterms:modified xsi:type="dcterms:W3CDTF">2024-04-16T10:25:45Z</dcterms:modified>
</cp:coreProperties>
</file>