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Shape 23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5" name="Shape 23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ctr" defTabSz="1285875" latinLnBrk="0">
      <a:defRPr sz="1600">
        <a:latin typeface="+mj-lt"/>
        <a:ea typeface="+mj-ea"/>
        <a:cs typeface="+mj-cs"/>
        <a:sym typeface="Helvetica Neue Light"/>
      </a:defRPr>
    </a:lvl1pPr>
    <a:lvl2pPr indent="228600" algn="ctr" defTabSz="1285875" latinLnBrk="0">
      <a:defRPr sz="1600">
        <a:latin typeface="+mj-lt"/>
        <a:ea typeface="+mj-ea"/>
        <a:cs typeface="+mj-cs"/>
        <a:sym typeface="Helvetica Neue Light"/>
      </a:defRPr>
    </a:lvl2pPr>
    <a:lvl3pPr indent="457200" algn="ctr" defTabSz="1285875" latinLnBrk="0">
      <a:defRPr sz="1600">
        <a:latin typeface="+mj-lt"/>
        <a:ea typeface="+mj-ea"/>
        <a:cs typeface="+mj-cs"/>
        <a:sym typeface="Helvetica Neue Light"/>
      </a:defRPr>
    </a:lvl3pPr>
    <a:lvl4pPr indent="685800" algn="ctr" defTabSz="1285875" latinLnBrk="0">
      <a:defRPr sz="1600">
        <a:latin typeface="+mj-lt"/>
        <a:ea typeface="+mj-ea"/>
        <a:cs typeface="+mj-cs"/>
        <a:sym typeface="Helvetica Neue Light"/>
      </a:defRPr>
    </a:lvl4pPr>
    <a:lvl5pPr indent="914400" algn="ctr" defTabSz="1285875" latinLnBrk="0">
      <a:defRPr sz="1600">
        <a:latin typeface="+mj-lt"/>
        <a:ea typeface="+mj-ea"/>
        <a:cs typeface="+mj-cs"/>
        <a:sym typeface="Helvetica Neue Light"/>
      </a:defRPr>
    </a:lvl5pPr>
    <a:lvl6pPr indent="1143000" algn="ctr" defTabSz="1285875" latinLnBrk="0">
      <a:defRPr sz="1600">
        <a:latin typeface="+mj-lt"/>
        <a:ea typeface="+mj-ea"/>
        <a:cs typeface="+mj-cs"/>
        <a:sym typeface="Helvetica Neue Light"/>
      </a:defRPr>
    </a:lvl6pPr>
    <a:lvl7pPr indent="1371600" algn="ctr" defTabSz="1285875" latinLnBrk="0">
      <a:defRPr sz="1600">
        <a:latin typeface="+mj-lt"/>
        <a:ea typeface="+mj-ea"/>
        <a:cs typeface="+mj-cs"/>
        <a:sym typeface="Helvetica Neue Light"/>
      </a:defRPr>
    </a:lvl7pPr>
    <a:lvl8pPr indent="1600200" algn="ctr" defTabSz="1285875" latinLnBrk="0">
      <a:defRPr sz="1600">
        <a:latin typeface="+mj-lt"/>
        <a:ea typeface="+mj-ea"/>
        <a:cs typeface="+mj-cs"/>
        <a:sym typeface="Helvetica Neue Light"/>
      </a:defRPr>
    </a:lvl8pPr>
    <a:lvl9pPr indent="1828800" algn="ctr" defTabSz="1285875" latinLnBrk="0">
      <a:defRPr sz="1600">
        <a:latin typeface="+mj-lt"/>
        <a:ea typeface="+mj-ea"/>
        <a:cs typeface="+mj-cs"/>
        <a:sym typeface="Helvetica Neue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wit.ie" TargetMode="Externa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8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15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16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17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lnSpc>
                <a:spcPct val="120000"/>
              </a:lnSpc>
              <a:defRPr sz="2800"/>
            </a:lvl1pPr>
            <a:lvl2pPr indent="457200" defTabSz="1285875">
              <a:lnSpc>
                <a:spcPct val="120000"/>
              </a:lnSpc>
              <a:defRPr sz="2800"/>
            </a:lvl2pPr>
            <a:lvl3pPr indent="914400" defTabSz="1285875">
              <a:lnSpc>
                <a:spcPct val="120000"/>
              </a:lnSpc>
              <a:defRPr sz="2800"/>
            </a:lvl3pPr>
            <a:lvl4pPr indent="1371600" defTabSz="1285875">
              <a:lnSpc>
                <a:spcPct val="120000"/>
              </a:lnSpc>
              <a:defRPr sz="2800"/>
            </a:lvl4pPr>
            <a:lvl5pPr indent="1828800" defTabSz="1285875">
              <a:lnSpc>
                <a:spcPct val="120000"/>
              </a:lnSpc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16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166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167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168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170" name="Title Text"/>
          <p:cNvSpPr txBox="1"/>
          <p:nvPr>
            <p:ph type="title"/>
          </p:nvPr>
        </p:nvSpPr>
        <p:spPr>
          <a:xfrm>
            <a:off x="4298156" y="3330773"/>
            <a:ext cx="15787688" cy="1446610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8289726" y="6661546"/>
            <a:ext cx="8126017" cy="278606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lnSpc>
                <a:spcPct val="120000"/>
              </a:lnSpc>
              <a:defRPr sz="2800"/>
            </a:lvl1pPr>
            <a:lvl2pPr marL="482203" indent="-25003" algn="l" defTabSz="1285875">
              <a:lnSpc>
                <a:spcPct val="120000"/>
              </a:lnSpc>
              <a:defRPr sz="2800"/>
            </a:lvl2pPr>
            <a:lvl3pPr marL="482203" indent="432196" algn="l" defTabSz="1285875">
              <a:lnSpc>
                <a:spcPct val="120000"/>
              </a:lnSpc>
              <a:defRPr sz="2800"/>
            </a:lvl3pPr>
            <a:lvl4pPr marL="482203" indent="889396" algn="l" defTabSz="1285875">
              <a:lnSpc>
                <a:spcPct val="120000"/>
              </a:lnSpc>
              <a:defRPr sz="2800"/>
            </a:lvl4pPr>
            <a:lvl5pPr marL="482203" indent="1346596" algn="l" defTabSz="1285875">
              <a:lnSpc>
                <a:spcPct val="120000"/>
              </a:lnSpc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99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100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0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110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19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120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2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130" name="Body Level One…"/>
          <p:cNvSpPr txBox="1"/>
          <p:nvPr>
            <p:ph type="body" sz="quarter" idx="1"/>
          </p:nvPr>
        </p:nvSpPr>
        <p:spPr>
          <a:xfrm>
            <a:off x="3655218" y="12394406"/>
            <a:ext cx="5697142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3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140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1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114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50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15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67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168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9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117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78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179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0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8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190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18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183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184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185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187" name="Title Text"/>
          <p:cNvSpPr txBox="1"/>
          <p:nvPr>
            <p:ph type="title"/>
          </p:nvPr>
        </p:nvSpPr>
        <p:spPr>
          <a:xfrm>
            <a:off x="16138921" y="3330773"/>
            <a:ext cx="3946923" cy="6116837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sz="half" idx="1"/>
          </p:nvPr>
        </p:nvSpPr>
        <p:spPr>
          <a:xfrm>
            <a:off x="4298156" y="3330773"/>
            <a:ext cx="11626454" cy="6116837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lnSpc>
                <a:spcPct val="120000"/>
              </a:lnSpc>
              <a:defRPr sz="2800"/>
            </a:lvl1pPr>
            <a:lvl2pPr marL="482203" indent="-25003" algn="l" defTabSz="1285875">
              <a:lnSpc>
                <a:spcPct val="120000"/>
              </a:lnSpc>
              <a:defRPr sz="2800"/>
            </a:lvl2pPr>
            <a:lvl3pPr marL="482203" indent="432196" algn="l" defTabSz="1285875">
              <a:lnSpc>
                <a:spcPct val="120000"/>
              </a:lnSpc>
              <a:defRPr sz="2800"/>
            </a:lvl3pPr>
            <a:lvl4pPr marL="482203" indent="889396" algn="l" defTabSz="1285875">
              <a:lnSpc>
                <a:spcPct val="120000"/>
              </a:lnSpc>
              <a:defRPr sz="2800"/>
            </a:lvl4pPr>
            <a:lvl5pPr marL="482203" indent="1346596" algn="l" defTabSz="1285875">
              <a:lnSpc>
                <a:spcPct val="120000"/>
              </a:lnSpc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Line"/>
          <p:cNvSpPr/>
          <p:nvPr/>
        </p:nvSpPr>
        <p:spPr>
          <a:xfrm flipH="1">
            <a:off x="12193785" y="2536031"/>
            <a:ext cx="1" cy="60721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199" name="Title Text"/>
          <p:cNvSpPr txBox="1"/>
          <p:nvPr>
            <p:ph type="title"/>
          </p:nvPr>
        </p:nvSpPr>
        <p:spPr>
          <a:xfrm>
            <a:off x="16230452" y="549175"/>
            <a:ext cx="4190256" cy="12988232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200" name="Body Level One…"/>
          <p:cNvSpPr txBox="1"/>
          <p:nvPr>
            <p:ph type="body" idx="1"/>
          </p:nvPr>
        </p:nvSpPr>
        <p:spPr>
          <a:xfrm>
            <a:off x="3655218" y="549175"/>
            <a:ext cx="12360922" cy="1298823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09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210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1pPr>
            <a:lvl2pPr indent="4572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2pPr>
            <a:lvl3pPr indent="9144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3pPr>
            <a:lvl4pPr indent="13716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4pPr>
            <a:lvl5pPr indent="18288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19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220" name="Body Level One…"/>
          <p:cNvSpPr txBox="1"/>
          <p:nvPr>
            <p:ph type="body" sz="quarter" idx="1"/>
          </p:nvPr>
        </p:nvSpPr>
        <p:spPr>
          <a:xfrm>
            <a:off x="3851671" y="3268265"/>
            <a:ext cx="7143751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29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230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39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240" name="Body Level One…"/>
          <p:cNvSpPr txBox="1"/>
          <p:nvPr>
            <p:ph type="body" sz="quarter" idx="1"/>
          </p:nvPr>
        </p:nvSpPr>
        <p:spPr>
          <a:xfrm>
            <a:off x="3851671" y="3268265"/>
            <a:ext cx="3464720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1950" indent="-361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1pPr>
            <a:lvl2pPr marL="815975" indent="-422275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2pPr>
            <a:lvl3pPr marL="1344929" indent="-50672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3pPr>
            <a:lvl4pPr marL="18457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4pPr>
            <a:lvl5pPr marL="22902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4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250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1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125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60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26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6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77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278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366712" indent="-366712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1pPr>
            <a:lvl2pPr marL="812800" indent="-41910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2pPr>
            <a:lvl3pPr marL="1327150" indent="-488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3pPr>
            <a:lvl4pPr marL="18694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4pPr>
            <a:lvl5pPr marL="23139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9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128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88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289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0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9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3600">
                <a:solidFill>
                  <a:srgbClr val="606060"/>
                </a:solidFill>
              </a:defRPr>
            </a:lvl1pPr>
            <a:lvl2pPr indent="457200" defTabSz="1285875">
              <a:defRPr sz="3600">
                <a:solidFill>
                  <a:srgbClr val="606060"/>
                </a:solidFill>
              </a:defRPr>
            </a:lvl2pPr>
            <a:lvl3pPr indent="914400" defTabSz="1285875">
              <a:defRPr sz="3600">
                <a:solidFill>
                  <a:srgbClr val="606060"/>
                </a:solidFill>
              </a:defRPr>
            </a:lvl3pPr>
            <a:lvl4pPr indent="1371600" defTabSz="1285875">
              <a:defRPr sz="3600">
                <a:solidFill>
                  <a:srgbClr val="606060"/>
                </a:solidFill>
              </a:defRPr>
            </a:lvl4pPr>
            <a:lvl5pPr indent="1828800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299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00" name="Body Level One…"/>
          <p:cNvSpPr txBox="1"/>
          <p:nvPr>
            <p:ph type="body" sz="quarter" idx="1"/>
          </p:nvPr>
        </p:nvSpPr>
        <p:spPr>
          <a:xfrm>
            <a:off x="3851671" y="3268265"/>
            <a:ext cx="7143751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09" name="Title Text"/>
          <p:cNvSpPr txBox="1"/>
          <p:nvPr>
            <p:ph type="title"/>
          </p:nvPr>
        </p:nvSpPr>
        <p:spPr>
          <a:xfrm>
            <a:off x="16362164" y="464343"/>
            <a:ext cx="4170165" cy="12037220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10" name="Body Level One…"/>
          <p:cNvSpPr txBox="1"/>
          <p:nvPr>
            <p:ph type="body" idx="1"/>
          </p:nvPr>
        </p:nvSpPr>
        <p:spPr>
          <a:xfrm>
            <a:off x="3851671" y="464343"/>
            <a:ext cx="12296181" cy="12037220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19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20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1pPr>
            <a:lvl2pPr indent="4572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2pPr>
            <a:lvl3pPr indent="9144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3pPr>
            <a:lvl4pPr indent="13716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4pPr>
            <a:lvl5pPr indent="18288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29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30" name="Body Level One…"/>
          <p:cNvSpPr txBox="1"/>
          <p:nvPr>
            <p:ph type="body" sz="quarter" idx="1"/>
          </p:nvPr>
        </p:nvSpPr>
        <p:spPr>
          <a:xfrm>
            <a:off x="14817328" y="3268265"/>
            <a:ext cx="5715001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39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340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49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50" name="Body Level One…"/>
          <p:cNvSpPr txBox="1"/>
          <p:nvPr>
            <p:ph type="body" sz="quarter" idx="1"/>
          </p:nvPr>
        </p:nvSpPr>
        <p:spPr>
          <a:xfrm>
            <a:off x="14817328" y="3268265"/>
            <a:ext cx="2750344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1950" indent="-361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1pPr>
            <a:lvl2pPr marL="815975" indent="-422275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2pPr>
            <a:lvl3pPr marL="1344929" indent="-50672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3pPr>
            <a:lvl4pPr marL="18457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4pPr>
            <a:lvl5pPr marL="22902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5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60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1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136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70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7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7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87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388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366712" indent="-366712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1pPr>
            <a:lvl2pPr marL="812800" indent="-41910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2pPr>
            <a:lvl3pPr marL="1327150" indent="-488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3pPr>
            <a:lvl4pPr marL="18694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4pPr>
            <a:lvl5pPr marL="23139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9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139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07" name="Title Text"/>
          <p:cNvSpPr txBox="1"/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sz="half" idx="1"/>
          </p:nvPr>
        </p:nvSpPr>
        <p:spPr>
          <a:xfrm>
            <a:off x="3851671" y="7054453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398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399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0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409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410" name="Body Level One…"/>
          <p:cNvSpPr txBox="1"/>
          <p:nvPr>
            <p:ph type="body" sz="quarter" idx="1"/>
          </p:nvPr>
        </p:nvSpPr>
        <p:spPr>
          <a:xfrm>
            <a:off x="14817328" y="3268265"/>
            <a:ext cx="5715001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419" name="Title Text"/>
          <p:cNvSpPr txBox="1"/>
          <p:nvPr>
            <p:ph type="title"/>
          </p:nvPr>
        </p:nvSpPr>
        <p:spPr>
          <a:xfrm>
            <a:off x="16362164" y="464343"/>
            <a:ext cx="4170165" cy="12037220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420" name="Body Level One…"/>
          <p:cNvSpPr txBox="1"/>
          <p:nvPr>
            <p:ph type="body" idx="1"/>
          </p:nvPr>
        </p:nvSpPr>
        <p:spPr>
          <a:xfrm>
            <a:off x="3851671" y="464343"/>
            <a:ext cx="12296181" cy="12037220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429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spcBef>
                <a:spcPts val="10100"/>
              </a:spcBef>
              <a:defRPr sz="3600">
                <a:solidFill>
                  <a:srgbClr val="606060"/>
                </a:solidFill>
              </a:defRPr>
            </a:lvl1pPr>
            <a:lvl2pPr indent="457200" defTabSz="1285875">
              <a:spcBef>
                <a:spcPts val="10100"/>
              </a:spcBef>
              <a:defRPr sz="3600">
                <a:solidFill>
                  <a:srgbClr val="606060"/>
                </a:solidFill>
              </a:defRPr>
            </a:lvl2pPr>
            <a:lvl3pPr indent="914400" defTabSz="1285875">
              <a:spcBef>
                <a:spcPts val="10100"/>
              </a:spcBef>
              <a:defRPr sz="3600">
                <a:solidFill>
                  <a:srgbClr val="606060"/>
                </a:solidFill>
              </a:defRPr>
            </a:lvl3pPr>
            <a:lvl4pPr indent="1371600" defTabSz="1285875">
              <a:spcBef>
                <a:spcPts val="10100"/>
              </a:spcBef>
              <a:defRPr sz="3600">
                <a:solidFill>
                  <a:srgbClr val="606060"/>
                </a:solidFill>
              </a:defRPr>
            </a:lvl4pPr>
            <a:lvl5pPr indent="1828800" defTabSz="1285875">
              <a:spcBef>
                <a:spcPts val="10100"/>
              </a:spcBef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438" name="Body Level One…"/>
          <p:cNvSpPr txBox="1"/>
          <p:nvPr>
            <p:ph type="body" idx="1"/>
          </p:nvPr>
        </p:nvSpPr>
        <p:spPr>
          <a:xfrm>
            <a:off x="3851671" y="1214437"/>
            <a:ext cx="16680658" cy="11287126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447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10100"/>
              </a:spcBef>
              <a:defRPr sz="2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10100"/>
              </a:spcBef>
              <a:defRPr sz="2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10100"/>
              </a:spcBef>
              <a:defRPr sz="2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10100"/>
              </a:spcBef>
              <a:defRPr sz="2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10100"/>
              </a:spcBef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456" name="Body Level One…"/>
          <p:cNvSpPr txBox="1"/>
          <p:nvPr>
            <p:ph type="body" sz="half" idx="1"/>
          </p:nvPr>
        </p:nvSpPr>
        <p:spPr>
          <a:xfrm>
            <a:off x="3851671" y="1214437"/>
            <a:ext cx="8233173" cy="11287126"/>
          </a:xfrm>
          <a:prstGeom prst="rect">
            <a:avLst/>
          </a:prstGeom>
        </p:spPr>
        <p:txBody>
          <a:bodyPr lIns="71437" tIns="71437" rIns="71437" bIns="71437"/>
          <a:lstStyle>
            <a:lvl1pPr marL="361950" indent="-361950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1pPr>
            <a:lvl2pPr marL="815975" indent="-422275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2pPr>
            <a:lvl3pPr marL="1344929" indent="-506729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3pPr>
            <a:lvl4pPr marL="1845733" indent="-563033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4pPr>
            <a:lvl5pPr marL="2290233" indent="-563033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465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10100"/>
              </a:spcBef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10100"/>
              </a:spcBef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10100"/>
              </a:spcBef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10100"/>
              </a:spcBef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10100"/>
              </a:spcBef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6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spcBef>
                <a:spcPts val="10100"/>
              </a:spcBef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146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475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7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218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rgbClr val="606060"/>
                </a:solidFill>
              </a:defRPr>
            </a:lvl1pPr>
            <a:lvl2pPr indent="457200" algn="l" defTabSz="1285875">
              <a:defRPr sz="2800">
                <a:solidFill>
                  <a:srgbClr val="606060"/>
                </a:solidFill>
              </a:defRPr>
            </a:lvl2pPr>
            <a:lvl3pPr indent="914400" algn="l" defTabSz="1285875">
              <a:defRPr sz="2800">
                <a:solidFill>
                  <a:srgbClr val="606060"/>
                </a:solidFill>
              </a:defRPr>
            </a:lvl3pPr>
            <a:lvl4pPr indent="1371600" algn="l" defTabSz="1285875">
              <a:defRPr sz="2800">
                <a:solidFill>
                  <a:srgbClr val="606060"/>
                </a:solidFill>
              </a:defRPr>
            </a:lvl4pPr>
            <a:lvl5pPr indent="1828800" algn="l" defTabSz="1285875"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490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366712" indent="-366712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1pPr>
            <a:lvl2pPr marL="812800" indent="-419100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2pPr>
            <a:lvl3pPr marL="1327150" indent="-488950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3pPr>
            <a:lvl4pPr marL="1869439" indent="-586739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4pPr>
            <a:lvl5pPr marL="2313939" indent="-586739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1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spcBef>
                <a:spcPts val="10100"/>
              </a:spcBef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149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500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1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spcBef>
                <a:spcPts val="10100"/>
              </a:spcBef>
              <a:defRPr sz="1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10100"/>
              </a:spcBef>
              <a:defRPr sz="1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10100"/>
              </a:spcBef>
              <a:defRPr sz="1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10100"/>
              </a:spcBef>
              <a:defRPr sz="1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10100"/>
              </a:spcBef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510" name="Body Level One…"/>
          <p:cNvSpPr txBox="1"/>
          <p:nvPr>
            <p:ph type="body" idx="1"/>
          </p:nvPr>
        </p:nvSpPr>
        <p:spPr>
          <a:xfrm>
            <a:off x="3851671" y="1214437"/>
            <a:ext cx="16680658" cy="11287126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Title Text"/>
          <p:cNvSpPr txBox="1"/>
          <p:nvPr>
            <p:ph type="title"/>
          </p:nvPr>
        </p:nvSpPr>
        <p:spPr>
          <a:xfrm>
            <a:off x="16362164" y="549175"/>
            <a:ext cx="4170165" cy="11952388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519" name="Body Level One…"/>
          <p:cNvSpPr txBox="1"/>
          <p:nvPr>
            <p:ph type="body" idx="1"/>
          </p:nvPr>
        </p:nvSpPr>
        <p:spPr>
          <a:xfrm>
            <a:off x="3851671" y="549175"/>
            <a:ext cx="12296181" cy="1195238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101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528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529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64293" tIns="64293" rIns="64293" bIns="64293"/>
          <a:lstStyle>
            <a:lvl1pPr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1pPr>
            <a:lvl2pPr indent="4572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2pPr>
            <a:lvl3pPr indent="9144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3pPr>
            <a:lvl4pPr indent="13716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4pPr>
            <a:lvl5pPr indent="18288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538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539" name="Body Level One…"/>
          <p:cNvSpPr txBox="1"/>
          <p:nvPr>
            <p:ph type="body" idx="1"/>
          </p:nvPr>
        </p:nvSpPr>
        <p:spPr>
          <a:xfrm>
            <a:off x="3963292" y="3201292"/>
            <a:ext cx="16457416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813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58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702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147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548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549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64293" tIns="64293" rIns="64293" bIns="64293" anchor="b"/>
          <a:lstStyle>
            <a:lvl1pPr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558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559" name="Body Level One…"/>
          <p:cNvSpPr txBox="1"/>
          <p:nvPr>
            <p:ph type="body" sz="half" idx="1"/>
          </p:nvPr>
        </p:nvSpPr>
        <p:spPr>
          <a:xfrm>
            <a:off x="3963292" y="3201292"/>
            <a:ext cx="8121552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361950" indent="-361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1pPr>
            <a:lvl2pPr marL="866775" indent="-422275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2pPr>
            <a:lvl3pPr marL="1395729" indent="-50672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3pPr>
            <a:lvl4pPr marL="18965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4pPr>
            <a:lvl5pPr marL="23410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568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569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64293" tIns="64293" rIns="64293" bIns="64293" anchor="b"/>
          <a:lstStyle>
            <a:lvl1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0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64293" tIns="64293" rIns="64293" bIns="64293" anchor="b"/>
          <a:lstStyle/>
          <a:p>
            <a: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157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579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58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7" name="Title Text"/>
          <p:cNvSpPr txBox="1"/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28" name="Body Level One…"/>
          <p:cNvSpPr txBox="1"/>
          <p:nvPr>
            <p:ph type="body" sz="quarter" idx="1"/>
          </p:nvPr>
        </p:nvSpPr>
        <p:spPr>
          <a:xfrm>
            <a:off x="3851671" y="7054453"/>
            <a:ext cx="8233173" cy="446484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rgbClr val="606060"/>
                </a:solidFill>
              </a:defRPr>
            </a:lvl1pPr>
            <a:lvl2pPr marL="482203" indent="-25003" algn="l" defTabSz="1285875">
              <a:defRPr sz="3800">
                <a:solidFill>
                  <a:srgbClr val="606060"/>
                </a:solidFill>
              </a:defRPr>
            </a:lvl2pPr>
            <a:lvl3pPr marL="482203" indent="432196" algn="l" defTabSz="1285875">
              <a:defRPr sz="3800">
                <a:solidFill>
                  <a:srgbClr val="606060"/>
                </a:solidFill>
              </a:defRPr>
            </a:lvl3pPr>
            <a:lvl4pPr marL="482203" indent="889396" algn="l" defTabSz="1285875">
              <a:defRPr sz="3800">
                <a:solidFill>
                  <a:srgbClr val="606060"/>
                </a:solidFill>
              </a:defRPr>
            </a:lvl4pPr>
            <a:lvl5pPr marL="482203" indent="1346596" algn="l" defTabSz="1285875"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58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596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597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64293" tIns="64293" rIns="64293" bIns="64293"/>
          <a:lstStyle>
            <a:lvl1pPr marL="366712" indent="-366712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1pPr>
            <a:lvl2pPr marL="863600" indent="-41910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2pPr>
            <a:lvl3pPr marL="1377950" indent="-488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3pPr>
            <a:lvl4pPr marL="19202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4pPr>
            <a:lvl5pPr marL="23647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8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64293" tIns="64293" rIns="64293" bIns="64293"/>
          <a:lstStyle/>
          <a:p>
            <a: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159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607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608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09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618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619" name="Body Level One…"/>
          <p:cNvSpPr txBox="1"/>
          <p:nvPr>
            <p:ph type="body" idx="1"/>
          </p:nvPr>
        </p:nvSpPr>
        <p:spPr>
          <a:xfrm>
            <a:off x="3963292" y="3201292"/>
            <a:ext cx="16457416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813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58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702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147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628" name="Title Text"/>
          <p:cNvSpPr txBox="1"/>
          <p:nvPr>
            <p:ph type="title"/>
          </p:nvPr>
        </p:nvSpPr>
        <p:spPr>
          <a:xfrm>
            <a:off x="16362164" y="464343"/>
            <a:ext cx="4170165" cy="11787189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629" name="Body Level One…"/>
          <p:cNvSpPr txBox="1"/>
          <p:nvPr>
            <p:ph type="body" idx="1"/>
          </p:nvPr>
        </p:nvSpPr>
        <p:spPr>
          <a:xfrm>
            <a:off x="3851671" y="464343"/>
            <a:ext cx="12296181" cy="11787189"/>
          </a:xfrm>
          <a:prstGeom prst="rect">
            <a:avLst/>
          </a:prstGeom>
        </p:spPr>
        <p:txBody>
          <a:bodyPr lIns="64293" tIns="64293" rIns="64293" bIns="64293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813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58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702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147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63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64293" tIns="64293" rIns="64293" bIns="64293"/>
          <a:lstStyle>
            <a:lvl1pPr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1pPr>
            <a:lvl2pPr indent="4572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2pPr>
            <a:lvl3pPr indent="9144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3pPr>
            <a:lvl4pPr indent="13716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4pPr>
            <a:lvl5pPr indent="18288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647" name="Body Level One…"/>
          <p:cNvSpPr txBox="1"/>
          <p:nvPr>
            <p:ph type="body" idx="1"/>
          </p:nvPr>
        </p:nvSpPr>
        <p:spPr>
          <a:xfrm>
            <a:off x="3963292" y="3201292"/>
            <a:ext cx="16457416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813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58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702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147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656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64293" tIns="64293" rIns="64293" bIns="64293" anchor="b"/>
          <a:lstStyle>
            <a:lvl1pPr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665" name="Body Level One…"/>
          <p:cNvSpPr txBox="1"/>
          <p:nvPr>
            <p:ph type="body" sz="half" idx="1"/>
          </p:nvPr>
        </p:nvSpPr>
        <p:spPr>
          <a:xfrm>
            <a:off x="3963292" y="3201292"/>
            <a:ext cx="8121552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361950" indent="-361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1pPr>
            <a:lvl2pPr marL="866775" indent="-422275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2pPr>
            <a:lvl3pPr marL="1395729" indent="-50672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3pPr>
            <a:lvl4pPr marL="18965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4pPr>
            <a:lvl5pPr marL="23410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674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64293" tIns="64293" rIns="64293" bIns="64293" anchor="b"/>
          <a:lstStyle>
            <a:lvl1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5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64293" tIns="64293" rIns="64293" bIns="64293" anchor="b"/>
          <a:lstStyle/>
          <a:p>
            <a: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167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3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684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699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64293" tIns="64293" rIns="64293" bIns="64293"/>
          <a:lstStyle>
            <a:lvl1pPr marL="366712" indent="-366712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1pPr>
            <a:lvl2pPr marL="863600" indent="-41910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2pPr>
            <a:lvl3pPr marL="1377950" indent="-488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3pPr>
            <a:lvl4pPr marL="19202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4pPr>
            <a:lvl5pPr marL="23647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0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64293" tIns="64293" rIns="64293" bIns="64293"/>
          <a:lstStyle/>
          <a:p>
            <a: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170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709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0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719" name="Body Level One…"/>
          <p:cNvSpPr txBox="1"/>
          <p:nvPr>
            <p:ph type="body" idx="1"/>
          </p:nvPr>
        </p:nvSpPr>
        <p:spPr>
          <a:xfrm>
            <a:off x="3963292" y="3201292"/>
            <a:ext cx="16457416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813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58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702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147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Title Text"/>
          <p:cNvSpPr txBox="1"/>
          <p:nvPr>
            <p:ph type="title"/>
          </p:nvPr>
        </p:nvSpPr>
        <p:spPr>
          <a:xfrm>
            <a:off x="16306355" y="549175"/>
            <a:ext cx="4114353" cy="11702357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728" name="Body Level One…"/>
          <p:cNvSpPr txBox="1"/>
          <p:nvPr>
            <p:ph type="body" idx="1"/>
          </p:nvPr>
        </p:nvSpPr>
        <p:spPr>
          <a:xfrm>
            <a:off x="3963292" y="549175"/>
            <a:ext cx="12128750" cy="11702357"/>
          </a:xfrm>
          <a:prstGeom prst="rect">
            <a:avLst/>
          </a:prstGeom>
        </p:spPr>
        <p:txBody>
          <a:bodyPr lIns="64293" tIns="64293" rIns="64293" bIns="64293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813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58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7027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147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73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73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3600">
                <a:solidFill>
                  <a:srgbClr val="606060"/>
                </a:solidFill>
              </a:defRPr>
            </a:lvl1pPr>
            <a:lvl2pPr indent="457200" defTabSz="1285875">
              <a:defRPr sz="3600">
                <a:solidFill>
                  <a:srgbClr val="606060"/>
                </a:solidFill>
              </a:defRPr>
            </a:lvl2pPr>
            <a:lvl3pPr indent="914400" defTabSz="1285875">
              <a:defRPr sz="3600">
                <a:solidFill>
                  <a:srgbClr val="606060"/>
                </a:solidFill>
              </a:defRPr>
            </a:lvl3pPr>
            <a:lvl4pPr indent="1371600" defTabSz="1285875">
              <a:defRPr sz="3600">
                <a:solidFill>
                  <a:srgbClr val="606060"/>
                </a:solidFill>
              </a:defRPr>
            </a:lvl4pPr>
            <a:lvl5pPr indent="1828800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747" name="Title Text"/>
          <p:cNvSpPr txBox="1"/>
          <p:nvPr>
            <p:ph type="title"/>
          </p:nvPr>
        </p:nvSpPr>
        <p:spPr>
          <a:xfrm>
            <a:off x="3851671" y="1857375"/>
            <a:ext cx="7143751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748" name="Body Level One…"/>
          <p:cNvSpPr txBox="1"/>
          <p:nvPr>
            <p:ph type="body" sz="quarter" idx="1"/>
          </p:nvPr>
        </p:nvSpPr>
        <p:spPr>
          <a:xfrm>
            <a:off x="3851671" y="7054453"/>
            <a:ext cx="7143751" cy="446484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757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758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rgbClr val="606060"/>
                </a:solidFill>
              </a:defRPr>
            </a:lvl1pPr>
            <a:lvl2pPr indent="457200" algn="l" defTabSz="1285875">
              <a:defRPr sz="2800">
                <a:solidFill>
                  <a:srgbClr val="606060"/>
                </a:solidFill>
              </a:defRPr>
            </a:lvl2pPr>
            <a:lvl3pPr indent="914400" algn="l" defTabSz="1285875">
              <a:defRPr sz="2800">
                <a:solidFill>
                  <a:srgbClr val="606060"/>
                </a:solidFill>
              </a:defRPr>
            </a:lvl3pPr>
            <a:lvl4pPr indent="1371600" algn="l" defTabSz="1285875">
              <a:defRPr sz="2800">
                <a:solidFill>
                  <a:srgbClr val="606060"/>
                </a:solidFill>
              </a:defRPr>
            </a:lvl4pPr>
            <a:lvl5pPr indent="1828800" algn="l" defTabSz="1285875"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767" name="Title Text"/>
          <p:cNvSpPr txBox="1"/>
          <p:nvPr>
            <p:ph type="title"/>
          </p:nvPr>
        </p:nvSpPr>
        <p:spPr>
          <a:xfrm>
            <a:off x="3851671" y="1857375"/>
            <a:ext cx="7143751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768" name="Body Level One…"/>
          <p:cNvSpPr txBox="1"/>
          <p:nvPr>
            <p:ph type="body" sz="quarter" idx="1"/>
          </p:nvPr>
        </p:nvSpPr>
        <p:spPr>
          <a:xfrm>
            <a:off x="3851671" y="7054453"/>
            <a:ext cx="3464720" cy="446484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rgbClr val="606060"/>
                </a:solidFill>
              </a:defRPr>
            </a:lvl1pPr>
            <a:lvl2pPr marL="482203" indent="-25003" algn="l" defTabSz="1285875">
              <a:defRPr sz="3800">
                <a:solidFill>
                  <a:srgbClr val="606060"/>
                </a:solidFill>
              </a:defRPr>
            </a:lvl2pPr>
            <a:lvl3pPr marL="482203" indent="432196" algn="l" defTabSz="1285875">
              <a:defRPr sz="3800">
                <a:solidFill>
                  <a:srgbClr val="606060"/>
                </a:solidFill>
              </a:defRPr>
            </a:lvl3pPr>
            <a:lvl4pPr marL="482203" indent="889396" algn="l" defTabSz="1285875">
              <a:defRPr sz="3800">
                <a:solidFill>
                  <a:srgbClr val="606060"/>
                </a:solidFill>
              </a:defRPr>
            </a:lvl4pPr>
            <a:lvl5pPr marL="482203" indent="1346596" algn="l" defTabSz="1285875"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48" name="Title Text"/>
          <p:cNvSpPr txBox="1"/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77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77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178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788" name="Title Text"/>
          <p:cNvSpPr txBox="1"/>
          <p:nvPr>
            <p:ph type="title"/>
          </p:nvPr>
        </p:nvSpPr>
        <p:spPr>
          <a:xfrm>
            <a:off x="3851671" y="1857375"/>
            <a:ext cx="7143751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78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79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05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806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rgbClr val="606060"/>
                </a:solidFill>
              </a:defRPr>
            </a:lvl1pPr>
            <a:lvl2pPr marL="482203" indent="-25003" algn="l" defTabSz="1285875">
              <a:defRPr sz="4400">
                <a:solidFill>
                  <a:srgbClr val="606060"/>
                </a:solidFill>
              </a:defRPr>
            </a:lvl2pPr>
            <a:lvl3pPr marL="482203" indent="432196" algn="l" defTabSz="1285875">
              <a:defRPr sz="4400">
                <a:solidFill>
                  <a:srgbClr val="606060"/>
                </a:solidFill>
              </a:defRPr>
            </a:lvl3pPr>
            <a:lvl4pPr marL="482203" indent="889396" algn="l" defTabSz="1285875">
              <a:defRPr sz="4400">
                <a:solidFill>
                  <a:srgbClr val="606060"/>
                </a:solidFill>
              </a:defRPr>
            </a:lvl4pPr>
            <a:lvl5pPr marL="482203" indent="1346596" algn="l" defTabSz="1285875"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7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180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16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817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18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rgbClr val="606060"/>
                </a:solidFill>
              </a:defRPr>
            </a:lvl1pPr>
            <a:lvl2pPr indent="457200" algn="l" defTabSz="1285875">
              <a:defRPr sz="1800">
                <a:solidFill>
                  <a:srgbClr val="606060"/>
                </a:solidFill>
              </a:defRPr>
            </a:lvl2pPr>
            <a:lvl3pPr indent="914400" algn="l" defTabSz="1285875">
              <a:defRPr sz="1800">
                <a:solidFill>
                  <a:srgbClr val="606060"/>
                </a:solidFill>
              </a:defRPr>
            </a:lvl3pPr>
            <a:lvl4pPr indent="1371600" algn="l" defTabSz="1285875">
              <a:defRPr sz="1800">
                <a:solidFill>
                  <a:srgbClr val="606060"/>
                </a:solidFill>
              </a:defRPr>
            </a:lvl4pPr>
            <a:lvl5pPr indent="1828800" algn="l" defTabSz="1285875"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27" name="Title Text"/>
          <p:cNvSpPr txBox="1"/>
          <p:nvPr>
            <p:ph type="title"/>
          </p:nvPr>
        </p:nvSpPr>
        <p:spPr>
          <a:xfrm>
            <a:off x="3851671" y="1857375"/>
            <a:ext cx="7143751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828" name="Body Level One…"/>
          <p:cNvSpPr txBox="1"/>
          <p:nvPr>
            <p:ph type="body" sz="quarter" idx="1"/>
          </p:nvPr>
        </p:nvSpPr>
        <p:spPr>
          <a:xfrm>
            <a:off x="3851671" y="7054453"/>
            <a:ext cx="7143751" cy="446484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Line"/>
          <p:cNvSpPr/>
          <p:nvPr/>
        </p:nvSpPr>
        <p:spPr>
          <a:xfrm>
            <a:off x="3958828" y="6679406"/>
            <a:ext cx="6864698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37" name="Title Text"/>
          <p:cNvSpPr txBox="1"/>
          <p:nvPr>
            <p:ph type="title"/>
          </p:nvPr>
        </p:nvSpPr>
        <p:spPr>
          <a:xfrm>
            <a:off x="9209484" y="1857375"/>
            <a:ext cx="1785938" cy="966192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838" name="Body Level One…"/>
          <p:cNvSpPr txBox="1"/>
          <p:nvPr>
            <p:ph type="body" sz="quarter" idx="1"/>
          </p:nvPr>
        </p:nvSpPr>
        <p:spPr>
          <a:xfrm>
            <a:off x="3851671" y="1857375"/>
            <a:ext cx="5143501" cy="966192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47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48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849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58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5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860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69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70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871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80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81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882" name="Body Level One…"/>
          <p:cNvSpPr txBox="1"/>
          <p:nvPr>
            <p:ph type="body" sz="quarter" idx="1"/>
          </p:nvPr>
        </p:nvSpPr>
        <p:spPr>
          <a:xfrm>
            <a:off x="3655218" y="12394406"/>
            <a:ext cx="5697142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3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91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892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893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4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1895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03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04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905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13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14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22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23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924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5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192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34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35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936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37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46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4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94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Line"/>
          <p:cNvSpPr/>
          <p:nvPr/>
        </p:nvSpPr>
        <p:spPr>
          <a:xfrm flipH="1">
            <a:off x="12171908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57" name="Line"/>
          <p:cNvSpPr/>
          <p:nvPr/>
        </p:nvSpPr>
        <p:spPr>
          <a:xfrm>
            <a:off x="12171908" y="6295429"/>
            <a:ext cx="8431858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958" name="Title Text"/>
          <p:cNvSpPr txBox="1"/>
          <p:nvPr>
            <p:ph type="title"/>
          </p:nvPr>
        </p:nvSpPr>
        <p:spPr>
          <a:xfrm>
            <a:off x="16230452" y="549175"/>
            <a:ext cx="4190256" cy="12988232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959" name="Body Level One…"/>
          <p:cNvSpPr txBox="1"/>
          <p:nvPr>
            <p:ph type="body" idx="1"/>
          </p:nvPr>
        </p:nvSpPr>
        <p:spPr>
          <a:xfrm>
            <a:off x="3655218" y="549175"/>
            <a:ext cx="12360922" cy="1298823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96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64293" tIns="64293" rIns="64293" bIns="64293"/>
          <a:lstStyle>
            <a:lvl1pPr defTabSz="1285875">
              <a:defRPr sz="3600">
                <a:solidFill>
                  <a:srgbClr val="606060"/>
                </a:solidFill>
              </a:defRPr>
            </a:lvl1pPr>
            <a:lvl2pPr indent="457200" defTabSz="1285875">
              <a:defRPr sz="3600">
                <a:solidFill>
                  <a:srgbClr val="606060"/>
                </a:solidFill>
              </a:defRPr>
            </a:lvl2pPr>
            <a:lvl3pPr indent="914400" defTabSz="1285875">
              <a:defRPr sz="3600">
                <a:solidFill>
                  <a:srgbClr val="606060"/>
                </a:solidFill>
              </a:defRPr>
            </a:lvl3pPr>
            <a:lvl4pPr indent="1371600" defTabSz="1285875">
              <a:defRPr sz="3600">
                <a:solidFill>
                  <a:srgbClr val="606060"/>
                </a:solidFill>
              </a:defRPr>
            </a:lvl4pPr>
            <a:lvl5pPr indent="1828800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Title Text"/>
          <p:cNvSpPr txBox="1"/>
          <p:nvPr>
            <p:ph type="title"/>
          </p:nvPr>
        </p:nvSpPr>
        <p:spPr>
          <a:xfrm>
            <a:off x="3851671" y="5214937"/>
            <a:ext cx="16680658" cy="3286126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977" name="Body Level One…"/>
          <p:cNvSpPr txBox="1"/>
          <p:nvPr>
            <p:ph type="body" idx="1"/>
          </p:nvPr>
        </p:nvSpPr>
        <p:spPr>
          <a:xfrm>
            <a:off x="3963292" y="3201292"/>
            <a:ext cx="16457416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65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rgbClr val="606060"/>
                </a:solidFill>
              </a:defRPr>
            </a:lvl1pPr>
            <a:lvl2pPr marL="482203" indent="-25003" algn="l" defTabSz="1285875">
              <a:defRPr sz="4400">
                <a:solidFill>
                  <a:srgbClr val="606060"/>
                </a:solidFill>
              </a:defRPr>
            </a:lvl2pPr>
            <a:lvl3pPr marL="482203" indent="432196" algn="l" defTabSz="1285875">
              <a:defRPr sz="4400">
                <a:solidFill>
                  <a:srgbClr val="606060"/>
                </a:solidFill>
              </a:defRPr>
            </a:lvl3pPr>
            <a:lvl4pPr marL="482203" indent="889396" algn="l" defTabSz="1285875">
              <a:defRPr sz="4400">
                <a:solidFill>
                  <a:srgbClr val="606060"/>
                </a:solidFill>
              </a:defRPr>
            </a:lvl4pPr>
            <a:lvl5pPr marL="482203" indent="1346596" algn="l" defTabSz="1285875"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1986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64293" tIns="64293" rIns="64293" bIns="64293" anchor="b"/>
          <a:lstStyle>
            <a:lvl1pPr algn="l" defTabSz="1285875">
              <a:defRPr sz="2800">
                <a:solidFill>
                  <a:srgbClr val="606060"/>
                </a:solidFill>
              </a:defRPr>
            </a:lvl1pPr>
            <a:lvl2pPr indent="457200" algn="l" defTabSz="1285875">
              <a:defRPr sz="2800">
                <a:solidFill>
                  <a:srgbClr val="606060"/>
                </a:solidFill>
              </a:defRPr>
            </a:lvl2pPr>
            <a:lvl3pPr indent="914400" algn="l" defTabSz="1285875">
              <a:defRPr sz="2800">
                <a:solidFill>
                  <a:srgbClr val="606060"/>
                </a:solidFill>
              </a:defRPr>
            </a:lvl3pPr>
            <a:lvl4pPr indent="1371600" algn="l" defTabSz="1285875">
              <a:defRPr sz="2800">
                <a:solidFill>
                  <a:srgbClr val="606060"/>
                </a:solidFill>
              </a:defRPr>
            </a:lvl4pPr>
            <a:lvl5pPr indent="1828800" algn="l" defTabSz="1285875"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Title Text"/>
          <p:cNvSpPr txBox="1"/>
          <p:nvPr>
            <p:ph type="title"/>
          </p:nvPr>
        </p:nvSpPr>
        <p:spPr>
          <a:xfrm>
            <a:off x="3851671" y="5214937"/>
            <a:ext cx="16680658" cy="3286126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995" name="Body Level One…"/>
          <p:cNvSpPr txBox="1"/>
          <p:nvPr>
            <p:ph type="body" sz="half" idx="1"/>
          </p:nvPr>
        </p:nvSpPr>
        <p:spPr>
          <a:xfrm>
            <a:off x="3963292" y="3201292"/>
            <a:ext cx="8121552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482203" indent="-482203" algn="l" defTabSz="1285875">
              <a:defRPr sz="3800">
                <a:solidFill>
                  <a:srgbClr val="606060"/>
                </a:solidFill>
              </a:defRPr>
            </a:lvl1pPr>
            <a:lvl2pPr marL="482203" indent="-25003" algn="l" defTabSz="1285875">
              <a:defRPr sz="3800">
                <a:solidFill>
                  <a:srgbClr val="606060"/>
                </a:solidFill>
              </a:defRPr>
            </a:lvl2pPr>
            <a:lvl3pPr marL="482203" indent="432196" algn="l" defTabSz="1285875">
              <a:defRPr sz="3800">
                <a:solidFill>
                  <a:srgbClr val="606060"/>
                </a:solidFill>
              </a:defRPr>
            </a:lvl3pPr>
            <a:lvl4pPr marL="482203" indent="889396" algn="l" defTabSz="1285875">
              <a:defRPr sz="3800">
                <a:solidFill>
                  <a:srgbClr val="606060"/>
                </a:solidFill>
              </a:defRPr>
            </a:lvl4pPr>
            <a:lvl5pPr marL="482203" indent="1346596" algn="l" defTabSz="1285875"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004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64293" tIns="64293" rIns="64293" bIns="64293" anchor="b"/>
          <a:lstStyle>
            <a:lvl1pPr algn="l" defTabSz="1285875"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5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64293" tIns="64293" rIns="64293" bIns="64293" anchor="b"/>
          <a:lstStyle/>
          <a:p>
            <a:pPr algn="l" defTabSz="1285875"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200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Title Text"/>
          <p:cNvSpPr txBox="1"/>
          <p:nvPr>
            <p:ph type="title"/>
          </p:nvPr>
        </p:nvSpPr>
        <p:spPr>
          <a:xfrm>
            <a:off x="3851671" y="5214937"/>
            <a:ext cx="16680658" cy="3286126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014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029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64293" tIns="64293" rIns="64293" bIns="64293"/>
          <a:lstStyle>
            <a:lvl1pPr marL="482203" indent="-482203" algn="l" defTabSz="1285875">
              <a:defRPr sz="4400">
                <a:solidFill>
                  <a:srgbClr val="606060"/>
                </a:solidFill>
              </a:defRPr>
            </a:lvl1pPr>
            <a:lvl2pPr marL="482203" indent="-25003" algn="l" defTabSz="1285875">
              <a:defRPr sz="4400">
                <a:solidFill>
                  <a:srgbClr val="606060"/>
                </a:solidFill>
              </a:defRPr>
            </a:lvl2pPr>
            <a:lvl3pPr marL="482203" indent="432196" algn="l" defTabSz="1285875">
              <a:defRPr sz="4400">
                <a:solidFill>
                  <a:srgbClr val="606060"/>
                </a:solidFill>
              </a:defRPr>
            </a:lvl3pPr>
            <a:lvl4pPr marL="482203" indent="889396" algn="l" defTabSz="1285875">
              <a:defRPr sz="4400">
                <a:solidFill>
                  <a:srgbClr val="606060"/>
                </a:solidFill>
              </a:defRPr>
            </a:lvl4pPr>
            <a:lvl5pPr marL="482203" indent="1346596" algn="l" defTabSz="1285875"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0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64293" tIns="64293" rIns="64293" bIns="64293"/>
          <a:lstStyle/>
          <a:p>
            <a:pPr algn="l" defTabSz="1285875"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203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039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40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1800">
                <a:solidFill>
                  <a:srgbClr val="606060"/>
                </a:solidFill>
              </a:defRPr>
            </a:lvl1pPr>
            <a:lvl2pPr indent="457200" algn="l" defTabSz="1285875">
              <a:defRPr sz="1800">
                <a:solidFill>
                  <a:srgbClr val="606060"/>
                </a:solidFill>
              </a:defRPr>
            </a:lvl2pPr>
            <a:lvl3pPr indent="914400" algn="l" defTabSz="1285875">
              <a:defRPr sz="1800">
                <a:solidFill>
                  <a:srgbClr val="606060"/>
                </a:solidFill>
              </a:defRPr>
            </a:lvl3pPr>
            <a:lvl4pPr indent="1371600" algn="l" defTabSz="1285875">
              <a:defRPr sz="1800">
                <a:solidFill>
                  <a:srgbClr val="606060"/>
                </a:solidFill>
              </a:defRPr>
            </a:lvl4pPr>
            <a:lvl5pPr indent="1828800" algn="l" defTabSz="1285875"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Title Text"/>
          <p:cNvSpPr txBox="1"/>
          <p:nvPr>
            <p:ph type="title"/>
          </p:nvPr>
        </p:nvSpPr>
        <p:spPr>
          <a:xfrm>
            <a:off x="3851671" y="5214937"/>
            <a:ext cx="16680658" cy="3286126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049" name="Body Level One…"/>
          <p:cNvSpPr txBox="1"/>
          <p:nvPr>
            <p:ph type="body" idx="1"/>
          </p:nvPr>
        </p:nvSpPr>
        <p:spPr>
          <a:xfrm>
            <a:off x="3963292" y="3201292"/>
            <a:ext cx="16457416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Text"/>
          <p:cNvSpPr txBox="1"/>
          <p:nvPr>
            <p:ph type="title"/>
          </p:nvPr>
        </p:nvSpPr>
        <p:spPr>
          <a:xfrm>
            <a:off x="16362164" y="3201292"/>
            <a:ext cx="4170165" cy="9050240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058" name="Body Level One…"/>
          <p:cNvSpPr txBox="1"/>
          <p:nvPr>
            <p:ph type="body" sz="half" idx="1"/>
          </p:nvPr>
        </p:nvSpPr>
        <p:spPr>
          <a:xfrm>
            <a:off x="3851671" y="3201292"/>
            <a:ext cx="12296181" cy="9050240"/>
          </a:xfrm>
          <a:prstGeom prst="rect">
            <a:avLst/>
          </a:prstGeom>
        </p:spPr>
        <p:txBody>
          <a:bodyPr lIns="64293" tIns="64293" rIns="64293" bIns="64293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06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06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3600">
                <a:solidFill>
                  <a:srgbClr val="999999"/>
                </a:solidFill>
              </a:defRPr>
            </a:lvl1pPr>
            <a:lvl2pPr indent="457200" defTabSz="1285875">
              <a:defRPr sz="3600">
                <a:solidFill>
                  <a:srgbClr val="999999"/>
                </a:solidFill>
              </a:defRPr>
            </a:lvl2pPr>
            <a:lvl3pPr indent="914400" defTabSz="1285875">
              <a:defRPr sz="3600">
                <a:solidFill>
                  <a:srgbClr val="999999"/>
                </a:solidFill>
              </a:defRPr>
            </a:lvl3pPr>
            <a:lvl4pPr indent="1371600" defTabSz="1285875">
              <a:defRPr sz="3600">
                <a:solidFill>
                  <a:srgbClr val="999999"/>
                </a:solidFill>
              </a:defRPr>
            </a:lvl4pPr>
            <a:lvl5pPr indent="1828800" defTabSz="1285875">
              <a:defRPr sz="36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9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33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30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31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2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32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2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34" name="Title Text"/>
          <p:cNvSpPr txBox="1"/>
          <p:nvPr>
            <p:ph type="title"/>
          </p:nvPr>
        </p:nvSpPr>
        <p:spPr>
          <a:xfrm>
            <a:off x="4298156" y="3330773"/>
            <a:ext cx="15787688" cy="1446610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8289726" y="6661546"/>
            <a:ext cx="8126017" cy="278606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lnSpc>
                <a:spcPct val="120000"/>
              </a:lnSpc>
              <a:defRPr sz="2800"/>
            </a:lvl1pPr>
            <a:lvl2pPr marL="482203" indent="-25003" algn="l" defTabSz="1285875">
              <a:lnSpc>
                <a:spcPct val="120000"/>
              </a:lnSpc>
              <a:defRPr sz="2800"/>
            </a:lvl2pPr>
            <a:lvl3pPr marL="482203" indent="432196" algn="l" defTabSz="1285875">
              <a:lnSpc>
                <a:spcPct val="120000"/>
              </a:lnSpc>
              <a:defRPr sz="2800"/>
            </a:lvl3pPr>
            <a:lvl4pPr marL="482203" indent="889396" algn="l" defTabSz="1285875">
              <a:lnSpc>
                <a:spcPct val="120000"/>
              </a:lnSpc>
              <a:defRPr sz="2800"/>
            </a:lvl4pPr>
            <a:lvl5pPr marL="482203" indent="1346596" algn="l" defTabSz="1285875">
              <a:lnSpc>
                <a:spcPct val="120000"/>
              </a:lnSpc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76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77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8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rgbClr val="606060"/>
                </a:solidFill>
              </a:defRPr>
            </a:lvl1pPr>
            <a:lvl2pPr indent="457200" algn="l" defTabSz="1285875">
              <a:defRPr sz="1800">
                <a:solidFill>
                  <a:srgbClr val="606060"/>
                </a:solidFill>
              </a:defRPr>
            </a:lvl2pPr>
            <a:lvl3pPr indent="914400" algn="l" defTabSz="1285875">
              <a:defRPr sz="1800">
                <a:solidFill>
                  <a:srgbClr val="606060"/>
                </a:solidFill>
              </a:defRPr>
            </a:lvl3pPr>
            <a:lvl4pPr indent="1371600" algn="l" defTabSz="1285875">
              <a:defRPr sz="1800">
                <a:solidFill>
                  <a:srgbClr val="606060"/>
                </a:solidFill>
              </a:defRPr>
            </a:lvl4pPr>
            <a:lvl5pPr indent="1828800" algn="l" defTabSz="1285875"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077" name="Title Text"/>
          <p:cNvSpPr txBox="1"/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078" name="Body Level One…"/>
          <p:cNvSpPr txBox="1"/>
          <p:nvPr>
            <p:ph type="body" sz="quarter" idx="1"/>
          </p:nvPr>
        </p:nvSpPr>
        <p:spPr>
          <a:xfrm>
            <a:off x="14085093" y="11912203"/>
            <a:ext cx="6965157" cy="714376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999999"/>
                </a:solidFill>
              </a:defRPr>
            </a:lvl1pPr>
            <a:lvl2pPr marL="482203" indent="-25003" algn="l" defTabSz="1285875">
              <a:defRPr sz="3600">
                <a:solidFill>
                  <a:srgbClr val="999999"/>
                </a:solidFill>
              </a:defRPr>
            </a:lvl2pPr>
            <a:lvl3pPr marL="482203" indent="432196" algn="l" defTabSz="1285875">
              <a:defRPr sz="3600">
                <a:solidFill>
                  <a:srgbClr val="999999"/>
                </a:solidFill>
              </a:defRPr>
            </a:lvl3pPr>
            <a:lvl4pPr marL="482203" indent="889396" algn="l" defTabSz="1285875">
              <a:defRPr sz="3600">
                <a:solidFill>
                  <a:srgbClr val="999999"/>
                </a:solidFill>
              </a:defRPr>
            </a:lvl4pPr>
            <a:lvl5pPr marL="482203" indent="1346596" algn="l" defTabSz="1285875">
              <a:defRPr sz="36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087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2088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rgbClr val="999999"/>
                </a:solidFill>
              </a:defRPr>
            </a:lvl1pPr>
            <a:lvl2pPr indent="457200" algn="l" defTabSz="1285875">
              <a:defRPr sz="2800">
                <a:solidFill>
                  <a:srgbClr val="999999"/>
                </a:solidFill>
              </a:defRPr>
            </a:lvl2pPr>
            <a:lvl3pPr indent="914400" algn="l" defTabSz="1285875">
              <a:defRPr sz="2800">
                <a:solidFill>
                  <a:srgbClr val="999999"/>
                </a:solidFill>
              </a:defRPr>
            </a:lvl3pPr>
            <a:lvl4pPr indent="1371600" algn="l" defTabSz="1285875">
              <a:defRPr sz="2800">
                <a:solidFill>
                  <a:srgbClr val="999999"/>
                </a:solidFill>
              </a:defRPr>
            </a:lvl4pPr>
            <a:lvl5pPr indent="1828800" algn="l" defTabSz="1285875">
              <a:defRPr sz="28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097" name="Title Text"/>
          <p:cNvSpPr txBox="1"/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098" name="Body Level One…"/>
          <p:cNvSpPr txBox="1"/>
          <p:nvPr>
            <p:ph type="body" sz="quarter" idx="1"/>
          </p:nvPr>
        </p:nvSpPr>
        <p:spPr>
          <a:xfrm>
            <a:off x="14085093" y="11912203"/>
            <a:ext cx="3375423" cy="714376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rgbClr val="999999"/>
                </a:solidFill>
              </a:defRPr>
            </a:lvl1pPr>
            <a:lvl2pPr marL="482203" indent="-25003" algn="l" defTabSz="1285875">
              <a:defRPr sz="3800">
                <a:solidFill>
                  <a:srgbClr val="999999"/>
                </a:solidFill>
              </a:defRPr>
            </a:lvl2pPr>
            <a:lvl3pPr marL="482203" indent="432196" algn="l" defTabSz="1285875">
              <a:defRPr sz="3800">
                <a:solidFill>
                  <a:srgbClr val="999999"/>
                </a:solidFill>
              </a:defRPr>
            </a:lvl3pPr>
            <a:lvl4pPr marL="482203" indent="889396" algn="l" defTabSz="1285875">
              <a:defRPr sz="3800">
                <a:solidFill>
                  <a:srgbClr val="999999"/>
                </a:solidFill>
              </a:defRPr>
            </a:lvl4pPr>
            <a:lvl5pPr marL="482203" indent="1346596" algn="l" defTabSz="1285875">
              <a:defRPr sz="38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0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10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rgbClr val="999999"/>
                </a:solidFill>
              </a:defRPr>
            </a:lvl1pPr>
            <a:lvl2pPr indent="457200" algn="l" defTabSz="1285875">
              <a:defRPr b="1" sz="3200">
                <a:solidFill>
                  <a:srgbClr val="999999"/>
                </a:solidFill>
              </a:defRPr>
            </a:lvl2pPr>
            <a:lvl3pPr indent="914400" algn="l" defTabSz="1285875">
              <a:defRPr b="1" sz="3200">
                <a:solidFill>
                  <a:srgbClr val="999999"/>
                </a:solidFill>
              </a:defRPr>
            </a:lvl3pPr>
            <a:lvl4pPr indent="1371600" algn="l" defTabSz="1285875">
              <a:defRPr b="1" sz="3200">
                <a:solidFill>
                  <a:srgbClr val="999999"/>
                </a:solidFill>
              </a:defRPr>
            </a:lvl4pPr>
            <a:lvl5pPr indent="1828800" algn="l" defTabSz="1285875">
              <a:defRPr b="1" sz="32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rgbClr val="999999"/>
                </a:solidFill>
              </a:defRPr>
            </a:pPr>
          </a:p>
        </p:txBody>
      </p:sp>
      <p:sp>
        <p:nvSpPr>
          <p:cNvPr id="211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18" name="Title Text"/>
          <p:cNvSpPr txBox="1"/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11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2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35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136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rgbClr val="999999"/>
                </a:solidFill>
              </a:defRPr>
            </a:lvl1pPr>
            <a:lvl2pPr marL="482203" indent="-25003" algn="l" defTabSz="1285875">
              <a:defRPr sz="4400">
                <a:solidFill>
                  <a:srgbClr val="999999"/>
                </a:solidFill>
              </a:defRPr>
            </a:lvl2pPr>
            <a:lvl3pPr marL="482203" indent="432196" algn="l" defTabSz="1285875">
              <a:defRPr sz="4400">
                <a:solidFill>
                  <a:srgbClr val="999999"/>
                </a:solidFill>
              </a:defRPr>
            </a:lvl3pPr>
            <a:lvl4pPr marL="482203" indent="889396" algn="l" defTabSz="1285875">
              <a:defRPr sz="4400">
                <a:solidFill>
                  <a:srgbClr val="999999"/>
                </a:solidFill>
              </a:defRPr>
            </a:lvl4pPr>
            <a:lvl5pPr marL="482203" indent="1346596" algn="l" defTabSz="1285875">
              <a:defRPr sz="44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7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rgbClr val="999999"/>
                </a:solidFill>
              </a:defRPr>
            </a:pPr>
          </a:p>
        </p:txBody>
      </p:sp>
      <p:sp>
        <p:nvSpPr>
          <p:cNvPr id="213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46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147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48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rgbClr val="999999"/>
                </a:solidFill>
              </a:defRPr>
            </a:lvl1pPr>
            <a:lvl2pPr indent="457200" algn="l" defTabSz="1285875">
              <a:defRPr sz="1800">
                <a:solidFill>
                  <a:srgbClr val="999999"/>
                </a:solidFill>
              </a:defRPr>
            </a:lvl2pPr>
            <a:lvl3pPr indent="914400" algn="l" defTabSz="1285875">
              <a:defRPr sz="1800">
                <a:solidFill>
                  <a:srgbClr val="999999"/>
                </a:solidFill>
              </a:defRPr>
            </a:lvl3pPr>
            <a:lvl4pPr indent="1371600" algn="l" defTabSz="1285875">
              <a:defRPr sz="1800">
                <a:solidFill>
                  <a:srgbClr val="999999"/>
                </a:solidFill>
              </a:defRPr>
            </a:lvl4pPr>
            <a:lvl5pPr indent="1828800" algn="l" defTabSz="1285875">
              <a:defRPr sz="18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57" name="Title Text"/>
          <p:cNvSpPr txBox="1"/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158" name="Body Level One…"/>
          <p:cNvSpPr txBox="1"/>
          <p:nvPr>
            <p:ph type="body" sz="quarter" idx="1"/>
          </p:nvPr>
        </p:nvSpPr>
        <p:spPr>
          <a:xfrm>
            <a:off x="14085093" y="11912203"/>
            <a:ext cx="6965157" cy="714376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999999"/>
                </a:solidFill>
              </a:defRPr>
            </a:lvl1pPr>
            <a:lvl2pPr marL="482203" indent="-25003" algn="l" defTabSz="1285875">
              <a:defRPr sz="3600">
                <a:solidFill>
                  <a:srgbClr val="999999"/>
                </a:solidFill>
              </a:defRPr>
            </a:lvl2pPr>
            <a:lvl3pPr marL="482203" indent="432196" algn="l" defTabSz="1285875">
              <a:defRPr sz="3600">
                <a:solidFill>
                  <a:srgbClr val="999999"/>
                </a:solidFill>
              </a:defRPr>
            </a:lvl3pPr>
            <a:lvl4pPr marL="482203" indent="889396" algn="l" defTabSz="1285875">
              <a:defRPr sz="3600">
                <a:solidFill>
                  <a:srgbClr val="999999"/>
                </a:solidFill>
              </a:defRPr>
            </a:lvl4pPr>
            <a:lvl5pPr marL="482203" indent="1346596" algn="l" defTabSz="1285875">
              <a:defRPr sz="36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Line"/>
          <p:cNvSpPr/>
          <p:nvPr/>
        </p:nvSpPr>
        <p:spPr>
          <a:xfrm>
            <a:off x="13658253" y="11215687"/>
            <a:ext cx="1" cy="200025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67" name="Title Text"/>
          <p:cNvSpPr txBox="1"/>
          <p:nvPr>
            <p:ph type="title"/>
          </p:nvPr>
        </p:nvSpPr>
        <p:spPr>
          <a:xfrm>
            <a:off x="17045285" y="10947796"/>
            <a:ext cx="4004965" cy="239315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r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168" name="Body Level One…"/>
          <p:cNvSpPr txBox="1"/>
          <p:nvPr>
            <p:ph type="body" sz="quarter" idx="1"/>
          </p:nvPr>
        </p:nvSpPr>
        <p:spPr>
          <a:xfrm>
            <a:off x="5030390" y="10947796"/>
            <a:ext cx="11800583" cy="239315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999999"/>
                </a:solidFill>
              </a:defRPr>
            </a:lvl1pPr>
            <a:lvl2pPr marL="482203" indent="-25003" algn="l" defTabSz="1285875">
              <a:defRPr sz="3600">
                <a:solidFill>
                  <a:srgbClr val="999999"/>
                </a:solidFill>
              </a:defRPr>
            </a:lvl2pPr>
            <a:lvl3pPr marL="482203" indent="432196" algn="l" defTabSz="1285875">
              <a:defRPr sz="3600">
                <a:solidFill>
                  <a:srgbClr val="999999"/>
                </a:solidFill>
              </a:defRPr>
            </a:lvl3pPr>
            <a:lvl4pPr marL="482203" indent="889396" algn="l" defTabSz="1285875">
              <a:defRPr sz="3600">
                <a:solidFill>
                  <a:srgbClr val="999999"/>
                </a:solidFill>
              </a:defRPr>
            </a:lvl4pPr>
            <a:lvl5pPr marL="482203" indent="1346596" algn="l" defTabSz="1285875">
              <a:defRPr sz="3600">
                <a:solidFill>
                  <a:srgbClr val="99999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87" name="Title Text"/>
          <p:cNvSpPr txBox="1"/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half" idx="1"/>
          </p:nvPr>
        </p:nvSpPr>
        <p:spPr>
          <a:xfrm>
            <a:off x="3851671" y="7054453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7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7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8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8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197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2198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0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0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5697142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1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1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222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28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2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3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45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246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7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224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56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257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58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6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6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Line"/>
          <p:cNvSpPr/>
          <p:nvPr/>
        </p:nvSpPr>
        <p:spPr>
          <a:xfrm>
            <a:off x="3958828" y="6679406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97" name="Title Text"/>
          <p:cNvSpPr txBox="1"/>
          <p:nvPr>
            <p:ph type="title"/>
          </p:nvPr>
        </p:nvSpPr>
        <p:spPr>
          <a:xfrm>
            <a:off x="16362164" y="1857375"/>
            <a:ext cx="4170165" cy="966192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98" name="Body Level One…"/>
          <p:cNvSpPr txBox="1"/>
          <p:nvPr>
            <p:ph type="body" sz="half" idx="1"/>
          </p:nvPr>
        </p:nvSpPr>
        <p:spPr>
          <a:xfrm>
            <a:off x="3851671" y="1857375"/>
            <a:ext cx="12296181" cy="966192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600">
                <a:solidFill>
                  <a:srgbClr val="606060"/>
                </a:solidFill>
              </a:defRPr>
            </a:lvl1pPr>
            <a:lvl2pPr marL="482203" indent="-25003" algn="l" defTabSz="1285875">
              <a:defRPr sz="3600">
                <a:solidFill>
                  <a:srgbClr val="606060"/>
                </a:solidFill>
              </a:defRPr>
            </a:lvl2pPr>
            <a:lvl3pPr marL="482203" indent="432196" algn="l" defTabSz="1285875">
              <a:defRPr sz="3600">
                <a:solidFill>
                  <a:srgbClr val="606060"/>
                </a:solidFill>
              </a:defRPr>
            </a:lvl3pPr>
            <a:lvl4pPr marL="482203" indent="889396" algn="l" defTabSz="1285875">
              <a:defRPr sz="3600">
                <a:solidFill>
                  <a:srgbClr val="606060"/>
                </a:solidFill>
              </a:defRPr>
            </a:lvl4pPr>
            <a:lvl5pPr marL="482203" indent="1346596" algn="l" defTabSz="1285875"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Line"/>
          <p:cNvSpPr/>
          <p:nvPr/>
        </p:nvSpPr>
        <p:spPr>
          <a:xfrm flipH="1">
            <a:off x="9278691" y="2500312"/>
            <a:ext cx="2231" cy="710803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2277" name="Title Text"/>
          <p:cNvSpPr txBox="1"/>
          <p:nvPr>
            <p:ph type="title"/>
          </p:nvPr>
        </p:nvSpPr>
        <p:spPr>
          <a:xfrm>
            <a:off x="16230452" y="549175"/>
            <a:ext cx="4190256" cy="12988232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78" name="Body Level One…"/>
          <p:cNvSpPr txBox="1"/>
          <p:nvPr>
            <p:ph type="body" idx="1"/>
          </p:nvPr>
        </p:nvSpPr>
        <p:spPr>
          <a:xfrm>
            <a:off x="3655218" y="549175"/>
            <a:ext cx="12360922" cy="1298823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Line"/>
          <p:cNvSpPr/>
          <p:nvPr/>
        </p:nvSpPr>
        <p:spPr>
          <a:xfrm>
            <a:off x="3851671" y="6679406"/>
            <a:ext cx="16689508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87" name="Title Text"/>
          <p:cNvSpPr txBox="1"/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2288" name="Body Level One…"/>
          <p:cNvSpPr txBox="1"/>
          <p:nvPr>
            <p:ph type="body" sz="quarter" idx="1"/>
          </p:nvPr>
        </p:nvSpPr>
        <p:spPr>
          <a:xfrm>
            <a:off x="3851671" y="7054453"/>
            <a:ext cx="16680658" cy="14287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9" name="Slide Number"/>
          <p:cNvSpPr txBox="1"/>
          <p:nvPr>
            <p:ph type="sldNum" sz="quarter" idx="2"/>
          </p:nvPr>
        </p:nvSpPr>
        <p:spPr>
          <a:xfrm>
            <a:off x="20329146" y="12942938"/>
            <a:ext cx="409779" cy="41587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0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30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spcBef>
                <a:spcPts val="6700"/>
              </a:spcBef>
              <a:defRPr sz="3600"/>
            </a:lvl1pPr>
            <a:lvl2pPr indent="457200" defTabSz="1285875">
              <a:spcBef>
                <a:spcPts val="6700"/>
              </a:spcBef>
              <a:defRPr sz="3600"/>
            </a:lvl2pPr>
            <a:lvl3pPr indent="914400" defTabSz="1285875">
              <a:spcBef>
                <a:spcPts val="6700"/>
              </a:spcBef>
              <a:defRPr sz="3600"/>
            </a:lvl3pPr>
            <a:lvl4pPr indent="1371600" defTabSz="1285875">
              <a:spcBef>
                <a:spcPts val="6700"/>
              </a:spcBef>
              <a:defRPr sz="3600"/>
            </a:lvl4pPr>
            <a:lvl5pPr indent="1828800" defTabSz="1285875">
              <a:spcBef>
                <a:spcPts val="67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ne"/>
          <p:cNvSpPr/>
          <p:nvPr/>
        </p:nvSpPr>
        <p:spPr>
          <a:xfrm>
            <a:off x="2370607" y="2768203"/>
            <a:ext cx="19642785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17" name="Title Text"/>
          <p:cNvSpPr txBox="1"/>
          <p:nvPr>
            <p:ph type="title"/>
          </p:nvPr>
        </p:nvSpPr>
        <p:spPr>
          <a:xfrm>
            <a:off x="2142592" y="464343"/>
            <a:ext cx="16680657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318" name="Body Level One…"/>
          <p:cNvSpPr txBox="1"/>
          <p:nvPr>
            <p:ph type="body" idx="1"/>
          </p:nvPr>
        </p:nvSpPr>
        <p:spPr>
          <a:xfrm>
            <a:off x="1854925" y="3107531"/>
            <a:ext cx="16680657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1pPr>
            <a:lvl2pPr marL="762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2pPr>
            <a:lvl3pPr marL="1207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3pPr>
            <a:lvl4pPr marL="1651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4pPr>
            <a:lvl5pPr marL="2096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23388105" y="13065560"/>
            <a:ext cx="395492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27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328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sz="2800"/>
            </a:lvl1pPr>
            <a:lvl2pPr indent="457200" algn="l" defTabSz="1285875">
              <a:spcBef>
                <a:spcPts val="6700"/>
              </a:spcBef>
              <a:defRPr sz="2800"/>
            </a:lvl2pPr>
            <a:lvl3pPr indent="914400" algn="l" defTabSz="1285875">
              <a:spcBef>
                <a:spcPts val="6700"/>
              </a:spcBef>
              <a:defRPr sz="2800"/>
            </a:lvl3pPr>
            <a:lvl4pPr indent="1371600" algn="l" defTabSz="1285875">
              <a:spcBef>
                <a:spcPts val="6700"/>
              </a:spcBef>
              <a:defRPr sz="2800"/>
            </a:lvl4pPr>
            <a:lvl5pPr indent="1828800" algn="l" defTabSz="1285875">
              <a:spcBef>
                <a:spcPts val="6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half" idx="1"/>
          </p:nvPr>
        </p:nvSpPr>
        <p:spPr>
          <a:xfrm>
            <a:off x="3851671" y="3268265"/>
            <a:ext cx="8233173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1950" indent="-361950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1pPr>
            <a:lvl2pPr marL="815975" indent="-422275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2pPr>
            <a:lvl3pPr marL="1344929" indent="-506729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3pPr>
            <a:lvl4pPr marL="1845733" indent="-563033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4pPr>
            <a:lvl5pPr marL="2290233" indent="-563033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4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34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b="1" sz="3200"/>
            </a:lvl1pPr>
            <a:lvl2pPr indent="457200" algn="l" defTabSz="1285875">
              <a:spcBef>
                <a:spcPts val="6700"/>
              </a:spcBef>
              <a:defRPr b="1" sz="3200"/>
            </a:lvl2pPr>
            <a:lvl3pPr indent="914400" algn="l" defTabSz="1285875">
              <a:spcBef>
                <a:spcPts val="6700"/>
              </a:spcBef>
              <a:defRPr b="1" sz="3200"/>
            </a:lvl3pPr>
            <a:lvl4pPr indent="1371600" algn="l" defTabSz="1285875">
              <a:spcBef>
                <a:spcPts val="6700"/>
              </a:spcBef>
              <a:defRPr b="1" sz="3200"/>
            </a:lvl4pPr>
            <a:lvl5pPr indent="1828800" algn="l" defTabSz="1285875">
              <a:spcBef>
                <a:spcPts val="6700"/>
              </a:spcBef>
              <a:defRPr b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spcBef>
                <a:spcPts val="6700"/>
              </a:spcBef>
              <a:defRPr b="1" sz="3200"/>
            </a:pP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58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35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4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50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47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48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49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51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b="1" cap="all" sz="5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lnSpc>
                <a:spcPct val="120000"/>
              </a:lnSpc>
              <a:defRPr sz="2800"/>
            </a:lvl1pPr>
            <a:lvl2pPr indent="457200" algn="l" defTabSz="1285875">
              <a:lnSpc>
                <a:spcPct val="120000"/>
              </a:lnSpc>
              <a:defRPr sz="2800"/>
            </a:lvl2pPr>
            <a:lvl3pPr indent="914400" algn="l" defTabSz="1285875">
              <a:lnSpc>
                <a:spcPct val="120000"/>
              </a:lnSpc>
              <a:defRPr sz="2800"/>
            </a:lvl3pPr>
            <a:lvl4pPr indent="1371600" algn="l" defTabSz="1285875">
              <a:lnSpc>
                <a:spcPct val="120000"/>
              </a:lnSpc>
              <a:defRPr sz="2800"/>
            </a:lvl4pPr>
            <a:lvl5pPr indent="1828800" algn="l" defTabSz="1285875">
              <a:lnSpc>
                <a:spcPct val="120000"/>
              </a:lnSpc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75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376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366712" indent="-366712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1pPr>
            <a:lvl2pPr marL="812800" indent="-419100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2pPr>
            <a:lvl3pPr marL="1327150" indent="-488950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3pPr>
            <a:lvl4pPr marL="1869439" indent="-586739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4pPr>
            <a:lvl5pPr marL="2313939" indent="-586739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spcBef>
                <a:spcPts val="6700"/>
              </a:spcBef>
              <a:defRPr sz="1800"/>
            </a:pPr>
          </a:p>
        </p:txBody>
      </p:sp>
      <p:sp>
        <p:nvSpPr>
          <p:cNvPr id="378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86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387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8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spcBef>
                <a:spcPts val="6700"/>
              </a:spcBef>
              <a:defRPr sz="1800"/>
            </a:lvl1pPr>
            <a:lvl2pPr indent="457200" algn="l" defTabSz="1285875">
              <a:spcBef>
                <a:spcPts val="6700"/>
              </a:spcBef>
              <a:defRPr sz="1800"/>
            </a:lvl2pPr>
            <a:lvl3pPr indent="914400" algn="l" defTabSz="1285875">
              <a:spcBef>
                <a:spcPts val="6700"/>
              </a:spcBef>
              <a:defRPr sz="1800"/>
            </a:lvl3pPr>
            <a:lvl4pPr indent="1371600" algn="l" defTabSz="1285875">
              <a:spcBef>
                <a:spcPts val="6700"/>
              </a:spcBef>
              <a:defRPr sz="1800"/>
            </a:lvl4pPr>
            <a:lvl5pPr indent="1828800" algn="l" defTabSz="1285875">
              <a:spcBef>
                <a:spcPts val="67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397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398" name="Body Level One…"/>
          <p:cNvSpPr txBox="1"/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1pPr>
            <a:lvl2pPr marL="762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2pPr>
            <a:lvl3pPr marL="1207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3pPr>
            <a:lvl4pPr marL="1651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4pPr>
            <a:lvl5pPr marL="2096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07" name="Title Text"/>
          <p:cNvSpPr txBox="1"/>
          <p:nvPr>
            <p:ph type="title"/>
          </p:nvPr>
        </p:nvSpPr>
        <p:spPr>
          <a:xfrm>
            <a:off x="16362164" y="464343"/>
            <a:ext cx="4170165" cy="12037220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8" name="Body Level One…"/>
          <p:cNvSpPr txBox="1"/>
          <p:nvPr>
            <p:ph type="body" idx="1"/>
          </p:nvPr>
        </p:nvSpPr>
        <p:spPr>
          <a:xfrm>
            <a:off x="3851671" y="464343"/>
            <a:ext cx="12296181" cy="12037220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1pPr>
            <a:lvl2pPr marL="762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2pPr>
            <a:lvl3pPr marL="1207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3pPr>
            <a:lvl4pPr marL="1651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4pPr>
            <a:lvl5pPr marL="2096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spcBef>
                <a:spcPts val="6700"/>
              </a:spcBef>
              <a:defRPr sz="3600"/>
            </a:lvl1pPr>
            <a:lvl2pPr indent="457200" defTabSz="1285875">
              <a:spcBef>
                <a:spcPts val="6700"/>
              </a:spcBef>
              <a:defRPr sz="3600"/>
            </a:lvl2pPr>
            <a:lvl3pPr indent="914400" defTabSz="1285875">
              <a:spcBef>
                <a:spcPts val="6700"/>
              </a:spcBef>
              <a:defRPr sz="3600"/>
            </a:lvl3pPr>
            <a:lvl4pPr indent="1371600" defTabSz="1285875">
              <a:spcBef>
                <a:spcPts val="6700"/>
              </a:spcBef>
              <a:defRPr sz="3600"/>
            </a:lvl4pPr>
            <a:lvl5pPr indent="1828800" defTabSz="1285875">
              <a:spcBef>
                <a:spcPts val="67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ne"/>
          <p:cNvSpPr/>
          <p:nvPr/>
        </p:nvSpPr>
        <p:spPr>
          <a:xfrm>
            <a:off x="2236522" y="2768203"/>
            <a:ext cx="19513832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27" name="Title Text"/>
          <p:cNvSpPr txBox="1"/>
          <p:nvPr>
            <p:ph type="title"/>
          </p:nvPr>
        </p:nvSpPr>
        <p:spPr>
          <a:xfrm>
            <a:off x="2007219" y="464343"/>
            <a:ext cx="16680657" cy="1964532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28" name="Body Level One…"/>
          <p:cNvSpPr txBox="1"/>
          <p:nvPr>
            <p:ph type="body" sz="half" idx="1"/>
          </p:nvPr>
        </p:nvSpPr>
        <p:spPr>
          <a:xfrm>
            <a:off x="2074905" y="3302108"/>
            <a:ext cx="7340204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1pPr>
            <a:lvl2pPr marL="762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2pPr>
            <a:lvl3pPr marL="1207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3pPr>
            <a:lvl4pPr marL="1651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4pPr>
            <a:lvl5pPr marL="2096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xfrm>
            <a:off x="23371184" y="1303171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37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438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sz="2800"/>
            </a:lvl1pPr>
            <a:lvl2pPr indent="457200" algn="l" defTabSz="1285875">
              <a:spcBef>
                <a:spcPts val="6700"/>
              </a:spcBef>
              <a:defRPr sz="2800"/>
            </a:lvl2pPr>
            <a:lvl3pPr indent="914400" algn="l" defTabSz="1285875">
              <a:spcBef>
                <a:spcPts val="6700"/>
              </a:spcBef>
              <a:defRPr sz="2800"/>
            </a:lvl3pPr>
            <a:lvl4pPr indent="1371600" algn="l" defTabSz="1285875">
              <a:spcBef>
                <a:spcPts val="6700"/>
              </a:spcBef>
              <a:defRPr sz="2800"/>
            </a:lvl4pPr>
            <a:lvl5pPr indent="1828800" algn="l" defTabSz="1285875">
              <a:spcBef>
                <a:spcPts val="67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47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48" name="Body Level One…"/>
          <p:cNvSpPr txBox="1"/>
          <p:nvPr>
            <p:ph type="body" sz="quarter" idx="1"/>
          </p:nvPr>
        </p:nvSpPr>
        <p:spPr>
          <a:xfrm>
            <a:off x="3851671" y="3268265"/>
            <a:ext cx="3562947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1950" indent="-361950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1pPr>
            <a:lvl2pPr marL="815975" indent="-422275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2pPr>
            <a:lvl3pPr marL="1344929" indent="-506729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3pPr>
            <a:lvl4pPr marL="1845733" indent="-563033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4pPr>
            <a:lvl5pPr marL="2290233" indent="-563033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5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5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b="1" sz="3200"/>
            </a:lvl1pPr>
            <a:lvl2pPr indent="457200" algn="l" defTabSz="1285875">
              <a:spcBef>
                <a:spcPts val="6700"/>
              </a:spcBef>
              <a:defRPr b="1" sz="3200"/>
            </a:lvl2pPr>
            <a:lvl3pPr indent="914400" algn="l" defTabSz="1285875">
              <a:spcBef>
                <a:spcPts val="6700"/>
              </a:spcBef>
              <a:defRPr b="1" sz="3200"/>
            </a:lvl3pPr>
            <a:lvl4pPr indent="1371600" algn="l" defTabSz="1285875">
              <a:spcBef>
                <a:spcPts val="6700"/>
              </a:spcBef>
              <a:defRPr b="1" sz="3200"/>
            </a:lvl4pPr>
            <a:lvl5pPr indent="1828800" algn="l" defTabSz="1285875">
              <a:spcBef>
                <a:spcPts val="6700"/>
              </a:spcBef>
              <a:defRPr b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spcBef>
                <a:spcPts val="6700"/>
              </a:spcBef>
              <a:defRPr b="1" sz="3200"/>
            </a:pPr>
          </a:p>
        </p:txBody>
      </p:sp>
      <p:sp>
        <p:nvSpPr>
          <p:cNvPr id="460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68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6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6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67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64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65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66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4298156" y="3330773"/>
            <a:ext cx="15787688" cy="1446610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8289726" y="6661546"/>
            <a:ext cx="3955853" cy="2786064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lnSpc>
                <a:spcPct val="120000"/>
              </a:lnSpc>
              <a:defRPr sz="3800"/>
            </a:lvl1pPr>
            <a:lvl2pPr marL="482203" indent="-25003" algn="l" defTabSz="1285875">
              <a:lnSpc>
                <a:spcPct val="120000"/>
              </a:lnSpc>
              <a:defRPr sz="3800"/>
            </a:lvl2pPr>
            <a:lvl3pPr marL="482203" indent="432196" algn="l" defTabSz="1285875">
              <a:lnSpc>
                <a:spcPct val="120000"/>
              </a:lnSpc>
              <a:defRPr sz="3800"/>
            </a:lvl3pPr>
            <a:lvl4pPr marL="482203" indent="889396" algn="l" defTabSz="1285875">
              <a:lnSpc>
                <a:spcPct val="120000"/>
              </a:lnSpc>
              <a:defRPr sz="3800"/>
            </a:lvl4pPr>
            <a:lvl5pPr marL="482203" indent="1346596" algn="l" defTabSz="1285875"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85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486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366712" indent="-366712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1pPr>
            <a:lvl2pPr marL="812800" indent="-419100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2pPr>
            <a:lvl3pPr marL="1327150" indent="-488950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3pPr>
            <a:lvl4pPr marL="1869439" indent="-586739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4pPr>
            <a:lvl5pPr marL="2313939" indent="-586739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spcBef>
                <a:spcPts val="6700"/>
              </a:spcBef>
              <a:defRPr sz="1800"/>
            </a:pP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496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497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8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spcBef>
                <a:spcPts val="6700"/>
              </a:spcBef>
              <a:defRPr sz="1800"/>
            </a:lvl1pPr>
            <a:lvl2pPr indent="457200" algn="l" defTabSz="1285875">
              <a:spcBef>
                <a:spcPts val="6700"/>
              </a:spcBef>
              <a:defRPr sz="1800"/>
            </a:lvl2pPr>
            <a:lvl3pPr indent="914400" algn="l" defTabSz="1285875">
              <a:spcBef>
                <a:spcPts val="6700"/>
              </a:spcBef>
              <a:defRPr sz="1800"/>
            </a:lvl3pPr>
            <a:lvl4pPr indent="1371600" algn="l" defTabSz="1285875">
              <a:spcBef>
                <a:spcPts val="6700"/>
              </a:spcBef>
              <a:defRPr sz="1800"/>
            </a:lvl4pPr>
            <a:lvl5pPr indent="1828800" algn="l" defTabSz="1285875">
              <a:spcBef>
                <a:spcPts val="67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07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508" name="Body Level One…"/>
          <p:cNvSpPr txBox="1"/>
          <p:nvPr>
            <p:ph type="body" sz="half" idx="1"/>
          </p:nvPr>
        </p:nvSpPr>
        <p:spPr>
          <a:xfrm>
            <a:off x="3851671" y="3268265"/>
            <a:ext cx="7340204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1pPr>
            <a:lvl2pPr marL="762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2pPr>
            <a:lvl3pPr marL="1207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3pPr>
            <a:lvl4pPr marL="1651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4pPr>
            <a:lvl5pPr marL="2096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17" name="Title Text"/>
          <p:cNvSpPr txBox="1"/>
          <p:nvPr>
            <p:ph type="title"/>
          </p:nvPr>
        </p:nvSpPr>
        <p:spPr>
          <a:xfrm>
            <a:off x="16362164" y="464343"/>
            <a:ext cx="4170165" cy="12037220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518" name="Body Level One…"/>
          <p:cNvSpPr txBox="1"/>
          <p:nvPr>
            <p:ph type="body" idx="1"/>
          </p:nvPr>
        </p:nvSpPr>
        <p:spPr>
          <a:xfrm>
            <a:off x="3851671" y="464343"/>
            <a:ext cx="12296181" cy="12037220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1pPr>
            <a:lvl2pPr marL="762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2pPr>
            <a:lvl3pPr marL="1207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3pPr>
            <a:lvl4pPr marL="16519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4pPr>
            <a:lvl5pPr marL="2096476" indent="-369276" algn="l" defTabSz="1285875">
              <a:spcBef>
                <a:spcPts val="67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Slide Number"/>
          <p:cNvSpPr txBox="1"/>
          <p:nvPr>
            <p:ph type="sldNum" sz="quarter" idx="2"/>
          </p:nvPr>
        </p:nvSpPr>
        <p:spPr>
          <a:xfrm>
            <a:off x="20342220" y="12930187"/>
            <a:ext cx="395491" cy="401588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1285875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2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2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3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3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47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8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5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5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5697142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6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6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57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7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84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81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82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83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85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lnSpc>
                <a:spcPct val="120000"/>
              </a:lnSpc>
              <a:defRPr b="1" sz="3200"/>
            </a:lvl1pPr>
            <a:lvl2pPr indent="457200" algn="l" defTabSz="1285875">
              <a:lnSpc>
                <a:spcPct val="120000"/>
              </a:lnSpc>
              <a:defRPr b="1" sz="3200"/>
            </a:lvl2pPr>
            <a:lvl3pPr indent="914400" algn="l" defTabSz="1285875">
              <a:lnSpc>
                <a:spcPct val="120000"/>
              </a:lnSpc>
              <a:defRPr b="1" sz="3200"/>
            </a:lvl3pPr>
            <a:lvl4pPr indent="1371600" algn="l" defTabSz="1285875">
              <a:lnSpc>
                <a:spcPct val="120000"/>
              </a:lnSpc>
              <a:defRPr b="1" sz="3200"/>
            </a:lvl4pPr>
            <a:lvl5pPr indent="1828800" algn="l" defTabSz="1285875">
              <a:lnSpc>
                <a:spcPct val="120000"/>
              </a:lnSpc>
              <a:defRPr b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lnSpc>
                <a:spcPct val="120000"/>
              </a:lnSpc>
              <a:defRPr b="1" sz="32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78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7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595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596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7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59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06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607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8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1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1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Line"/>
          <p:cNvSpPr/>
          <p:nvPr/>
        </p:nvSpPr>
        <p:spPr>
          <a:xfrm flipH="1">
            <a:off x="12171907" y="714375"/>
            <a:ext cx="2234" cy="11269266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27" name="Title Text"/>
          <p:cNvSpPr txBox="1"/>
          <p:nvPr>
            <p:ph type="title"/>
          </p:nvPr>
        </p:nvSpPr>
        <p:spPr>
          <a:xfrm>
            <a:off x="16230452" y="549175"/>
            <a:ext cx="4190256" cy="12988232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28" name="Body Level One…"/>
          <p:cNvSpPr txBox="1"/>
          <p:nvPr>
            <p:ph type="body" idx="1"/>
          </p:nvPr>
        </p:nvSpPr>
        <p:spPr>
          <a:xfrm>
            <a:off x="3655218" y="549175"/>
            <a:ext cx="12360922" cy="1298823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37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38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39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48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49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50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59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60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661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2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70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71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72" name="Body Level One…"/>
          <p:cNvSpPr txBox="1"/>
          <p:nvPr>
            <p:ph type="body" sz="quarter" idx="1"/>
          </p:nvPr>
        </p:nvSpPr>
        <p:spPr>
          <a:xfrm>
            <a:off x="3655218" y="12394406"/>
            <a:ext cx="5697142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3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96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02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99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100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101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103" name="Title Text"/>
          <p:cNvSpPr txBox="1"/>
          <p:nvPr>
            <p:ph type="title"/>
          </p:nvPr>
        </p:nvSpPr>
        <p:spPr>
          <a:xfrm>
            <a:off x="4298156" y="3330773"/>
            <a:ext cx="15787688" cy="1446610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l" defTabSz="1285875">
              <a:defRPr sz="6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81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82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83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4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685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93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694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95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03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04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12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13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714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5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71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24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25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726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7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36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3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3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Line"/>
          <p:cNvSpPr/>
          <p:nvPr/>
        </p:nvSpPr>
        <p:spPr>
          <a:xfrm flipH="1">
            <a:off x="9296549" y="2498080"/>
            <a:ext cx="2233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47" name="Line"/>
          <p:cNvSpPr/>
          <p:nvPr/>
        </p:nvSpPr>
        <p:spPr>
          <a:xfrm flipH="1">
            <a:off x="15065127" y="2498080"/>
            <a:ext cx="2234" cy="7128124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748" name="Title Text"/>
          <p:cNvSpPr txBox="1"/>
          <p:nvPr>
            <p:ph type="title"/>
          </p:nvPr>
        </p:nvSpPr>
        <p:spPr>
          <a:xfrm>
            <a:off x="16230452" y="549175"/>
            <a:ext cx="4190256" cy="12988232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49" name="Body Level One…"/>
          <p:cNvSpPr txBox="1"/>
          <p:nvPr>
            <p:ph type="body" idx="1"/>
          </p:nvPr>
        </p:nvSpPr>
        <p:spPr>
          <a:xfrm>
            <a:off x="3655218" y="549175"/>
            <a:ext cx="12360922" cy="1298823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5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67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776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1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18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115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116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117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85" name="Body Level One…"/>
          <p:cNvSpPr txBox="1"/>
          <p:nvPr>
            <p:ph type="body" sz="quarter" idx="1"/>
          </p:nvPr>
        </p:nvSpPr>
        <p:spPr>
          <a:xfrm>
            <a:off x="3655218" y="12394406"/>
            <a:ext cx="5697142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94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5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796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804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19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0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82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29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0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839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itle Text"/>
          <p:cNvSpPr txBox="1"/>
          <p:nvPr>
            <p:ph type="title"/>
          </p:nvPr>
        </p:nvSpPr>
        <p:spPr>
          <a:xfrm>
            <a:off x="16230452" y="549175"/>
            <a:ext cx="4190256" cy="12988232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848" name="Body Level One…"/>
          <p:cNvSpPr txBox="1"/>
          <p:nvPr>
            <p:ph type="body" idx="1"/>
          </p:nvPr>
        </p:nvSpPr>
        <p:spPr>
          <a:xfrm>
            <a:off x="3655218" y="549175"/>
            <a:ext cx="12360922" cy="1298823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857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858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1pPr>
            <a:lvl2pPr indent="4572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2pPr>
            <a:lvl3pPr indent="9144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3pPr>
            <a:lvl4pPr indent="13716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4pPr>
            <a:lvl5pPr indent="1828800" defTabSz="1285875">
              <a:spcBef>
                <a:spcPts val="6700"/>
              </a:spcBef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867" name="Title Text"/>
          <p:cNvSpPr txBox="1"/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868" name="Body Level One…"/>
          <p:cNvSpPr txBox="1"/>
          <p:nvPr>
            <p:ph type="body" sz="quarter" idx="1"/>
          </p:nvPr>
        </p:nvSpPr>
        <p:spPr>
          <a:xfrm>
            <a:off x="3851671" y="3268265"/>
            <a:ext cx="7143751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12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33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130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131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132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134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lnSpc>
                <a:spcPct val="120000"/>
              </a:lnSpc>
              <a:defRPr sz="4400"/>
            </a:lvl1pPr>
            <a:lvl2pPr marL="482203" indent="-25003" algn="l" defTabSz="1285875">
              <a:lnSpc>
                <a:spcPct val="120000"/>
              </a:lnSpc>
              <a:defRPr sz="4400"/>
            </a:lvl2pPr>
            <a:lvl3pPr marL="482203" indent="432196" algn="l" defTabSz="1285875">
              <a:lnSpc>
                <a:spcPct val="120000"/>
              </a:lnSpc>
              <a:defRPr sz="4400"/>
            </a:lvl3pPr>
            <a:lvl4pPr marL="482203" indent="889396" algn="l" defTabSz="1285875">
              <a:lnSpc>
                <a:spcPct val="120000"/>
              </a:lnSpc>
              <a:defRPr sz="4400"/>
            </a:lvl4pPr>
            <a:lvl5pPr marL="482203" indent="1346596" algn="l" defTabSz="1285875">
              <a:lnSpc>
                <a:spcPct val="120000"/>
              </a:lnSpc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lnSpc>
                <a:spcPct val="120000"/>
              </a:lnSpc>
              <a:defRPr sz="1800"/>
            </a:pP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877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878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2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887" name="Title Text"/>
          <p:cNvSpPr txBox="1"/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888" name="Body Level One…"/>
          <p:cNvSpPr txBox="1"/>
          <p:nvPr>
            <p:ph type="body" sz="quarter" idx="1"/>
          </p:nvPr>
        </p:nvSpPr>
        <p:spPr>
          <a:xfrm>
            <a:off x="3851671" y="3268265"/>
            <a:ext cx="3464720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1950" indent="-361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1pPr>
            <a:lvl2pPr marL="815975" indent="-422275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2pPr>
            <a:lvl3pPr marL="1344929" indent="-50672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3pPr>
            <a:lvl4pPr marL="18457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4pPr>
            <a:lvl5pPr marL="2290233" indent="-563033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89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89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spcBef>
                <a:spcPts val="6700"/>
              </a:spcBef>
              <a:defRPr b="1" sz="3200">
                <a:solidFill>
                  <a:srgbClr val="606060"/>
                </a:solidFill>
              </a:defRPr>
            </a:pPr>
          </a:p>
        </p:txBody>
      </p:sp>
      <p:sp>
        <p:nvSpPr>
          <p:cNvPr id="90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08" name="Title Text"/>
          <p:cNvSpPr txBox="1"/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1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25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926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366712" indent="-366712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1pPr>
            <a:lvl2pPr marL="812800" indent="-41910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2pPr>
            <a:lvl3pPr marL="1327150" indent="-488950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3pPr>
            <a:lvl4pPr marL="18694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4pPr>
            <a:lvl5pPr marL="2313939" indent="-586739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44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7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pPr>
          </a:p>
        </p:txBody>
      </p:sp>
      <p:sp>
        <p:nvSpPr>
          <p:cNvPr id="928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36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937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8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1pPr>
            <a:lvl2pPr indent="4572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2pPr>
            <a:lvl3pPr indent="9144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3pPr>
            <a:lvl4pPr indent="13716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4pPr>
            <a:lvl5pPr indent="1828800" algn="l" defTabSz="1285875">
              <a:spcBef>
                <a:spcPts val="6700"/>
              </a:spcBef>
              <a:defRPr sz="18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47" name="Title Text"/>
          <p:cNvSpPr txBox="1"/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948" name="Body Level One…"/>
          <p:cNvSpPr txBox="1"/>
          <p:nvPr>
            <p:ph type="body" sz="quarter" idx="1"/>
          </p:nvPr>
        </p:nvSpPr>
        <p:spPr>
          <a:xfrm>
            <a:off x="3851671" y="3268265"/>
            <a:ext cx="7143751" cy="9233298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Line"/>
          <p:cNvSpPr/>
          <p:nvPr/>
        </p:nvSpPr>
        <p:spPr>
          <a:xfrm>
            <a:off x="3958828" y="2768203"/>
            <a:ext cx="6858001" cy="1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57" name="Title Text"/>
          <p:cNvSpPr txBox="1"/>
          <p:nvPr>
            <p:ph type="title"/>
          </p:nvPr>
        </p:nvSpPr>
        <p:spPr>
          <a:xfrm>
            <a:off x="9209484" y="464343"/>
            <a:ext cx="1785938" cy="12037220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958" name="Body Level One…"/>
          <p:cNvSpPr txBox="1"/>
          <p:nvPr>
            <p:ph type="body" sz="quarter" idx="1"/>
          </p:nvPr>
        </p:nvSpPr>
        <p:spPr>
          <a:xfrm>
            <a:off x="3851671" y="464343"/>
            <a:ext cx="5143501" cy="12037220"/>
          </a:xfrm>
          <a:prstGeom prst="rect">
            <a:avLst/>
          </a:prstGeom>
        </p:spPr>
        <p:txBody>
          <a:bodyPr lIns="71437" tIns="71437" rIns="71437" bIns="71437"/>
          <a:lstStyle>
            <a:lvl1pPr marL="3692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1pPr>
            <a:lvl2pPr marL="762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2pPr>
            <a:lvl3pPr marL="1207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3pPr>
            <a:lvl4pPr marL="16519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4pPr>
            <a:lvl5pPr marL="2096476" indent="-369276" algn="l" defTabSz="1285875">
              <a:spcBef>
                <a:spcPts val="6700"/>
              </a:spcBef>
              <a:buClr>
                <a:srgbClr val="606060"/>
              </a:buClr>
              <a:buSzPct val="100000"/>
              <a:buFont typeface="Helvetica Neue"/>
              <a:buChar char="•"/>
              <a:defRPr sz="3600">
                <a:solidFill>
                  <a:srgbClr val="606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67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68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69" name="Title Text"/>
          <p:cNvSpPr txBox="1"/>
          <p:nvPr>
            <p:ph type="title"/>
          </p:nvPr>
        </p:nvSpPr>
        <p:spPr>
          <a:xfrm>
            <a:off x="4418707" y="4261694"/>
            <a:ext cx="15546586" cy="2940099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970" name="Body Level One…"/>
          <p:cNvSpPr txBox="1"/>
          <p:nvPr>
            <p:ph type="body" sz="quarter" idx="1"/>
          </p:nvPr>
        </p:nvSpPr>
        <p:spPr>
          <a:xfrm>
            <a:off x="5791647" y="7773292"/>
            <a:ext cx="12800708" cy="3504904"/>
          </a:xfrm>
          <a:prstGeom prst="rect">
            <a:avLst/>
          </a:prstGeom>
        </p:spPr>
        <p:txBody>
          <a:bodyPr lIns="71437" tIns="71437" rIns="71437" bIns="71437"/>
          <a:lstStyle>
            <a:lvl1pPr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/>
        </p:nvSpPr>
        <p:spPr>
          <a:xfrm>
            <a:off x="4324945" y="6139160"/>
            <a:ext cx="15778759" cy="1"/>
          </a:xfrm>
          <a:prstGeom prst="line">
            <a:avLst/>
          </a:prstGeom>
          <a:ln w="12700">
            <a:solidFill>
              <a:srgbClr val="7E7E7E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pic>
        <p:nvPicPr>
          <p:cNvPr id="14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734" y="12269390"/>
            <a:ext cx="4464845" cy="92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9078" y="12412265"/>
            <a:ext cx="264318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Produced…"/>
          <p:cNvSpPr txBox="1"/>
          <p:nvPr/>
        </p:nvSpPr>
        <p:spPr>
          <a:xfrm>
            <a:off x="4083507" y="6469143"/>
            <a:ext cx="3679369" cy="18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  <a:endParaRPr>
              <a:latin typeface="+mj-lt"/>
              <a:ea typeface="+mj-ea"/>
              <a:cs typeface="+mj-cs"/>
              <a:sym typeface="Helvetica Neue Light"/>
            </a:endParaRPr>
          </a:p>
          <a:p>
            <a:pPr algn="r">
              <a:lnSpc>
                <a:spcPct val="80000"/>
              </a:lnSpc>
              <a:defRPr sz="6600">
                <a:solidFill>
                  <a:srgbClr val="9A9A9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8260705" y="9821539"/>
            <a:ext cx="6482954" cy="1198811"/>
            <a:chOff x="0" y="471446"/>
            <a:chExt cx="6482953" cy="1198810"/>
          </a:xfrm>
        </p:grpSpPr>
        <p:sp>
          <p:nvSpPr>
            <p:cNvPr id="148" name="Department of Computing, Maths &amp; Physics…"/>
            <p:cNvSpPr/>
            <p:nvPr/>
          </p:nvSpPr>
          <p:spPr>
            <a:xfrm>
              <a:off x="0" y="471446"/>
              <a:ext cx="64829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Department of Computing, Maths &amp; Physics</a:t>
              </a:r>
              <a:endParaRPr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lnSpc>
                  <a:spcPct val="120000"/>
                </a:lnSpc>
                <a:defRPr sz="2400">
                  <a:solidFill>
                    <a:srgbClr val="102643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149" name="http://www.wit.ie"/>
            <p:cNvSpPr/>
            <p:nvPr/>
          </p:nvSpPr>
          <p:spPr>
            <a:xfrm>
              <a:off x="0" y="1227122"/>
              <a:ext cx="19131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150" name="http://elearning.wit.ie"/>
            <p:cNvSpPr/>
            <p:nvPr/>
          </p:nvSpPr>
          <p:spPr>
            <a:xfrm>
              <a:off x="0" y="1670257"/>
              <a:ext cx="234850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1800"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9999"/>
                  </a:solidFill>
                  <a:uFill>
                    <a:solidFill>
                      <a:srgbClr val="009999"/>
                    </a:solidFill>
                  </a:uFill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152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lnSpc>
                <a:spcPct val="120000"/>
              </a:lnSpc>
              <a:defRPr sz="1800"/>
            </a:lvl1pPr>
            <a:lvl2pPr indent="457200" algn="l" defTabSz="1285875">
              <a:lnSpc>
                <a:spcPct val="120000"/>
              </a:lnSpc>
              <a:defRPr sz="1800"/>
            </a:lvl2pPr>
            <a:lvl3pPr indent="914400" algn="l" defTabSz="1285875">
              <a:lnSpc>
                <a:spcPct val="120000"/>
              </a:lnSpc>
              <a:defRPr sz="1800"/>
            </a:lvl3pPr>
            <a:lvl4pPr indent="1371600" algn="l" defTabSz="1285875">
              <a:lnSpc>
                <a:spcPct val="120000"/>
              </a:lnSpc>
              <a:defRPr sz="1800"/>
            </a:lvl4pPr>
            <a:lvl5pPr indent="1828800" algn="l" defTabSz="1285875">
              <a:lnSpc>
                <a:spcPct val="120000"/>
              </a:lnSpc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79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80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81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982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3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91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92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993" name="Title Text"/>
          <p:cNvSpPr txBox="1"/>
          <p:nvPr>
            <p:ph type="title"/>
          </p:nvPr>
        </p:nvSpPr>
        <p:spPr>
          <a:xfrm>
            <a:off x="4492377" y="8813601"/>
            <a:ext cx="15544353" cy="2723556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l" defTabSz="1285875">
              <a:defRPr cap="all" sz="5600"/>
            </a:lvl1pPr>
          </a:lstStyle>
          <a:p>
            <a:pPr/>
            <a:r>
              <a:t>Title Text</a:t>
            </a:r>
          </a:p>
        </p:txBody>
      </p:sp>
      <p:sp>
        <p:nvSpPr>
          <p:cNvPr id="994" name="Body Level One…"/>
          <p:cNvSpPr txBox="1"/>
          <p:nvPr>
            <p:ph type="body" sz="quarter" idx="1"/>
          </p:nvPr>
        </p:nvSpPr>
        <p:spPr>
          <a:xfrm>
            <a:off x="4492377" y="5813226"/>
            <a:ext cx="15544353" cy="3000376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5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03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04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05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06" name="Body Level One…"/>
          <p:cNvSpPr txBox="1"/>
          <p:nvPr>
            <p:ph type="body" sz="quarter" idx="1"/>
          </p:nvPr>
        </p:nvSpPr>
        <p:spPr>
          <a:xfrm>
            <a:off x="3655218" y="12394406"/>
            <a:ext cx="5697142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3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15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16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1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18" name="Body Level One…"/>
          <p:cNvSpPr txBox="1"/>
          <p:nvPr>
            <p:ph type="body" sz="quarter" idx="1"/>
          </p:nvPr>
        </p:nvSpPr>
        <p:spPr>
          <a:xfrm>
            <a:off x="3963292" y="3069580"/>
            <a:ext cx="8079137" cy="127917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9" name="Rectangle"/>
          <p:cNvSpPr/>
          <p:nvPr>
            <p:ph type="body" sz="quarter" idx="21"/>
          </p:nvPr>
        </p:nvSpPr>
        <p:spPr>
          <a:xfrm>
            <a:off x="12337108" y="3069580"/>
            <a:ext cx="8083600" cy="1279178"/>
          </a:xfrm>
          <a:prstGeom prst="rect">
            <a:avLst/>
          </a:prstGeom>
        </p:spPr>
        <p:txBody>
          <a:bodyPr lIns="71437" tIns="71437" rIns="71437" bIns="71437" anchor="b"/>
          <a:lstStyle/>
          <a:p>
            <a:pPr algn="l" defTabSz="1285875">
              <a:defRPr b="1" sz="32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1020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28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29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30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3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39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40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4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49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50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51" name="Title Text"/>
          <p:cNvSpPr txBox="1"/>
          <p:nvPr>
            <p:ph type="title"/>
          </p:nvPr>
        </p:nvSpPr>
        <p:spPr>
          <a:xfrm>
            <a:off x="3963292" y="546944"/>
            <a:ext cx="6016379" cy="232395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52" name="Body Level One…"/>
          <p:cNvSpPr txBox="1"/>
          <p:nvPr>
            <p:ph type="body" sz="half" idx="1"/>
          </p:nvPr>
        </p:nvSpPr>
        <p:spPr>
          <a:xfrm>
            <a:off x="10198448" y="546944"/>
            <a:ext cx="10222260" cy="11704588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44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3" name="Rectangle"/>
          <p:cNvSpPr/>
          <p:nvPr>
            <p:ph type="body" sz="quarter" idx="21"/>
          </p:nvPr>
        </p:nvSpPr>
        <p:spPr>
          <a:xfrm>
            <a:off x="3963292" y="2870894"/>
            <a:ext cx="6016379" cy="9380638"/>
          </a:xfrm>
          <a:prstGeom prst="rect">
            <a:avLst/>
          </a:prstGeom>
        </p:spPr>
        <p:txBody>
          <a:bodyPr lIns="71437" tIns="71437" rIns="71437" bIns="71437"/>
          <a:lstStyle/>
          <a:p>
            <a: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pPr>
          </a:p>
        </p:txBody>
      </p:sp>
      <p:sp>
        <p:nvSpPr>
          <p:cNvPr id="1054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62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63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64" name="Title Text"/>
          <p:cNvSpPr txBox="1"/>
          <p:nvPr>
            <p:ph type="title"/>
          </p:nvPr>
        </p:nvSpPr>
        <p:spPr>
          <a:xfrm>
            <a:off x="6633269" y="9601647"/>
            <a:ext cx="10972355" cy="1134071"/>
          </a:xfrm>
          <a:prstGeom prst="rect">
            <a:avLst/>
          </a:prstGeom>
        </p:spPr>
        <p:txBody>
          <a:bodyPr lIns="64293" tIns="64293" rIns="64293" bIns="64293"/>
          <a:lstStyle>
            <a:lvl1pPr algn="l" defTabSz="1285875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65" name="Image"/>
          <p:cNvSpPr/>
          <p:nvPr>
            <p:ph type="pic" sz="half" idx="21"/>
          </p:nvPr>
        </p:nvSpPr>
        <p:spPr>
          <a:xfrm>
            <a:off x="6633269" y="1225600"/>
            <a:ext cx="10972355" cy="82287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6" name="Body Level One…"/>
          <p:cNvSpPr txBox="1"/>
          <p:nvPr>
            <p:ph type="body" sz="quarter" idx="1"/>
          </p:nvPr>
        </p:nvSpPr>
        <p:spPr>
          <a:xfrm>
            <a:off x="6633269" y="10735717"/>
            <a:ext cx="10972355" cy="1609577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1pPr>
            <a:lvl2pPr indent="4572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2pPr>
            <a:lvl3pPr indent="9144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3pPr>
            <a:lvl4pPr indent="13716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4pPr>
            <a:lvl5pPr indent="1828800" algn="l" defTabSz="1285875">
              <a:defRPr sz="1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7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75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76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77" name="Title Text"/>
          <p:cNvSpPr txBox="1"/>
          <p:nvPr>
            <p:ph type="title"/>
          </p:nvPr>
        </p:nvSpPr>
        <p:spPr>
          <a:xfrm>
            <a:off x="3963292" y="549175"/>
            <a:ext cx="16457416" cy="2286001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78" name="Body Level One…"/>
          <p:cNvSpPr txBox="1"/>
          <p:nvPr>
            <p:ph type="body" sz="quarter" idx="1"/>
          </p:nvPr>
        </p:nvSpPr>
        <p:spPr>
          <a:xfrm>
            <a:off x="3655218" y="12394406"/>
            <a:ext cx="11608595" cy="1143001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9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Line"/>
          <p:cNvSpPr/>
          <p:nvPr/>
        </p:nvSpPr>
        <p:spPr>
          <a:xfrm flipH="1">
            <a:off x="15797362" y="730003"/>
            <a:ext cx="2232" cy="1120005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87" name="Line"/>
          <p:cNvSpPr/>
          <p:nvPr/>
        </p:nvSpPr>
        <p:spPr>
          <a:xfrm>
            <a:off x="15797362" y="4348757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88" name="Line"/>
          <p:cNvSpPr/>
          <p:nvPr/>
        </p:nvSpPr>
        <p:spPr>
          <a:xfrm>
            <a:off x="15797362" y="8259960"/>
            <a:ext cx="4824265" cy="1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64293" tIns="64293" rIns="64293" bIns="64293"/>
          <a:lstStyle/>
          <a:p>
            <a:pPr/>
          </a:p>
        </p:txBody>
      </p:sp>
      <p:sp>
        <p:nvSpPr>
          <p:cNvPr id="1089" name="Title Text"/>
          <p:cNvSpPr txBox="1"/>
          <p:nvPr>
            <p:ph type="title"/>
          </p:nvPr>
        </p:nvSpPr>
        <p:spPr>
          <a:xfrm>
            <a:off x="16230452" y="549175"/>
            <a:ext cx="4190256" cy="12988232"/>
          </a:xfrm>
          <a:prstGeom prst="rect">
            <a:avLst/>
          </a:prstGeom>
        </p:spPr>
        <p:txBody>
          <a:bodyPr lIns="64293" tIns="64293" rIns="64293" bIns="64293" anchor="t"/>
          <a:lstStyle>
            <a:lvl1pPr algn="r" defTabSz="1285875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90" name="Body Level One…"/>
          <p:cNvSpPr txBox="1"/>
          <p:nvPr>
            <p:ph type="body" idx="1"/>
          </p:nvPr>
        </p:nvSpPr>
        <p:spPr>
          <a:xfrm>
            <a:off x="3655218" y="549175"/>
            <a:ext cx="12360922" cy="12988232"/>
          </a:xfrm>
          <a:prstGeom prst="rect">
            <a:avLst/>
          </a:prstGeom>
        </p:spPr>
        <p:txBody>
          <a:bodyPr lIns="71437" tIns="71437" rIns="71437" bIns="71437"/>
          <a:lstStyle>
            <a:lvl1pPr marL="482203" indent="-4822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1pPr>
            <a:lvl2pPr marL="482203" indent="-25003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2pPr>
            <a:lvl3pPr marL="482203" indent="4321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3pPr>
            <a:lvl4pPr marL="482203" indent="8893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4pPr>
            <a:lvl5pPr marL="482203" indent="1346596" algn="l" defTabSz="1285875">
              <a:defRPr sz="2800">
                <a:solidFill>
                  <a:schemeClr val="accent3">
                    <a:lumOff val="-11199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1" name="Slide Number"/>
          <p:cNvSpPr txBox="1"/>
          <p:nvPr>
            <p:ph type="sldNum" sz="quarter" idx="2"/>
          </p:nvPr>
        </p:nvSpPr>
        <p:spPr>
          <a:xfrm>
            <a:off x="11887199" y="12344399"/>
            <a:ext cx="4267201" cy="736601"/>
          </a:xfrm>
          <a:prstGeom prst="rect">
            <a:avLst/>
          </a:prstGeom>
        </p:spPr>
        <p:txBody>
          <a:bodyPr lIns="64293" tIns="64293" rIns="64293" bIns="64293" anchor="ctr"/>
          <a:lstStyle>
            <a:lvl1pPr algn="r" defTabSz="1285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Relationship Id="rId119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19.xml"/><Relationship Id="rId121" Type="http://schemas.openxmlformats.org/officeDocument/2006/relationships/slideLayout" Target="../slideLayouts/slideLayout120.xml"/><Relationship Id="rId122" Type="http://schemas.openxmlformats.org/officeDocument/2006/relationships/slideLayout" Target="../slideLayouts/slideLayout121.xml"/><Relationship Id="rId123" Type="http://schemas.openxmlformats.org/officeDocument/2006/relationships/slideLayout" Target="../slideLayouts/slideLayout122.xml"/><Relationship Id="rId124" Type="http://schemas.openxmlformats.org/officeDocument/2006/relationships/slideLayout" Target="../slideLayouts/slideLayout123.xml"/><Relationship Id="rId125" Type="http://schemas.openxmlformats.org/officeDocument/2006/relationships/slideLayout" Target="../slideLayouts/slideLayout124.xml"/><Relationship Id="rId126" Type="http://schemas.openxmlformats.org/officeDocument/2006/relationships/slideLayout" Target="../slideLayouts/slideLayout125.xml"/><Relationship Id="rId127" Type="http://schemas.openxmlformats.org/officeDocument/2006/relationships/slideLayout" Target="../slideLayouts/slideLayout126.xml"/><Relationship Id="rId128" Type="http://schemas.openxmlformats.org/officeDocument/2006/relationships/slideLayout" Target="../slideLayouts/slideLayout127.xml"/><Relationship Id="rId129" Type="http://schemas.openxmlformats.org/officeDocument/2006/relationships/slideLayout" Target="../slideLayouts/slideLayout128.xml"/><Relationship Id="rId130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30.xml"/><Relationship Id="rId132" Type="http://schemas.openxmlformats.org/officeDocument/2006/relationships/slideLayout" Target="../slideLayouts/slideLayout131.xml"/><Relationship Id="rId133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33.xml"/><Relationship Id="rId135" Type="http://schemas.openxmlformats.org/officeDocument/2006/relationships/slideLayout" Target="../slideLayouts/slideLayout134.xml"/><Relationship Id="rId136" Type="http://schemas.openxmlformats.org/officeDocument/2006/relationships/slideLayout" Target="../slideLayouts/slideLayout135.xml"/><Relationship Id="rId137" Type="http://schemas.openxmlformats.org/officeDocument/2006/relationships/slideLayout" Target="../slideLayouts/slideLayout136.xml"/><Relationship Id="rId138" Type="http://schemas.openxmlformats.org/officeDocument/2006/relationships/slideLayout" Target="../slideLayouts/slideLayout137.xml"/><Relationship Id="rId139" Type="http://schemas.openxmlformats.org/officeDocument/2006/relationships/slideLayout" Target="../slideLayouts/slideLayout138.xml"/><Relationship Id="rId140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40.xml"/><Relationship Id="rId142" Type="http://schemas.openxmlformats.org/officeDocument/2006/relationships/slideLayout" Target="../slideLayouts/slideLayout141.xml"/><Relationship Id="rId143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43.xml"/><Relationship Id="rId145" Type="http://schemas.openxmlformats.org/officeDocument/2006/relationships/slideLayout" Target="../slideLayouts/slideLayout144.xml"/><Relationship Id="rId146" Type="http://schemas.openxmlformats.org/officeDocument/2006/relationships/slideLayout" Target="../slideLayouts/slideLayout145.xml"/><Relationship Id="rId147" Type="http://schemas.openxmlformats.org/officeDocument/2006/relationships/slideLayout" Target="../slideLayouts/slideLayout146.xml"/><Relationship Id="rId148" Type="http://schemas.openxmlformats.org/officeDocument/2006/relationships/slideLayout" Target="../slideLayouts/slideLayout147.xml"/><Relationship Id="rId149" Type="http://schemas.openxmlformats.org/officeDocument/2006/relationships/slideLayout" Target="../slideLayouts/slideLayout148.xml"/><Relationship Id="rId150" Type="http://schemas.openxmlformats.org/officeDocument/2006/relationships/slideLayout" Target="../slideLayouts/slideLayout149.xml"/><Relationship Id="rId151" Type="http://schemas.openxmlformats.org/officeDocument/2006/relationships/slideLayout" Target="../slideLayouts/slideLayout150.xml"/><Relationship Id="rId152" Type="http://schemas.openxmlformats.org/officeDocument/2006/relationships/slideLayout" Target="../slideLayouts/slideLayout151.xml"/><Relationship Id="rId153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53.xml"/><Relationship Id="rId155" Type="http://schemas.openxmlformats.org/officeDocument/2006/relationships/slideLayout" Target="../slideLayouts/slideLayout154.xml"/><Relationship Id="rId156" Type="http://schemas.openxmlformats.org/officeDocument/2006/relationships/slideLayout" Target="../slideLayouts/slideLayout155.xml"/><Relationship Id="rId157" Type="http://schemas.openxmlformats.org/officeDocument/2006/relationships/slideLayout" Target="../slideLayouts/slideLayout156.xml"/><Relationship Id="rId158" Type="http://schemas.openxmlformats.org/officeDocument/2006/relationships/slideLayout" Target="../slideLayouts/slideLayout157.xml"/><Relationship Id="rId159" Type="http://schemas.openxmlformats.org/officeDocument/2006/relationships/slideLayout" Target="../slideLayouts/slideLayout158.xml"/><Relationship Id="rId160" Type="http://schemas.openxmlformats.org/officeDocument/2006/relationships/slideLayout" Target="../slideLayouts/slideLayout159.xml"/><Relationship Id="rId161" Type="http://schemas.openxmlformats.org/officeDocument/2006/relationships/slideLayout" Target="../slideLayouts/slideLayout160.xml"/><Relationship Id="rId162" Type="http://schemas.openxmlformats.org/officeDocument/2006/relationships/slideLayout" Target="../slideLayouts/slideLayout161.xml"/><Relationship Id="rId163" Type="http://schemas.openxmlformats.org/officeDocument/2006/relationships/slideLayout" Target="../slideLayouts/slideLayout162.xml"/><Relationship Id="rId164" Type="http://schemas.openxmlformats.org/officeDocument/2006/relationships/slideLayout" Target="../slideLayouts/slideLayout163.xml"/><Relationship Id="rId165" Type="http://schemas.openxmlformats.org/officeDocument/2006/relationships/slideLayout" Target="../slideLayouts/slideLayout164.xml"/><Relationship Id="rId166" Type="http://schemas.openxmlformats.org/officeDocument/2006/relationships/slideLayout" Target="../slideLayouts/slideLayout165.xml"/><Relationship Id="rId167" Type="http://schemas.openxmlformats.org/officeDocument/2006/relationships/slideLayout" Target="../slideLayouts/slideLayout166.xml"/><Relationship Id="rId168" Type="http://schemas.openxmlformats.org/officeDocument/2006/relationships/slideLayout" Target="../slideLayouts/slideLayout167.xml"/><Relationship Id="rId169" Type="http://schemas.openxmlformats.org/officeDocument/2006/relationships/slideLayout" Target="../slideLayouts/slideLayout168.xml"/><Relationship Id="rId170" Type="http://schemas.openxmlformats.org/officeDocument/2006/relationships/slideLayout" Target="../slideLayouts/slideLayout169.xml"/><Relationship Id="rId171" Type="http://schemas.openxmlformats.org/officeDocument/2006/relationships/slideLayout" Target="../slideLayouts/slideLayout170.xml"/><Relationship Id="rId172" Type="http://schemas.openxmlformats.org/officeDocument/2006/relationships/slideLayout" Target="../slideLayouts/slideLayout171.xml"/><Relationship Id="rId173" Type="http://schemas.openxmlformats.org/officeDocument/2006/relationships/slideLayout" Target="../slideLayouts/slideLayout172.xml"/><Relationship Id="rId174" Type="http://schemas.openxmlformats.org/officeDocument/2006/relationships/slideLayout" Target="../slideLayouts/slideLayout173.xml"/><Relationship Id="rId175" Type="http://schemas.openxmlformats.org/officeDocument/2006/relationships/slideLayout" Target="../slideLayouts/slideLayout174.xml"/><Relationship Id="rId176" Type="http://schemas.openxmlformats.org/officeDocument/2006/relationships/slideLayout" Target="../slideLayouts/slideLayout175.xml"/><Relationship Id="rId177" Type="http://schemas.openxmlformats.org/officeDocument/2006/relationships/slideLayout" Target="../slideLayouts/slideLayout176.xml"/><Relationship Id="rId178" Type="http://schemas.openxmlformats.org/officeDocument/2006/relationships/slideLayout" Target="../slideLayouts/slideLayout177.xml"/><Relationship Id="rId179" Type="http://schemas.openxmlformats.org/officeDocument/2006/relationships/slideLayout" Target="../slideLayouts/slideLayout178.xml"/><Relationship Id="rId180" Type="http://schemas.openxmlformats.org/officeDocument/2006/relationships/slideLayout" Target="../slideLayouts/slideLayout179.xml"/><Relationship Id="rId181" Type="http://schemas.openxmlformats.org/officeDocument/2006/relationships/slideLayout" Target="../slideLayouts/slideLayout180.xml"/><Relationship Id="rId182" Type="http://schemas.openxmlformats.org/officeDocument/2006/relationships/slideLayout" Target="../slideLayouts/slideLayout181.xml"/><Relationship Id="rId183" Type="http://schemas.openxmlformats.org/officeDocument/2006/relationships/slideLayout" Target="../slideLayouts/slideLayout182.xml"/><Relationship Id="rId184" Type="http://schemas.openxmlformats.org/officeDocument/2006/relationships/slideLayout" Target="../slideLayouts/slideLayout183.xml"/><Relationship Id="rId185" Type="http://schemas.openxmlformats.org/officeDocument/2006/relationships/slideLayout" Target="../slideLayouts/slideLayout184.xml"/><Relationship Id="rId186" Type="http://schemas.openxmlformats.org/officeDocument/2006/relationships/slideLayout" Target="../slideLayouts/slideLayout185.xml"/><Relationship Id="rId187" Type="http://schemas.openxmlformats.org/officeDocument/2006/relationships/slideLayout" Target="../slideLayouts/slideLayout186.xml"/><Relationship Id="rId188" Type="http://schemas.openxmlformats.org/officeDocument/2006/relationships/slideLayout" Target="../slideLayouts/slideLayout187.xml"/><Relationship Id="rId189" Type="http://schemas.openxmlformats.org/officeDocument/2006/relationships/slideLayout" Target="../slideLayouts/slideLayout188.xml"/><Relationship Id="rId190" Type="http://schemas.openxmlformats.org/officeDocument/2006/relationships/slideLayout" Target="../slideLayouts/slideLayout189.xml"/><Relationship Id="rId191" Type="http://schemas.openxmlformats.org/officeDocument/2006/relationships/slideLayout" Target="../slideLayouts/slideLayout190.xml"/><Relationship Id="rId192" Type="http://schemas.openxmlformats.org/officeDocument/2006/relationships/slideLayout" Target="../slideLayouts/slideLayout191.xml"/><Relationship Id="rId193" Type="http://schemas.openxmlformats.org/officeDocument/2006/relationships/slideLayout" Target="../slideLayouts/slideLayout192.xml"/><Relationship Id="rId194" Type="http://schemas.openxmlformats.org/officeDocument/2006/relationships/slideLayout" Target="../slideLayouts/slideLayout193.xml"/><Relationship Id="rId195" Type="http://schemas.openxmlformats.org/officeDocument/2006/relationships/slideLayout" Target="../slideLayouts/slideLayout194.xml"/><Relationship Id="rId196" Type="http://schemas.openxmlformats.org/officeDocument/2006/relationships/slideLayout" Target="../slideLayouts/slideLayout195.xml"/><Relationship Id="rId197" Type="http://schemas.openxmlformats.org/officeDocument/2006/relationships/slideLayout" Target="../slideLayouts/slideLayout196.xml"/><Relationship Id="rId198" Type="http://schemas.openxmlformats.org/officeDocument/2006/relationships/slideLayout" Target="../slideLayouts/slideLayout197.xml"/><Relationship Id="rId199" Type="http://schemas.openxmlformats.org/officeDocument/2006/relationships/slideLayout" Target="../slideLayouts/slideLayout198.xml"/><Relationship Id="rId200" Type="http://schemas.openxmlformats.org/officeDocument/2006/relationships/slideLayout" Target="../slideLayouts/slideLayout199.xml"/><Relationship Id="rId201" Type="http://schemas.openxmlformats.org/officeDocument/2006/relationships/slideLayout" Target="../slideLayouts/slideLayout200.xml"/><Relationship Id="rId202" Type="http://schemas.openxmlformats.org/officeDocument/2006/relationships/slideLayout" Target="../slideLayouts/slideLayout201.xml"/><Relationship Id="rId203" Type="http://schemas.openxmlformats.org/officeDocument/2006/relationships/slideLayout" Target="../slideLayouts/slideLayout202.xml"/><Relationship Id="rId204" Type="http://schemas.openxmlformats.org/officeDocument/2006/relationships/slideLayout" Target="../slideLayouts/slideLayout203.xml"/><Relationship Id="rId205" Type="http://schemas.openxmlformats.org/officeDocument/2006/relationships/slideLayout" Target="../slideLayouts/slideLayout204.xml"/><Relationship Id="rId206" Type="http://schemas.openxmlformats.org/officeDocument/2006/relationships/slideLayout" Target="../slideLayouts/slideLayout205.xml"/><Relationship Id="rId207" Type="http://schemas.openxmlformats.org/officeDocument/2006/relationships/slideLayout" Target="../slideLayouts/slideLayout206.xml"/><Relationship Id="rId208" Type="http://schemas.openxmlformats.org/officeDocument/2006/relationships/slideLayout" Target="../slideLayouts/slideLayout207.xml"/><Relationship Id="rId209" Type="http://schemas.openxmlformats.org/officeDocument/2006/relationships/slideLayout" Target="../slideLayouts/slideLayout208.xml"/><Relationship Id="rId210" Type="http://schemas.openxmlformats.org/officeDocument/2006/relationships/slideLayout" Target="../slideLayouts/slideLayout209.xml"/><Relationship Id="rId211" Type="http://schemas.openxmlformats.org/officeDocument/2006/relationships/slideLayout" Target="../slideLayouts/slideLayout210.xml"/><Relationship Id="rId212" Type="http://schemas.openxmlformats.org/officeDocument/2006/relationships/slideLayout" Target="../slideLayouts/slideLayout211.xml"/><Relationship Id="rId213" Type="http://schemas.openxmlformats.org/officeDocument/2006/relationships/slideLayout" Target="../slideLayouts/slideLayout212.xml"/><Relationship Id="rId214" Type="http://schemas.openxmlformats.org/officeDocument/2006/relationships/slideLayout" Target="../slideLayouts/slideLayout213.xml"/><Relationship Id="rId215" Type="http://schemas.openxmlformats.org/officeDocument/2006/relationships/slideLayout" Target="../slideLayouts/slideLayout214.xml"/><Relationship Id="rId216" Type="http://schemas.openxmlformats.org/officeDocument/2006/relationships/slideLayout" Target="../slideLayouts/slideLayout215.xml"/><Relationship Id="rId217" Type="http://schemas.openxmlformats.org/officeDocument/2006/relationships/slideLayout" Target="../slideLayouts/slideLayout216.xml"/><Relationship Id="rId218" Type="http://schemas.openxmlformats.org/officeDocument/2006/relationships/slideLayout" Target="../slideLayouts/slideLayout217.xml"/><Relationship Id="rId219" Type="http://schemas.openxmlformats.org/officeDocument/2006/relationships/slideLayout" Target="../slideLayouts/slideLayout218.xml"/><Relationship Id="rId220" Type="http://schemas.openxmlformats.org/officeDocument/2006/relationships/slideLayout" Target="../slideLayouts/slideLayout219.xml"/><Relationship Id="rId221" Type="http://schemas.openxmlformats.org/officeDocument/2006/relationships/slideLayout" Target="../slideLayouts/slideLayout220.xml"/><Relationship Id="rId222" Type="http://schemas.openxmlformats.org/officeDocument/2006/relationships/slideLayout" Target="../slideLayouts/slideLayout221.xml"/><Relationship Id="rId223" Type="http://schemas.openxmlformats.org/officeDocument/2006/relationships/slideLayout" Target="../slideLayouts/slideLayout2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  <p:sldLayoutId id="2147483774" r:id="rId127"/>
    <p:sldLayoutId id="2147483775" r:id="rId128"/>
    <p:sldLayoutId id="2147483776" r:id="rId129"/>
    <p:sldLayoutId id="2147483777" r:id="rId130"/>
    <p:sldLayoutId id="2147483778" r:id="rId131"/>
    <p:sldLayoutId id="2147483779" r:id="rId132"/>
    <p:sldLayoutId id="2147483780" r:id="rId133"/>
    <p:sldLayoutId id="2147483781" r:id="rId134"/>
    <p:sldLayoutId id="2147483782" r:id="rId135"/>
    <p:sldLayoutId id="2147483783" r:id="rId136"/>
    <p:sldLayoutId id="2147483784" r:id="rId137"/>
    <p:sldLayoutId id="2147483785" r:id="rId138"/>
    <p:sldLayoutId id="2147483786" r:id="rId139"/>
    <p:sldLayoutId id="2147483787" r:id="rId140"/>
    <p:sldLayoutId id="2147483788" r:id="rId141"/>
    <p:sldLayoutId id="2147483789" r:id="rId142"/>
    <p:sldLayoutId id="2147483790" r:id="rId143"/>
    <p:sldLayoutId id="2147483791" r:id="rId144"/>
    <p:sldLayoutId id="2147483792" r:id="rId145"/>
    <p:sldLayoutId id="2147483793" r:id="rId146"/>
    <p:sldLayoutId id="2147483794" r:id="rId147"/>
    <p:sldLayoutId id="2147483795" r:id="rId148"/>
    <p:sldLayoutId id="2147483796" r:id="rId149"/>
    <p:sldLayoutId id="2147483797" r:id="rId150"/>
    <p:sldLayoutId id="2147483798" r:id="rId151"/>
    <p:sldLayoutId id="2147483799" r:id="rId152"/>
    <p:sldLayoutId id="2147483800" r:id="rId153"/>
    <p:sldLayoutId id="2147483801" r:id="rId154"/>
    <p:sldLayoutId id="2147483802" r:id="rId155"/>
    <p:sldLayoutId id="2147483803" r:id="rId156"/>
    <p:sldLayoutId id="2147483804" r:id="rId157"/>
    <p:sldLayoutId id="2147483805" r:id="rId158"/>
    <p:sldLayoutId id="2147483806" r:id="rId159"/>
    <p:sldLayoutId id="2147483807" r:id="rId160"/>
    <p:sldLayoutId id="2147483808" r:id="rId161"/>
    <p:sldLayoutId id="2147483809" r:id="rId162"/>
    <p:sldLayoutId id="2147483810" r:id="rId163"/>
    <p:sldLayoutId id="2147483811" r:id="rId164"/>
    <p:sldLayoutId id="2147483812" r:id="rId165"/>
    <p:sldLayoutId id="2147483813" r:id="rId166"/>
    <p:sldLayoutId id="2147483814" r:id="rId167"/>
    <p:sldLayoutId id="2147483815" r:id="rId168"/>
    <p:sldLayoutId id="2147483816" r:id="rId169"/>
    <p:sldLayoutId id="2147483817" r:id="rId170"/>
    <p:sldLayoutId id="2147483818" r:id="rId171"/>
    <p:sldLayoutId id="2147483819" r:id="rId172"/>
    <p:sldLayoutId id="2147483820" r:id="rId173"/>
    <p:sldLayoutId id="2147483821" r:id="rId174"/>
    <p:sldLayoutId id="2147483822" r:id="rId175"/>
    <p:sldLayoutId id="2147483823" r:id="rId176"/>
    <p:sldLayoutId id="2147483824" r:id="rId177"/>
    <p:sldLayoutId id="2147483825" r:id="rId178"/>
    <p:sldLayoutId id="2147483826" r:id="rId179"/>
    <p:sldLayoutId id="2147483827" r:id="rId180"/>
    <p:sldLayoutId id="2147483828" r:id="rId181"/>
    <p:sldLayoutId id="2147483829" r:id="rId182"/>
    <p:sldLayoutId id="2147483830" r:id="rId183"/>
    <p:sldLayoutId id="2147483831" r:id="rId184"/>
    <p:sldLayoutId id="2147483832" r:id="rId185"/>
    <p:sldLayoutId id="2147483833" r:id="rId186"/>
    <p:sldLayoutId id="2147483834" r:id="rId187"/>
    <p:sldLayoutId id="2147483835" r:id="rId188"/>
    <p:sldLayoutId id="2147483836" r:id="rId189"/>
    <p:sldLayoutId id="2147483837" r:id="rId190"/>
    <p:sldLayoutId id="2147483838" r:id="rId191"/>
    <p:sldLayoutId id="2147483839" r:id="rId192"/>
    <p:sldLayoutId id="2147483840" r:id="rId193"/>
    <p:sldLayoutId id="2147483841" r:id="rId194"/>
    <p:sldLayoutId id="2147483842" r:id="rId195"/>
    <p:sldLayoutId id="2147483843" r:id="rId196"/>
    <p:sldLayoutId id="2147483844" r:id="rId197"/>
    <p:sldLayoutId id="2147483845" r:id="rId198"/>
    <p:sldLayoutId id="2147483846" r:id="rId199"/>
    <p:sldLayoutId id="2147483847" r:id="rId200"/>
    <p:sldLayoutId id="2147483848" r:id="rId201"/>
    <p:sldLayoutId id="2147483849" r:id="rId202"/>
    <p:sldLayoutId id="2147483850" r:id="rId203"/>
    <p:sldLayoutId id="2147483851" r:id="rId204"/>
    <p:sldLayoutId id="2147483852" r:id="rId205"/>
    <p:sldLayoutId id="2147483853" r:id="rId206"/>
    <p:sldLayoutId id="2147483854" r:id="rId207"/>
    <p:sldLayoutId id="2147483855" r:id="rId208"/>
    <p:sldLayoutId id="2147483856" r:id="rId209"/>
    <p:sldLayoutId id="2147483857" r:id="rId210"/>
    <p:sldLayoutId id="2147483858" r:id="rId211"/>
    <p:sldLayoutId id="2147483859" r:id="rId212"/>
    <p:sldLayoutId id="2147483860" r:id="rId213"/>
    <p:sldLayoutId id="2147483861" r:id="rId214"/>
    <p:sldLayoutId id="2147483862" r:id="rId215"/>
    <p:sldLayoutId id="2147483863" r:id="rId216"/>
    <p:sldLayoutId id="2147483864" r:id="rId217"/>
    <p:sldLayoutId id="2147483865" r:id="rId218"/>
    <p:sldLayoutId id="2147483866" r:id="rId219"/>
    <p:sldLayoutId id="2147483867" r:id="rId220"/>
    <p:sldLayoutId id="2147483868" r:id="rId221"/>
    <p:sldLayoutId id="2147483869" r:id="rId222"/>
    <p:sldLayoutId id="2147483870" r:id="rId223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08" name="Screenshot 2021-01-19 at 14.03.53.png" descr="Screenshot 2021-01-19 at 14.03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0620" y="159270"/>
            <a:ext cx="8636330" cy="1282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Slide Number"/>
          <p:cNvSpPr txBox="1"/>
          <p:nvPr>
            <p:ph type="sldNum" sz="quarter" idx="2"/>
          </p:nvPr>
        </p:nvSpPr>
        <p:spPr>
          <a:xfrm>
            <a:off x="23371184" y="13031717"/>
            <a:ext cx="395491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6" name="Attribu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Attributes</a:t>
            </a:r>
          </a:p>
        </p:txBody>
      </p:sp>
      <p:sp>
        <p:nvSpPr>
          <p:cNvPr id="2357" name="Attributes give you a way to specify additional information about an element."/>
          <p:cNvSpPr txBox="1"/>
          <p:nvPr>
            <p:ph type="body" sz="quarter" idx="1"/>
          </p:nvPr>
        </p:nvSpPr>
        <p:spPr>
          <a:xfrm>
            <a:off x="1946331" y="1299601"/>
            <a:ext cx="20339505" cy="2937205"/>
          </a:xfrm>
          <a:prstGeom prst="rect">
            <a:avLst/>
          </a:prstGeom>
        </p:spPr>
        <p:txBody>
          <a:bodyPr/>
          <a:lstStyle/>
          <a:p>
            <a:pPr marL="366712" indent="-366712">
              <a:defRPr sz="4400"/>
            </a:pPr>
          </a:p>
          <a:p>
            <a:pPr marL="366712" indent="-366712">
              <a:defRPr sz="4400"/>
            </a:pPr>
            <a:r>
              <a:t>Attributes give you a way to specify additional information about an element. </a:t>
            </a:r>
          </a:p>
        </p:txBody>
      </p:sp>
      <p:pic>
        <p:nvPicPr>
          <p:cNvPr id="2358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391" y="4539895"/>
            <a:ext cx="22146615" cy="799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4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Double-click to edi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2" name="Screenshot 2020-01-16 at 08.45.29.png" descr="Screenshot 2020-01-16 at 08.45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35" y="1585962"/>
            <a:ext cx="24130001" cy="1035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Slide Number"/>
          <p:cNvSpPr txBox="1"/>
          <p:nvPr>
            <p:ph type="sldNum" sz="quarter" idx="2"/>
          </p:nvPr>
        </p:nvSpPr>
        <p:spPr>
          <a:xfrm>
            <a:off x="23371184" y="13031717"/>
            <a:ext cx="395491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5" name="&lt;img&gt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&lt;img&gt;</a:t>
            </a:r>
          </a:p>
        </p:txBody>
      </p:sp>
      <p:sp>
        <p:nvSpPr>
          <p:cNvPr id="2366" name="&lt;img src=“../images/delete.jpg”/&gt;"/>
          <p:cNvSpPr txBox="1"/>
          <p:nvPr/>
        </p:nvSpPr>
        <p:spPr>
          <a:xfrm>
            <a:off x="3303077" y="4143619"/>
            <a:ext cx="18093607" cy="98497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>
            <a:lvl1pPr>
              <a:defRPr sz="5600"/>
            </a:lvl1pPr>
          </a:lstStyle>
          <a:p>
            <a:pPr/>
            <a:r>
              <a:t>&lt;img src=“../images/delete.jpg”/&gt;</a:t>
            </a:r>
          </a:p>
        </p:txBody>
      </p:sp>
      <p:sp>
        <p:nvSpPr>
          <p:cNvPr id="2367" name="ElementName:  &lt;img&gt;…"/>
          <p:cNvSpPr txBox="1"/>
          <p:nvPr/>
        </p:nvSpPr>
        <p:spPr>
          <a:xfrm>
            <a:off x="3296727" y="5957910"/>
            <a:ext cx="17670067" cy="51546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4293" tIns="64293" rIns="64293" bIns="64293">
            <a:spAutoFit/>
          </a:bodyPr>
          <a:lstStyle/>
          <a:p>
            <a:pPr algn="l">
              <a:spcBef>
                <a:spcPts val="900"/>
              </a:spcBef>
              <a:defRPr b="1" sz="5600"/>
            </a:pPr>
            <a:r>
              <a:t>ElementName: 	</a:t>
            </a:r>
            <a:r>
              <a:rPr b="0"/>
              <a:t>&lt;</a:t>
            </a:r>
            <a:r>
              <a:rPr b="0" i="1"/>
              <a:t>img&gt;</a:t>
            </a:r>
          </a:p>
          <a:p>
            <a:pPr lvl="1" indent="444500" algn="l">
              <a:spcBef>
                <a:spcPts val="900"/>
              </a:spcBef>
              <a:defRPr b="1" sz="5600"/>
            </a:pPr>
            <a:r>
              <a:t>AttributeName:</a:t>
            </a:r>
            <a:r>
              <a:rPr b="0"/>
              <a:t> 	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src</a:t>
            </a:r>
            <a:endParaRPr b="0">
              <a:latin typeface="Monaco"/>
              <a:ea typeface="Monaco"/>
              <a:cs typeface="Monaco"/>
              <a:sym typeface="Monaco"/>
            </a:endParaRPr>
          </a:p>
          <a:p>
            <a:pPr lvl="1" indent="444500" algn="l">
              <a:spcBef>
                <a:spcPts val="900"/>
              </a:spcBef>
              <a:defRPr sz="5600">
                <a:latin typeface="Monaco"/>
                <a:ea typeface="Monaco"/>
                <a:cs typeface="Monaco"/>
                <a:sym typeface="Monaco"/>
              </a:defRPr>
            </a:pPr>
            <a:r>
              <a:t>AttributeValue:   "../images/delete.jpg"</a:t>
            </a:r>
          </a:p>
          <a:p>
            <a:pPr algn="l">
              <a:spcBef>
                <a:spcPts val="900"/>
              </a:spcBef>
              <a:defRPr b="1" sz="5600"/>
            </a:pPr>
            <a:r>
              <a:t>Content:</a:t>
            </a:r>
            <a:r>
              <a:rPr b="0"/>
              <a:t> 			</a:t>
            </a:r>
            <a:r>
              <a:rPr b="0" i="1"/>
              <a:t>empty</a:t>
            </a:r>
            <a:endParaRPr i="1"/>
          </a:p>
          <a:p>
            <a:pPr algn="l">
              <a:spcBef>
                <a:spcPts val="900"/>
              </a:spcBef>
              <a:defRPr b="1" sz="5600"/>
            </a:pPr>
            <a:r>
              <a:t>ElementName:</a:t>
            </a:r>
            <a:r>
              <a:rPr b="0"/>
              <a:t> 	</a:t>
            </a:r>
            <a:r>
              <a:rPr b="0" i="1"/>
              <a:t>none</a:t>
            </a:r>
          </a:p>
        </p:txBody>
      </p:sp>
      <p:sp>
        <p:nvSpPr>
          <p:cNvPr id="2368" name="&lt;img src=“../images/delete.jpg”&gt;"/>
          <p:cNvSpPr txBox="1"/>
          <p:nvPr/>
        </p:nvSpPr>
        <p:spPr>
          <a:xfrm>
            <a:off x="3303077" y="11941847"/>
            <a:ext cx="18093607" cy="98497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>
            <a:lvl1pPr>
              <a:defRPr sz="5600"/>
            </a:lvl1pPr>
          </a:lstStyle>
          <a:p>
            <a:pPr/>
            <a:r>
              <a:t>&lt;img src=“../images/delete.jpg”&gt;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lide Number"/>
          <p:cNvSpPr txBox="1"/>
          <p:nvPr>
            <p:ph type="sldNum" sz="quarter" idx="2"/>
          </p:nvPr>
        </p:nvSpPr>
        <p:spPr>
          <a:xfrm>
            <a:off x="23388105" y="13065560"/>
            <a:ext cx="395492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1" name="HTML Document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Document Structure</a:t>
            </a:r>
          </a:p>
        </p:txBody>
      </p:sp>
      <p:sp>
        <p:nvSpPr>
          <p:cNvPr id="2372" name="html…"/>
          <p:cNvSpPr txBox="1"/>
          <p:nvPr>
            <p:ph type="body" sz="quarter" idx="1"/>
          </p:nvPr>
        </p:nvSpPr>
        <p:spPr>
          <a:xfrm>
            <a:off x="3530203" y="4446984"/>
            <a:ext cx="4357688" cy="7179470"/>
          </a:xfrm>
          <a:prstGeom prst="rect">
            <a:avLst/>
          </a:prstGeom>
        </p:spPr>
        <p:txBody>
          <a:bodyPr/>
          <a:lstStyle/>
          <a:p>
            <a:pPr marL="370416" indent="-370416">
              <a:defRPr sz="5000"/>
            </a:pPr>
            <a:r>
              <a:t>html</a:t>
            </a:r>
          </a:p>
          <a:p>
            <a:pPr lvl="1" marL="814916" indent="-370416">
              <a:spcBef>
                <a:spcPts val="700"/>
              </a:spcBef>
              <a:defRPr sz="5000"/>
            </a:pPr>
            <a:r>
              <a:t>head</a:t>
            </a:r>
          </a:p>
          <a:p>
            <a:pPr lvl="2" marL="1259416" indent="-370416">
              <a:spcBef>
                <a:spcPts val="700"/>
              </a:spcBef>
              <a:defRPr sz="5000"/>
            </a:pPr>
            <a:r>
              <a:t>title</a:t>
            </a:r>
          </a:p>
          <a:p>
            <a:pPr lvl="1" marL="814916" indent="-370416">
              <a:spcBef>
                <a:spcPts val="700"/>
              </a:spcBef>
              <a:defRPr sz="5000"/>
            </a:pPr>
            <a:r>
              <a:t>body</a:t>
            </a:r>
          </a:p>
          <a:p>
            <a:pPr lvl="2" marL="1259416" indent="-370416">
              <a:spcBef>
                <a:spcPts val="700"/>
              </a:spcBef>
              <a:defRPr sz="5000"/>
            </a:pPr>
            <a:r>
              <a:t>h1</a:t>
            </a:r>
          </a:p>
          <a:p>
            <a:pPr lvl="2" marL="1259416" indent="-370416">
              <a:spcBef>
                <a:spcPts val="700"/>
              </a:spcBef>
              <a:defRPr sz="5000"/>
            </a:pPr>
            <a:r>
              <a:t>ol</a:t>
            </a:r>
          </a:p>
          <a:p>
            <a:pPr lvl="2" marL="1259416" indent="-370416">
              <a:spcBef>
                <a:spcPts val="700"/>
              </a:spcBef>
              <a:defRPr sz="5000"/>
            </a:pPr>
            <a:r>
              <a:t>etc...</a:t>
            </a:r>
          </a:p>
        </p:txBody>
      </p:sp>
      <p:pic>
        <p:nvPicPr>
          <p:cNvPr id="23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2539" y="2830710"/>
            <a:ext cx="12742670" cy="10298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4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8" name="Screenshot 2020-01-16 at 08.47.23.png" descr="Screenshot 2020-01-16 at 08.47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511300"/>
            <a:ext cx="24130000" cy="106934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9" name="Rectangle"/>
          <p:cNvSpPr/>
          <p:nvPr/>
        </p:nvSpPr>
        <p:spPr>
          <a:xfrm>
            <a:off x="368300" y="1841549"/>
            <a:ext cx="7433072" cy="2098676"/>
          </a:xfrm>
          <a:prstGeom prst="rect">
            <a:avLst/>
          </a:prstGeom>
          <a:solidFill>
            <a:srgbClr val="282426"/>
          </a:solidFill>
          <a:ln w="12700">
            <a:miter lim="400000"/>
          </a:ln>
        </p:spPr>
        <p:txBody>
          <a:bodyPr lIns="64293" tIns="64293" rIns="64293" bIns="64293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Slide Number"/>
          <p:cNvSpPr txBox="1"/>
          <p:nvPr>
            <p:ph type="sldNum" sz="quarter" idx="2"/>
          </p:nvPr>
        </p:nvSpPr>
        <p:spPr>
          <a:xfrm>
            <a:off x="23388105" y="13065560"/>
            <a:ext cx="395492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383" name="Elements, Attributes, &amp; Documents…"/>
          <p:cNvSpPr txBox="1"/>
          <p:nvPr>
            <p:ph type="body" idx="1"/>
          </p:nvPr>
        </p:nvSpPr>
        <p:spPr>
          <a:xfrm>
            <a:off x="2142592" y="3335910"/>
            <a:ext cx="15197110" cy="9340578"/>
          </a:xfrm>
          <a:prstGeom prst="rect">
            <a:avLst/>
          </a:prstGeom>
        </p:spPr>
        <p:txBody>
          <a:bodyPr/>
          <a:lstStyle/>
          <a:p>
            <a:pPr marL="369276" indent="-369276">
              <a:defRPr sz="5400"/>
            </a:pPr>
            <a:r>
              <a:t>Elements, Attributes, &amp; Documents</a:t>
            </a:r>
          </a:p>
          <a:p>
            <a:pPr marL="369276" indent="-369276">
              <a:spcBef>
                <a:spcPts val="3600"/>
              </a:spcBef>
              <a:defRPr sz="5400"/>
            </a:pPr>
            <a:r>
              <a:t>Linking</a:t>
            </a:r>
          </a:p>
          <a:p>
            <a:pPr marL="369276" indent="-369276">
              <a:spcBef>
                <a:spcPts val="3600"/>
              </a:spcBef>
              <a:defRPr sz="5400"/>
            </a:pPr>
            <a:r>
              <a:t>Nesting</a:t>
            </a:r>
          </a:p>
          <a:p>
            <a:pPr marL="369276" indent="-369276">
              <a:spcBef>
                <a:spcPts val="3600"/>
              </a:spcBef>
              <a:defRPr sz="5400"/>
            </a:pPr>
            <a:r>
              <a:t>Line break, Block &amp; Inline Elements</a:t>
            </a:r>
          </a:p>
        </p:txBody>
      </p:sp>
      <p:sp>
        <p:nvSpPr>
          <p:cNvPr id="2384" name="Rounded Rectangle"/>
          <p:cNvSpPr/>
          <p:nvPr/>
        </p:nvSpPr>
        <p:spPr>
          <a:xfrm>
            <a:off x="1962462" y="4537422"/>
            <a:ext cx="13886627" cy="1270001"/>
          </a:xfrm>
          <a:prstGeom prst="roundRect">
            <a:avLst>
              <a:gd name="adj" fmla="val 15000"/>
            </a:avLst>
          </a:prstGeom>
          <a:ln w="50800">
            <a:solidFill>
              <a:schemeClr val="accent1"/>
            </a:solidFill>
          </a:ln>
        </p:spPr>
        <p:txBody>
          <a:bodyPr lIns="64293" tIns="64293" rIns="64293" bIns="64293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Slide Number"/>
          <p:cNvSpPr txBox="1"/>
          <p:nvPr>
            <p:ph type="sldNum" sz="quarter" idx="2"/>
          </p:nvPr>
        </p:nvSpPr>
        <p:spPr>
          <a:xfrm>
            <a:off x="23388105" y="13065560"/>
            <a:ext cx="395492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7" name="Li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Linking</a:t>
            </a:r>
          </a:p>
        </p:txBody>
      </p:sp>
      <p:pic>
        <p:nvPicPr>
          <p:cNvPr id="23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537" y="3107531"/>
            <a:ext cx="21506926" cy="9569451"/>
          </a:xfrm>
          <a:prstGeom prst="rect">
            <a:avLst/>
          </a:prstGeom>
          <a:ln w="12700">
            <a:miter lim="400000"/>
          </a:ln>
        </p:spPr>
      </p:pic>
      <p:sp>
        <p:nvSpPr>
          <p:cNvPr id="2389" name="lab-01"/>
          <p:cNvSpPr txBox="1"/>
          <p:nvPr/>
        </p:nvSpPr>
        <p:spPr>
          <a:xfrm>
            <a:off x="8088725" y="3856831"/>
            <a:ext cx="865950" cy="426276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4293" tIns="64293" rIns="64293" bIns="64293">
            <a:spAutoFit/>
          </a:bodyPr>
          <a:lstStyle>
            <a:lvl1pPr>
              <a:defRPr sz="2000"/>
            </a:lvl1pPr>
          </a:lstStyle>
          <a:p>
            <a:pPr/>
            <a:r>
              <a:t>lab-01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Slide Number"/>
          <p:cNvSpPr txBox="1"/>
          <p:nvPr>
            <p:ph type="sldNum" sz="quarter" idx="2"/>
          </p:nvPr>
        </p:nvSpPr>
        <p:spPr>
          <a:xfrm>
            <a:off x="23388105" y="13065560"/>
            <a:ext cx="395492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2" name="Linking to other pages or im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Linking to other pages or images</a:t>
            </a:r>
          </a:p>
        </p:txBody>
      </p:sp>
      <p:sp>
        <p:nvSpPr>
          <p:cNvPr id="2393" name="Creating links to other web pages and to image files can get confusing! If your link to a file or page is incorrect you get:…"/>
          <p:cNvSpPr txBox="1"/>
          <p:nvPr>
            <p:ph type="body" sz="half" idx="1"/>
          </p:nvPr>
        </p:nvSpPr>
        <p:spPr>
          <a:xfrm>
            <a:off x="788865" y="3107531"/>
            <a:ext cx="10974251" cy="96801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000"/>
            </a:pPr>
            <a:r>
              <a:t>Creating links to other web pages and to image files can get confusing! If your link to a file or page is incorrect you get:</a:t>
            </a:r>
          </a:p>
          <a:p>
            <a:pPr marL="369276" indent="-369276">
              <a:defRPr sz="5000"/>
            </a:pPr>
            <a:r>
              <a:t>Whoops we can’t seem to find that page! (404 error )</a:t>
            </a:r>
          </a:p>
          <a:p>
            <a:pPr marL="0" indent="0" algn="ctr">
              <a:buSzTx/>
              <a:buNone/>
              <a:defRPr sz="5000"/>
            </a:pPr>
            <a:r>
              <a:t>Or</a:t>
            </a:r>
          </a:p>
          <a:p>
            <a:pPr marL="369276" indent="-369276">
              <a:defRPr sz="5000"/>
            </a:pPr>
            <a:r>
              <a:t>No image shows and you have a broken link to an image</a:t>
            </a:r>
          </a:p>
        </p:txBody>
      </p:sp>
      <p:pic>
        <p:nvPicPr>
          <p:cNvPr id="2394" name="Screen Shot 2019-01-17 at 11.27.20.png" descr="Screen Shot 2019-01-17 at 11.27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6398" y="4366197"/>
            <a:ext cx="11801708" cy="664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Links: Absolute vs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Links: Absolute vs Relative</a:t>
            </a:r>
          </a:p>
        </p:txBody>
      </p:sp>
      <p:sp>
        <p:nvSpPr>
          <p:cNvPr id="2397" name="Absolute…"/>
          <p:cNvSpPr txBox="1"/>
          <p:nvPr>
            <p:ph type="body" idx="1"/>
          </p:nvPr>
        </p:nvSpPr>
        <p:spPr>
          <a:xfrm>
            <a:off x="1854925" y="3107531"/>
            <a:ext cx="14788943" cy="1008955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100"/>
            </a:pPr>
            <a:r>
              <a:t>Absolute</a:t>
            </a:r>
          </a:p>
          <a:p>
            <a:pPr lvl="1" marL="813776" indent="-369276">
              <a:spcBef>
                <a:spcPts val="1500"/>
              </a:spcBef>
              <a:defRPr sz="4100"/>
            </a:pPr>
            <a:r>
              <a:t>Complete path to a file on the hard disk: e.g:</a:t>
            </a:r>
          </a:p>
          <a:p>
            <a:pPr lvl="2" marL="0" indent="889000">
              <a:spcBef>
                <a:spcPts val="1500"/>
              </a:spcBef>
              <a:buSzTx/>
              <a:buNone/>
              <a:defRPr sz="4100"/>
            </a:pPr>
            <a:r>
              <a:t>c:/web-development/lab-01/images/xbox.jpg</a:t>
            </a:r>
          </a:p>
          <a:p>
            <a:pPr lvl="2" marL="0" indent="889000">
              <a:spcBef>
                <a:spcPts val="1500"/>
              </a:spcBef>
              <a:buSzTx/>
              <a:buNone/>
              <a:defRPr sz="4100"/>
            </a:pPr>
            <a:r>
              <a:t>c:/web-development/lab-01/index.html</a:t>
            </a:r>
          </a:p>
          <a:p>
            <a:pPr marL="0" indent="0">
              <a:spcBef>
                <a:spcPts val="1500"/>
              </a:spcBef>
              <a:buSzTx/>
              <a:buNone/>
              <a:defRPr sz="4100"/>
            </a:pPr>
            <a:r>
              <a:t>Relative:</a:t>
            </a:r>
          </a:p>
          <a:p>
            <a:pPr lvl="1" marL="0" indent="393700">
              <a:spcBef>
                <a:spcPts val="1500"/>
              </a:spcBef>
              <a:buSzTx/>
              <a:buNone/>
              <a:defRPr sz="4100"/>
            </a:pPr>
            <a:r>
              <a:t>	./images/xbox.jpg</a:t>
            </a:r>
          </a:p>
          <a:p>
            <a:pPr lvl="1" marL="0" indent="393700">
              <a:spcBef>
                <a:spcPts val="1500"/>
              </a:spcBef>
              <a:buSzTx/>
              <a:buNone/>
              <a:defRPr sz="4100"/>
            </a:pPr>
            <a:r>
              <a:t>	../apps.html</a:t>
            </a:r>
          </a:p>
          <a:p>
            <a:pPr lvl="1" marL="0" indent="393700">
              <a:spcBef>
                <a:spcPts val="1500"/>
              </a:spcBef>
              <a:buSzTx/>
              <a:buNone/>
              <a:defRPr sz="4100"/>
            </a:pPr>
            <a:r>
              <a:t>	index.html</a:t>
            </a:r>
          </a:p>
          <a:p>
            <a:pPr>
              <a:spcBef>
                <a:spcPts val="1500"/>
              </a:spcBef>
              <a:defRPr sz="4100"/>
            </a:pPr>
          </a:p>
          <a:p>
            <a:pPr lvl="1" marL="0" indent="444500">
              <a:spcBef>
                <a:spcPts val="1500"/>
              </a:spcBef>
              <a:buSzTx/>
              <a:buNone/>
              <a:defRPr sz="4100"/>
            </a:pPr>
            <a:r>
              <a:t>You can trace route from “current position” to the destination</a:t>
            </a:r>
          </a:p>
          <a:p>
            <a:pPr lvl="1" marL="0" indent="444500">
              <a:spcBef>
                <a:spcPts val="1500"/>
              </a:spcBef>
              <a:buSzTx/>
              <a:buNone/>
              <a:defRPr sz="4100"/>
            </a:pPr>
            <a:r>
              <a:t>“..” means go up one level</a:t>
            </a:r>
          </a:p>
          <a:p>
            <a:pPr lvl="1" marL="0" indent="444500">
              <a:spcBef>
                <a:spcPts val="1500"/>
              </a:spcBef>
              <a:buSzTx/>
              <a:buNone/>
              <a:defRPr sz="4100"/>
            </a:pPr>
            <a:r>
              <a:t>Directory name may prefix filename</a:t>
            </a:r>
          </a:p>
        </p:txBody>
      </p:sp>
      <p:sp>
        <p:nvSpPr>
          <p:cNvPr id="2398" name="Slide Number"/>
          <p:cNvSpPr txBox="1"/>
          <p:nvPr>
            <p:ph type="sldNum" sz="quarter" idx="2"/>
          </p:nvPr>
        </p:nvSpPr>
        <p:spPr>
          <a:xfrm>
            <a:off x="23388105" y="13065560"/>
            <a:ext cx="395492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Slide Number"/>
          <p:cNvSpPr txBox="1"/>
          <p:nvPr>
            <p:ph type="sldNum" sz="quarter" idx="2"/>
          </p:nvPr>
        </p:nvSpPr>
        <p:spPr>
          <a:xfrm>
            <a:off x="23388105" y="13065560"/>
            <a:ext cx="395492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1" name="Relative Link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Relative Link Examples</a:t>
            </a:r>
          </a:p>
        </p:txBody>
      </p:sp>
      <p:sp>
        <p:nvSpPr>
          <p:cNvPr id="2402" name="If we are in “lab-01” then “images/banner.png” is a relative link from the current folder (lab-01) to the images folder, and to the file “banner.png” in that folder…"/>
          <p:cNvSpPr txBox="1"/>
          <p:nvPr>
            <p:ph type="body" sz="half" idx="1"/>
          </p:nvPr>
        </p:nvSpPr>
        <p:spPr>
          <a:xfrm>
            <a:off x="2123836" y="3107531"/>
            <a:ext cx="12162235" cy="6482954"/>
          </a:xfrm>
          <a:prstGeom prst="rect">
            <a:avLst/>
          </a:prstGeom>
        </p:spPr>
        <p:txBody>
          <a:bodyPr/>
          <a:lstStyle/>
          <a:p>
            <a:pPr marL="369276" indent="-369276">
              <a:defRPr sz="4800"/>
            </a:pPr>
            <a:r>
              <a:t>If we are in “lab-01” then “images/banner.png” is a relative link from the current folder (lab-01) to the images folder, and to the file “banner.png” in that folder</a:t>
            </a:r>
          </a:p>
          <a:p>
            <a:pPr marL="369276" indent="-369276">
              <a:spcBef>
                <a:spcPts val="2800"/>
              </a:spcBef>
              <a:defRPr sz="4800"/>
            </a:pPr>
          </a:p>
          <a:p>
            <a:pPr marL="369276" indent="-369276">
              <a:spcBef>
                <a:spcPts val="2800"/>
              </a:spcBef>
              <a:defRPr sz="4800"/>
            </a:pPr>
            <a:r>
              <a:t>Avoid absolute links!</a:t>
            </a:r>
          </a:p>
        </p:txBody>
      </p:sp>
      <p:grpSp>
        <p:nvGrpSpPr>
          <p:cNvPr id="2405" name="Group"/>
          <p:cNvGrpSpPr/>
          <p:nvPr/>
        </p:nvGrpSpPr>
        <p:grpSpPr>
          <a:xfrm>
            <a:off x="2813622" y="10269140"/>
            <a:ext cx="14662547" cy="1259364"/>
            <a:chOff x="0" y="0"/>
            <a:chExt cx="14662546" cy="1259362"/>
          </a:xfrm>
        </p:grpSpPr>
        <p:sp>
          <p:nvSpPr>
            <p:cNvPr id="2403" name="Rectangle"/>
            <p:cNvSpPr/>
            <p:nvPr/>
          </p:nvSpPr>
          <p:spPr>
            <a:xfrm>
              <a:off x="0" y="0"/>
              <a:ext cx="14662547" cy="125936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algn="l">
                <a:lnSpc>
                  <a:spcPts val="2800"/>
                </a:lnSpc>
                <a:defRPr>
                  <a:latin typeface="+mj-lt"/>
                  <a:ea typeface="+mj-ea"/>
                  <a:cs typeface="+mj-cs"/>
                  <a:sym typeface="Helvetica Neue Light"/>
                </a:defRPr>
              </a:pPr>
            </a:p>
          </p:txBody>
        </p:sp>
        <p:sp>
          <p:nvSpPr>
            <p:cNvPr id="2404" name="&lt;img src=“./images/banner.jpg”&gt;"/>
            <p:cNvSpPr txBox="1"/>
            <p:nvPr/>
          </p:nvSpPr>
          <p:spPr>
            <a:xfrm>
              <a:off x="0" y="436800"/>
              <a:ext cx="14662547" cy="385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lnSpc>
                  <a:spcPts val="2800"/>
                </a:lnSpc>
                <a:defRPr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&lt;img src=“./images/banner.jpg”&gt;</a:t>
              </a:r>
            </a:p>
          </p:txBody>
        </p:sp>
      </p:grpSp>
      <p:grpSp>
        <p:nvGrpSpPr>
          <p:cNvPr id="2408" name="Group"/>
          <p:cNvGrpSpPr/>
          <p:nvPr/>
        </p:nvGrpSpPr>
        <p:grpSpPr>
          <a:xfrm>
            <a:off x="2813622" y="8930523"/>
            <a:ext cx="14662547" cy="1283605"/>
            <a:chOff x="0" y="0"/>
            <a:chExt cx="14662546" cy="1283603"/>
          </a:xfrm>
        </p:grpSpPr>
        <p:sp>
          <p:nvSpPr>
            <p:cNvPr id="2406" name="Rectangle"/>
            <p:cNvSpPr/>
            <p:nvPr/>
          </p:nvSpPr>
          <p:spPr>
            <a:xfrm>
              <a:off x="0" y="0"/>
              <a:ext cx="14662547" cy="12836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64293" tIns="64293" rIns="64293" bIns="64293" numCol="1" anchor="t">
              <a:noAutofit/>
            </a:bodyPr>
            <a:lstStyle/>
            <a:p>
              <a:pPr algn="l">
                <a:defRPr>
                  <a:latin typeface="+mj-lt"/>
                  <a:ea typeface="+mj-ea"/>
                  <a:cs typeface="+mj-cs"/>
                  <a:sym typeface="Helvetica Neue Light"/>
                </a:defRPr>
              </a:pPr>
            </a:p>
          </p:txBody>
        </p:sp>
        <p:sp>
          <p:nvSpPr>
            <p:cNvPr id="2407" name="&lt;a href=“apps.html”&gt;Movies&lt;/a&gt;"/>
            <p:cNvSpPr txBox="1"/>
            <p:nvPr/>
          </p:nvSpPr>
          <p:spPr>
            <a:xfrm>
              <a:off x="0" y="0"/>
              <a:ext cx="14662547" cy="96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sz="3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&lt;a href=“apps.html”&gt;Movies&lt;/a&gt;</a:t>
              </a:r>
            </a:p>
          </p:txBody>
        </p:sp>
      </p:grpSp>
      <p:pic>
        <p:nvPicPr>
          <p:cNvPr id="2409" name="Screenshot 2019-01-17 at 09.37.48.png" descr="Screenshot 2019-01-17 at 09.37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5885" y="1273722"/>
            <a:ext cx="7556984" cy="71279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12" name="Group"/>
          <p:cNvGrpSpPr/>
          <p:nvPr/>
        </p:nvGrpSpPr>
        <p:grpSpPr>
          <a:xfrm>
            <a:off x="2813622" y="11817553"/>
            <a:ext cx="14662547" cy="1259364"/>
            <a:chOff x="0" y="0"/>
            <a:chExt cx="14662546" cy="1259362"/>
          </a:xfrm>
        </p:grpSpPr>
        <p:sp>
          <p:nvSpPr>
            <p:cNvPr id="2410" name="Rectangle"/>
            <p:cNvSpPr/>
            <p:nvPr/>
          </p:nvSpPr>
          <p:spPr>
            <a:xfrm>
              <a:off x="0" y="0"/>
              <a:ext cx="14662547" cy="125936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algn="l">
                <a:lnSpc>
                  <a:spcPts val="2800"/>
                </a:lnSpc>
                <a:defRPr>
                  <a:latin typeface="+mj-lt"/>
                  <a:ea typeface="+mj-ea"/>
                  <a:cs typeface="+mj-cs"/>
                  <a:sym typeface="Helvetica Neue Light"/>
                </a:defRPr>
              </a:pPr>
            </a:p>
          </p:txBody>
        </p:sp>
        <p:sp>
          <p:nvSpPr>
            <p:cNvPr id="2411" name="&lt;img src=“c:/web-development/lab-01/images/banner.jpg”&gt;"/>
            <p:cNvSpPr txBox="1"/>
            <p:nvPr/>
          </p:nvSpPr>
          <p:spPr>
            <a:xfrm>
              <a:off x="0" y="436800"/>
              <a:ext cx="14662547" cy="385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lnSpc>
                  <a:spcPts val="2800"/>
                </a:lnSpc>
                <a:defRPr sz="32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&lt;img src=“c:/web-development/lab-01/images/banner.jpg”&gt;</a:t>
              </a:r>
            </a:p>
          </p:txBody>
        </p:sp>
      </p:grpSp>
      <p:pic>
        <p:nvPicPr>
          <p:cNvPr id="2413" name="download.png" descr="downlo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30967" y="8930523"/>
            <a:ext cx="1283605" cy="1283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4" name="download.png" descr="downlo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51234" y="10330302"/>
            <a:ext cx="1283605" cy="1283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5" name="download.png" descr="download.png"/>
          <p:cNvPicPr>
            <a:picLocks noChangeAspect="1"/>
          </p:cNvPicPr>
          <p:nvPr/>
        </p:nvPicPr>
        <p:blipFill>
          <a:blip r:embed="rId4">
            <a:extLst/>
          </a:blip>
          <a:srcRect l="4781" t="45640" r="68037" b="13817"/>
          <a:stretch>
            <a:fillRect/>
          </a:stretch>
        </p:blipFill>
        <p:spPr>
          <a:xfrm>
            <a:off x="17569916" y="11730082"/>
            <a:ext cx="1588201" cy="143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Slide Number"/>
          <p:cNvSpPr txBox="1"/>
          <p:nvPr>
            <p:ph type="sldNum" sz="quarter" idx="2"/>
          </p:nvPr>
        </p:nvSpPr>
        <p:spPr>
          <a:xfrm>
            <a:off x="23515207" y="13065560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1" name="Some Key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Key Concepts</a:t>
            </a:r>
          </a:p>
        </p:txBody>
      </p:sp>
      <p:sp>
        <p:nvSpPr>
          <p:cNvPr id="2312" name="The structure of an HTML Element its variants.…"/>
          <p:cNvSpPr txBox="1"/>
          <p:nvPr>
            <p:ph type="body" idx="1"/>
          </p:nvPr>
        </p:nvSpPr>
        <p:spPr>
          <a:xfrm>
            <a:off x="2097943" y="3251344"/>
            <a:ext cx="14449119" cy="9769079"/>
          </a:xfrm>
          <a:prstGeom prst="rect">
            <a:avLst/>
          </a:prstGeom>
        </p:spPr>
        <p:txBody>
          <a:bodyPr/>
          <a:lstStyle/>
          <a:p>
            <a:pPr marL="369276" indent="-369276">
              <a:defRPr sz="5000"/>
            </a:pPr>
            <a:r>
              <a:t>The structure of an </a:t>
            </a:r>
            <a:r>
              <a:rPr b="1" i="1"/>
              <a:t>HTML Element</a:t>
            </a:r>
            <a:r>
              <a:t> its variants.</a:t>
            </a:r>
          </a:p>
          <a:p>
            <a:pPr marL="369276" indent="-369276">
              <a:defRPr sz="5000"/>
            </a:pPr>
            <a:r>
              <a:t>Nature of a</a:t>
            </a:r>
            <a:r>
              <a:rPr i="1"/>
              <a:t> </a:t>
            </a:r>
            <a:r>
              <a:rPr b="1" i="1"/>
              <a:t>relative path</a:t>
            </a:r>
            <a:r>
              <a:t>, the differences from an </a:t>
            </a:r>
            <a:r>
              <a:rPr b="1" i="1"/>
              <a:t>absolute path</a:t>
            </a:r>
            <a:r>
              <a:t>.</a:t>
            </a:r>
          </a:p>
        </p:txBody>
      </p:sp>
      <p:pic>
        <p:nvPicPr>
          <p:cNvPr id="2313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50572" y="4458352"/>
            <a:ext cx="5506456" cy="578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Absolute &amp; Relative paths again"/>
          <p:cNvSpPr txBox="1"/>
          <p:nvPr>
            <p:ph type="title"/>
          </p:nvPr>
        </p:nvSpPr>
        <p:spPr>
          <a:xfrm>
            <a:off x="1329375" y="9008574"/>
            <a:ext cx="8324369" cy="3068866"/>
          </a:xfrm>
          <a:prstGeom prst="rect">
            <a:avLst/>
          </a:prstGeom>
        </p:spPr>
        <p:txBody>
          <a:bodyPr/>
          <a:lstStyle>
            <a:lvl1pPr algn="ctr">
              <a:defRPr b="1" sz="6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Absolute &amp; Relative paths again</a:t>
            </a:r>
          </a:p>
        </p:txBody>
      </p:sp>
      <p:sp>
        <p:nvSpPr>
          <p:cNvPr id="2418" name="Absolute…"/>
          <p:cNvSpPr txBox="1"/>
          <p:nvPr>
            <p:ph type="body" sz="quarter" idx="1"/>
          </p:nvPr>
        </p:nvSpPr>
        <p:spPr>
          <a:xfrm>
            <a:off x="12580595" y="8757157"/>
            <a:ext cx="10211569" cy="425281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531495" indent="-531495" defTabSz="260604">
              <a:lnSpc>
                <a:spcPts val="8100"/>
              </a:lnSpc>
              <a:spcBef>
                <a:spcPts val="0"/>
              </a:spcBef>
              <a:buClrTx/>
              <a:buFontTx/>
              <a:defRPr sz="5301"/>
            </a:pPr>
            <a:r>
              <a:t>Absolute</a:t>
            </a:r>
          </a:p>
          <a:p>
            <a:pPr marL="531495" indent="-531495" defTabSz="260604">
              <a:lnSpc>
                <a:spcPts val="8100"/>
              </a:lnSpc>
              <a:spcBef>
                <a:spcPts val="0"/>
              </a:spcBef>
              <a:buClrTx/>
              <a:buFontTx/>
              <a:defRPr sz="5301"/>
            </a:pPr>
          </a:p>
          <a:p>
            <a:pPr lvl="1" marL="748665" indent="-531495" defTabSz="260604">
              <a:lnSpc>
                <a:spcPts val="7800"/>
              </a:lnSpc>
              <a:spcBef>
                <a:spcPts val="0"/>
              </a:spcBef>
              <a:buClrTx/>
              <a:buFontTx/>
              <a:buChar char="-"/>
              <a:defRPr sz="5301"/>
            </a:pPr>
            <a:r>
              <a:t>Drive + {folder(s)} + {file}</a:t>
            </a:r>
          </a:p>
          <a:p>
            <a:pPr lvl="1" marL="748665" indent="-531495" defTabSz="260604">
              <a:lnSpc>
                <a:spcPts val="7600"/>
              </a:lnSpc>
              <a:spcBef>
                <a:spcPts val="0"/>
              </a:spcBef>
              <a:buClrTx/>
              <a:buFontTx/>
              <a:buChar char="-"/>
              <a:defRPr sz="5301"/>
            </a:pPr>
            <a:r>
              <a:t>e.g. C:\projects\baffin\data</a:t>
            </a:r>
          </a:p>
          <a:p>
            <a:pPr lvl="1" marL="748665" indent="-531495" defTabSz="260604">
              <a:lnSpc>
                <a:spcPts val="7600"/>
              </a:lnSpc>
              <a:spcBef>
                <a:spcPts val="0"/>
              </a:spcBef>
              <a:buClrTx/>
              <a:buFontTx/>
              <a:defRPr sz="5301"/>
            </a:pPr>
          </a:p>
        </p:txBody>
      </p:sp>
      <p:sp>
        <p:nvSpPr>
          <p:cNvPr id="2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0" name="Relative…"/>
          <p:cNvSpPr txBox="1"/>
          <p:nvPr/>
        </p:nvSpPr>
        <p:spPr>
          <a:xfrm>
            <a:off x="837945" y="539632"/>
            <a:ext cx="20193664" cy="762591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15415" indent="-615415" algn="l" defTabSz="301752">
              <a:lnSpc>
                <a:spcPts val="9400"/>
              </a:lnSpc>
              <a:buSzPct val="100000"/>
              <a:buChar char="•"/>
              <a:defRPr sz="6138"/>
            </a:pPr>
            <a:r>
              <a:t>Relative</a:t>
            </a:r>
          </a:p>
          <a:p>
            <a:pPr marL="615415" indent="-615415" algn="l" defTabSz="301752">
              <a:lnSpc>
                <a:spcPts val="9400"/>
              </a:lnSpc>
              <a:buSzPct val="100000"/>
              <a:buChar char="•"/>
              <a:defRPr sz="6138"/>
            </a:pPr>
          </a:p>
          <a:p>
            <a:pPr lvl="1" marL="820553" indent="-569093" algn="l" defTabSz="301752">
              <a:lnSpc>
                <a:spcPts val="8500"/>
              </a:lnSpc>
              <a:buSzPct val="100000"/>
              <a:buChar char="-"/>
              <a:defRPr sz="5676"/>
            </a:pPr>
            <a:r>
              <a:t>No drive name</a:t>
            </a:r>
          </a:p>
          <a:p>
            <a:pPr lvl="1" marL="820553" indent="-569093" algn="l" defTabSz="301752">
              <a:lnSpc>
                <a:spcPts val="8500"/>
              </a:lnSpc>
              <a:buSzPct val="100000"/>
              <a:buChar char="-"/>
              <a:defRPr sz="5676"/>
            </a:pPr>
            <a:r>
              <a:rPr b="1"/>
              <a:t>../ </a:t>
            </a:r>
            <a:r>
              <a:t>one level up,</a:t>
            </a:r>
          </a:p>
          <a:p>
            <a:pPr lvl="1" marL="820553" indent="-569093" algn="l" defTabSz="301752">
              <a:lnSpc>
                <a:spcPts val="8500"/>
              </a:lnSpc>
              <a:buSzPct val="100000"/>
              <a:buChar char="-"/>
              <a:defRPr sz="5676"/>
            </a:pPr>
            <a:r>
              <a:rPr b="1"/>
              <a:t>../../  </a:t>
            </a:r>
            <a:r>
              <a:t>two levels up, etc</a:t>
            </a:r>
          </a:p>
          <a:p>
            <a:pPr lvl="1" marL="820553" indent="-569093" algn="l" defTabSz="301752">
              <a:lnSpc>
                <a:spcPts val="8500"/>
              </a:lnSpc>
              <a:buSzPct val="100000"/>
              <a:buChar char="-"/>
              <a:defRPr sz="5676"/>
            </a:pPr>
            <a:r>
              <a:rPr b="1"/>
              <a:t>somefolder</a:t>
            </a:r>
            <a:r>
              <a:t> one level down into folder named someFolder</a:t>
            </a:r>
          </a:p>
          <a:p>
            <a:pPr lvl="1" marL="820553" indent="-569093" algn="l" defTabSz="301752">
              <a:lnSpc>
                <a:spcPts val="8500"/>
              </a:lnSpc>
              <a:buSzPct val="100000"/>
              <a:buChar char="-"/>
              <a:defRPr sz="5676"/>
            </a:pPr>
            <a:r>
              <a:rPr b="1"/>
              <a:t>somefolder/otherfolder</a:t>
            </a:r>
            <a:r>
              <a:t>  two levels down</a:t>
            </a:r>
          </a:p>
          <a:p>
            <a:pPr lvl="1" marL="820553" indent="-569093" algn="l" defTabSz="301752">
              <a:lnSpc>
                <a:spcPts val="8500"/>
              </a:lnSpc>
              <a:buSzPct val="100000"/>
              <a:buChar char="-"/>
              <a:defRPr sz="5676"/>
            </a:pPr>
            <a:r>
              <a:rPr b="1"/>
              <a:t>../../baffin/data</a:t>
            </a:r>
            <a:r>
              <a:t>  two levels up and two levels down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3" name="Screenshot 2021-01-19 at 14.03.53.png" descr="Screenshot 2021-01-19 at 14.03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0620" y="159270"/>
            <a:ext cx="8636330" cy="1282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Slide Number"/>
          <p:cNvSpPr txBox="1"/>
          <p:nvPr>
            <p:ph type="sldNum" sz="quarter" idx="2"/>
          </p:nvPr>
        </p:nvSpPr>
        <p:spPr>
          <a:xfrm>
            <a:off x="23515207" y="13065560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317" name="Elements, Attributes, &amp; Documents…"/>
          <p:cNvSpPr txBox="1"/>
          <p:nvPr>
            <p:ph type="body" idx="1"/>
          </p:nvPr>
        </p:nvSpPr>
        <p:spPr>
          <a:xfrm>
            <a:off x="2142592" y="3335910"/>
            <a:ext cx="15197110" cy="9340578"/>
          </a:xfrm>
          <a:prstGeom prst="rect">
            <a:avLst/>
          </a:prstGeom>
        </p:spPr>
        <p:txBody>
          <a:bodyPr/>
          <a:lstStyle/>
          <a:p>
            <a:pPr marL="369276" indent="-369276">
              <a:defRPr sz="5400"/>
            </a:pPr>
            <a:r>
              <a:t>Elements, Attributes, &amp; Documents</a:t>
            </a:r>
          </a:p>
          <a:p>
            <a:pPr marL="369276" indent="-369276">
              <a:spcBef>
                <a:spcPts val="3600"/>
              </a:spcBef>
              <a:defRPr sz="5400"/>
            </a:pPr>
            <a:r>
              <a:t>Linking</a:t>
            </a:r>
          </a:p>
          <a:p>
            <a:pPr marL="369276" indent="-369276">
              <a:spcBef>
                <a:spcPts val="3600"/>
              </a:spcBef>
              <a:defRPr sz="5400"/>
            </a:pPr>
            <a:r>
              <a:t>Nesting</a:t>
            </a:r>
          </a:p>
          <a:p>
            <a:pPr marL="369276" indent="-369276">
              <a:spcBef>
                <a:spcPts val="3600"/>
              </a:spcBef>
              <a:defRPr sz="5400"/>
            </a:pPr>
            <a:r>
              <a:t>Line break, Block &amp; Inline Elements</a:t>
            </a:r>
          </a:p>
        </p:txBody>
      </p:sp>
      <p:sp>
        <p:nvSpPr>
          <p:cNvPr id="2318" name="Rounded Rectangle"/>
          <p:cNvSpPr/>
          <p:nvPr/>
        </p:nvSpPr>
        <p:spPr>
          <a:xfrm>
            <a:off x="2047070" y="3120231"/>
            <a:ext cx="13886626" cy="1270001"/>
          </a:xfrm>
          <a:prstGeom prst="roundRect">
            <a:avLst>
              <a:gd name="adj" fmla="val 15000"/>
            </a:avLst>
          </a:prstGeom>
          <a:ln w="50800">
            <a:solidFill>
              <a:schemeClr val="accent1"/>
            </a:solidFill>
          </a:ln>
        </p:spPr>
        <p:txBody>
          <a:bodyPr lIns="64293" tIns="64293" rIns="64293" bIns="64293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4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2" name="Slide Number"/>
          <p:cNvSpPr txBox="1"/>
          <p:nvPr>
            <p:ph type="sldNum" sz="quarter" idx="2"/>
          </p:nvPr>
        </p:nvSpPr>
        <p:spPr>
          <a:xfrm>
            <a:off x="23515207" y="13065560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23" name="Screenshot 2020-01-16 at 08.42.53.png" descr="Screenshot 2020-01-16 at 08.4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416744"/>
            <a:ext cx="24130000" cy="1035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Components of an HTML Element"/>
          <p:cNvSpPr txBox="1"/>
          <p:nvPr>
            <p:ph type="title"/>
          </p:nvPr>
        </p:nvSpPr>
        <p:spPr>
          <a:xfrm>
            <a:off x="2244121" y="-821697"/>
            <a:ext cx="16680657" cy="1964532"/>
          </a:xfrm>
          <a:prstGeom prst="rect">
            <a:avLst/>
          </a:prstGeom>
        </p:spPr>
        <p:txBody>
          <a:bodyPr/>
          <a:lstStyle/>
          <a:p>
            <a:pPr/>
            <a:r>
              <a:t>Components of an HTML Element</a:t>
            </a:r>
          </a:p>
        </p:txBody>
      </p:sp>
      <p:sp>
        <p:nvSpPr>
          <p:cNvPr id="2326" name="Slide Number"/>
          <p:cNvSpPr txBox="1"/>
          <p:nvPr>
            <p:ph type="sldNum" sz="quarter" idx="2"/>
          </p:nvPr>
        </p:nvSpPr>
        <p:spPr>
          <a:xfrm>
            <a:off x="23515207" y="13065560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27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564" y="1064300"/>
            <a:ext cx="22595412" cy="12805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Slide Number"/>
          <p:cNvSpPr txBox="1"/>
          <p:nvPr>
            <p:ph type="sldNum" sz="quarter" idx="2"/>
          </p:nvPr>
        </p:nvSpPr>
        <p:spPr>
          <a:xfrm>
            <a:off x="23498285" y="13031717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0" name="Components of an HTML El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 of an HTML Element</a:t>
            </a:r>
          </a:p>
        </p:txBody>
      </p:sp>
      <p:sp>
        <p:nvSpPr>
          <p:cNvPr id="2331" name="&lt;ElementName &gt;…"/>
          <p:cNvSpPr txBox="1"/>
          <p:nvPr>
            <p:ph type="body" sz="quarter" idx="1"/>
          </p:nvPr>
        </p:nvSpPr>
        <p:spPr>
          <a:xfrm>
            <a:off x="2152109" y="4786312"/>
            <a:ext cx="9233559" cy="4827981"/>
          </a:xfrm>
          <a:prstGeom prst="rect">
            <a:avLst/>
          </a:prstGeom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lvl="2" marL="0" indent="0">
              <a:spcBef>
                <a:spcPts val="0"/>
              </a:spcBef>
              <a:buSzTx/>
              <a:buNone/>
              <a:defRPr sz="8500"/>
            </a:pPr>
            <a:r>
              <a:t>&lt;ElementName &gt; </a:t>
            </a:r>
          </a:p>
          <a:p>
            <a:pPr lvl="2" marL="0" indent="0">
              <a:spcBef>
                <a:spcPts val="0"/>
              </a:spcBef>
              <a:buSzTx/>
              <a:buNone/>
              <a:defRPr sz="8500"/>
            </a:pPr>
            <a:r>
              <a:t>	</a:t>
            </a:r>
            <a:r>
              <a:rPr i="1"/>
              <a:t>Content</a:t>
            </a:r>
          </a:p>
          <a:p>
            <a:pPr marL="0" indent="0">
              <a:spcBef>
                <a:spcPts val="900"/>
              </a:spcBef>
              <a:buSzTx/>
              <a:buNone/>
              <a:defRPr sz="8500"/>
            </a:pPr>
            <a:r>
              <a:t>&lt;/ElementName&gt;</a:t>
            </a:r>
          </a:p>
        </p:txBody>
      </p:sp>
      <p:sp>
        <p:nvSpPr>
          <p:cNvPr id="2332" name="Start Tag"/>
          <p:cNvSpPr txBox="1"/>
          <p:nvPr/>
        </p:nvSpPr>
        <p:spPr>
          <a:xfrm>
            <a:off x="15677773" y="4981041"/>
            <a:ext cx="5314608" cy="1392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>
            <a:lvl1pPr>
              <a:defRPr sz="85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Start Tag</a:t>
            </a:r>
          </a:p>
        </p:txBody>
      </p:sp>
      <p:sp>
        <p:nvSpPr>
          <p:cNvPr id="2333" name="End Tag"/>
          <p:cNvSpPr txBox="1"/>
          <p:nvPr/>
        </p:nvSpPr>
        <p:spPr>
          <a:xfrm>
            <a:off x="15786641" y="7663560"/>
            <a:ext cx="5096875" cy="139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>
            <a:lvl1pPr>
              <a:defRPr sz="85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End Tag</a:t>
            </a:r>
          </a:p>
        </p:txBody>
      </p:sp>
      <p:sp>
        <p:nvSpPr>
          <p:cNvPr id="2334" name="Arrow"/>
          <p:cNvSpPr/>
          <p:nvPr/>
        </p:nvSpPr>
        <p:spPr>
          <a:xfrm rot="10800000">
            <a:off x="12980071" y="5424225"/>
            <a:ext cx="2680517" cy="5063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400">
            <a:solidFill>
              <a:srgbClr val="000000"/>
            </a:solidFill>
          </a:ln>
        </p:spPr>
        <p:txBody>
          <a:bodyPr lIns="64293" tIns="64293" rIns="64293" bIns="64293"/>
          <a:lstStyle/>
          <a:p>
            <a:pPr>
              <a:defRPr>
                <a:latin typeface="+mj-lt"/>
                <a:ea typeface="+mj-ea"/>
                <a:cs typeface="+mj-cs"/>
                <a:sym typeface="Helvetica Neue Light"/>
              </a:defRPr>
            </a:pPr>
          </a:p>
        </p:txBody>
      </p:sp>
      <p:sp>
        <p:nvSpPr>
          <p:cNvPr id="2335" name="Arrow"/>
          <p:cNvSpPr/>
          <p:nvPr/>
        </p:nvSpPr>
        <p:spPr>
          <a:xfrm rot="10800000">
            <a:off x="13009903" y="8106744"/>
            <a:ext cx="2788194" cy="5063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400">
            <a:solidFill>
              <a:srgbClr val="000000"/>
            </a:solidFill>
          </a:ln>
        </p:spPr>
        <p:txBody>
          <a:bodyPr lIns="64293" tIns="64293" rIns="64293" bIns="64293"/>
          <a:lstStyle/>
          <a:p>
            <a:pPr>
              <a:defRPr>
                <a:latin typeface="+mj-lt"/>
                <a:ea typeface="+mj-ea"/>
                <a:cs typeface="+mj-cs"/>
                <a:sym typeface="Helvetica Neue Light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lide Number"/>
          <p:cNvSpPr txBox="1"/>
          <p:nvPr>
            <p:ph type="sldNum" sz="quarter" idx="2"/>
          </p:nvPr>
        </p:nvSpPr>
        <p:spPr>
          <a:xfrm>
            <a:off x="23498285" y="13031717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8" name="&lt;title&gt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&lt;title&gt;</a:t>
            </a:r>
          </a:p>
        </p:txBody>
      </p:sp>
      <p:sp>
        <p:nvSpPr>
          <p:cNvPr id="2339" name="&lt;title&gt; My App Store &lt;/title&gt;"/>
          <p:cNvSpPr txBox="1"/>
          <p:nvPr/>
        </p:nvSpPr>
        <p:spPr>
          <a:xfrm>
            <a:off x="6160162" y="4851556"/>
            <a:ext cx="11138739" cy="97227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>
            <a:lvl1pPr>
              <a:defRPr sz="5600"/>
            </a:lvl1pPr>
          </a:lstStyle>
          <a:p>
            <a:pPr/>
            <a:r>
              <a:t>&lt;title&gt; My App Store &lt;/title&gt;</a:t>
            </a:r>
          </a:p>
        </p:txBody>
      </p:sp>
      <p:sp>
        <p:nvSpPr>
          <p:cNvPr id="2340" name="ElementName: &lt;title&gt;…"/>
          <p:cNvSpPr txBox="1"/>
          <p:nvPr/>
        </p:nvSpPr>
        <p:spPr>
          <a:xfrm>
            <a:off x="6187941" y="6993418"/>
            <a:ext cx="11083181" cy="29995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/>
          <a:p>
            <a:pPr algn="l">
              <a:spcBef>
                <a:spcPts val="900"/>
              </a:spcBef>
              <a:defRPr b="1" sz="5600"/>
            </a:pPr>
            <a:r>
              <a:t>ElementName: </a:t>
            </a:r>
            <a:r>
              <a:rPr b="0"/>
              <a:t>&lt;</a:t>
            </a:r>
            <a:r>
              <a:rPr b="0" i="1"/>
              <a:t>title&gt;</a:t>
            </a:r>
          </a:p>
          <a:p>
            <a:pPr algn="l">
              <a:spcBef>
                <a:spcPts val="900"/>
              </a:spcBef>
              <a:defRPr b="1" sz="5600"/>
            </a:pPr>
            <a:r>
              <a:t>  Content: </a:t>
            </a:r>
            <a:r>
              <a:rPr b="0" i="1"/>
              <a:t>My App Store</a:t>
            </a:r>
            <a:endParaRPr i="1"/>
          </a:p>
          <a:p>
            <a:pPr algn="l">
              <a:spcBef>
                <a:spcPts val="900"/>
              </a:spcBef>
              <a:defRPr b="1" sz="5600"/>
            </a:pPr>
            <a:r>
              <a:t>ElementName:</a:t>
            </a:r>
            <a:r>
              <a:rPr b="0" i="1"/>
              <a:t> &lt;/title&gt;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Slide Number"/>
          <p:cNvSpPr txBox="1"/>
          <p:nvPr>
            <p:ph type="sldNum" sz="quarter" idx="2"/>
          </p:nvPr>
        </p:nvSpPr>
        <p:spPr>
          <a:xfrm>
            <a:off x="23498285" y="13031717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3" name="&lt;p&gt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&lt;p&gt;</a:t>
            </a:r>
          </a:p>
        </p:txBody>
      </p:sp>
      <p:grpSp>
        <p:nvGrpSpPr>
          <p:cNvPr id="2346" name="Group"/>
          <p:cNvGrpSpPr/>
          <p:nvPr/>
        </p:nvGrpSpPr>
        <p:grpSpPr>
          <a:xfrm>
            <a:off x="5284973" y="8053899"/>
            <a:ext cx="16680658" cy="4750032"/>
            <a:chOff x="0" y="0"/>
            <a:chExt cx="16680656" cy="4750031"/>
          </a:xfrm>
        </p:grpSpPr>
        <p:sp>
          <p:nvSpPr>
            <p:cNvPr id="2344" name="Rectangle"/>
            <p:cNvSpPr/>
            <p:nvPr/>
          </p:nvSpPr>
          <p:spPr>
            <a:xfrm>
              <a:off x="0" y="0"/>
              <a:ext cx="16680657" cy="467915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64293" tIns="64293" rIns="64293" bIns="64293" numCol="1" anchor="t">
              <a:noAutofit/>
            </a:bodyPr>
            <a:lstStyle/>
            <a:p>
              <a:pPr algn="l">
                <a:spcBef>
                  <a:spcPts val="900"/>
                </a:spcBef>
                <a:defRPr>
                  <a:latin typeface="+mj-lt"/>
                  <a:ea typeface="+mj-ea"/>
                  <a:cs typeface="+mj-cs"/>
                  <a:sym typeface="Helvetica Neue Light"/>
                </a:defRPr>
              </a:pPr>
            </a:p>
          </p:txBody>
        </p:sp>
        <p:sp>
          <p:nvSpPr>
            <p:cNvPr id="2345" name="ElementName:   &lt;p&gt;…"/>
            <p:cNvSpPr txBox="1"/>
            <p:nvPr/>
          </p:nvSpPr>
          <p:spPr>
            <a:xfrm>
              <a:off x="0" y="0"/>
              <a:ext cx="16680657" cy="4750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900"/>
                </a:spcBef>
                <a:defRPr b="1" sz="3600"/>
              </a:pPr>
              <a:r>
                <a:t>ElementName: 		</a:t>
              </a:r>
              <a:r>
                <a:rPr b="0"/>
                <a:t>&lt;</a:t>
              </a:r>
              <a:r>
                <a:rPr b="0" i="1"/>
                <a:t>p&gt;</a:t>
              </a:r>
            </a:p>
            <a:p>
              <a:pPr algn="l">
                <a:spcBef>
                  <a:spcPts val="900"/>
                </a:spcBef>
                <a:defRPr b="1" sz="3600"/>
              </a:pPr>
              <a:r>
                <a:t>Content: 	</a:t>
              </a:r>
              <a:endParaRPr b="0" sz="3800"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spcBef>
                  <a:spcPts val="900"/>
                </a:spcBef>
                <a:defRPr b="1" sz="3600"/>
              </a:pPr>
              <a:endParaRPr b="0" sz="3800"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spcBef>
                  <a:spcPts val="900"/>
                </a:spcBef>
                <a:defRPr b="1" sz="3600"/>
              </a:pPr>
              <a:endParaRPr b="0" sz="3800"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spcBef>
                  <a:spcPts val="900"/>
                </a:spcBef>
                <a:defRPr b="1" sz="3600"/>
              </a:pPr>
              <a:endParaRPr b="0" sz="3800"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spcBef>
                  <a:spcPts val="900"/>
                </a:spcBef>
                <a:defRPr b="1" sz="3600"/>
              </a:pPr>
              <a:endParaRPr b="0" sz="3800">
                <a:latin typeface="+mj-lt"/>
                <a:ea typeface="+mj-ea"/>
                <a:cs typeface="+mj-cs"/>
                <a:sym typeface="Helvetica Neue Light"/>
              </a:endParaRPr>
            </a:p>
            <a:p>
              <a:pPr algn="l">
                <a:spcBef>
                  <a:spcPts val="900"/>
                </a:spcBef>
                <a:defRPr b="1" sz="3600"/>
              </a:pPr>
              <a:r>
                <a:t>ElementName:</a:t>
              </a:r>
              <a:r>
                <a:rPr b="0" i="1"/>
                <a:t> 		&lt;/p&gt;</a:t>
              </a:r>
            </a:p>
          </p:txBody>
        </p:sp>
      </p:grpSp>
      <p:sp>
        <p:nvSpPr>
          <p:cNvPr id="2347" name="&lt;p&gt;…"/>
          <p:cNvSpPr txBox="1"/>
          <p:nvPr/>
        </p:nvSpPr>
        <p:spPr>
          <a:xfrm>
            <a:off x="5560953" y="847377"/>
            <a:ext cx="16916098" cy="586898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/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This store brings you great app bundles   </a:t>
            </a:r>
          </a:p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week after week. We select the best power </a:t>
            </a:r>
          </a:p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user apps from a broad range of suppliers </a:t>
            </a:r>
          </a:p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and combine them into great deals. These </a:t>
            </a:r>
          </a:p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are the highest quality apps</a:t>
            </a:r>
          </a:p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from the best publishers, at great </a:t>
            </a:r>
          </a:p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prices.</a:t>
            </a:r>
          </a:p>
          <a:p>
            <a:pPr algn="l" defTabSz="642937">
              <a:defRPr sz="4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</p:txBody>
      </p:sp>
      <p:pic>
        <p:nvPicPr>
          <p:cNvPr id="2348" name="Screenshot 2019-01-17 at 08.34.55.png" descr="Screenshot 2019-01-17 at 08.34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2450" y="8771565"/>
            <a:ext cx="10629901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Slide Number"/>
          <p:cNvSpPr txBox="1"/>
          <p:nvPr>
            <p:ph type="sldNum" sz="quarter" idx="2"/>
          </p:nvPr>
        </p:nvSpPr>
        <p:spPr>
          <a:xfrm>
            <a:off x="23498285" y="13031717"/>
            <a:ext cx="268390" cy="40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1" name="&lt;a&gt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&lt;a&gt;</a:t>
            </a:r>
          </a:p>
        </p:txBody>
      </p:sp>
      <p:sp>
        <p:nvSpPr>
          <p:cNvPr id="2352" name="&lt;a href=“apps.html”&gt; App Store &lt;/a&gt;"/>
          <p:cNvSpPr txBox="1"/>
          <p:nvPr/>
        </p:nvSpPr>
        <p:spPr>
          <a:xfrm>
            <a:off x="5143336" y="4236461"/>
            <a:ext cx="14097328" cy="98497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93" tIns="64293" rIns="64293" bIns="64293">
            <a:spAutoFit/>
          </a:bodyPr>
          <a:lstStyle>
            <a:lvl1pPr>
              <a:defRPr sz="5600"/>
            </a:lvl1pPr>
          </a:lstStyle>
          <a:p>
            <a:pPr/>
            <a:r>
              <a:t>&lt;a href=“apps.html”&gt; App Store &lt;/a&gt;</a:t>
            </a:r>
          </a:p>
        </p:txBody>
      </p:sp>
      <p:sp>
        <p:nvSpPr>
          <p:cNvPr id="2353" name="ElementName:   &lt;a&gt;…"/>
          <p:cNvSpPr txBox="1"/>
          <p:nvPr/>
        </p:nvSpPr>
        <p:spPr>
          <a:xfrm>
            <a:off x="5064124" y="6182045"/>
            <a:ext cx="13828962" cy="51546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4293" tIns="64293" rIns="64293" bIns="64293">
            <a:spAutoFit/>
          </a:bodyPr>
          <a:lstStyle/>
          <a:p>
            <a:pPr algn="l">
              <a:spcBef>
                <a:spcPts val="900"/>
              </a:spcBef>
              <a:defRPr b="1" sz="5600"/>
            </a:pPr>
            <a:r>
              <a:t>ElementName: 		</a:t>
            </a:r>
            <a:r>
              <a:rPr b="0"/>
              <a:t>&lt;</a:t>
            </a:r>
            <a:r>
              <a:rPr b="0" i="1"/>
              <a:t>a&gt;</a:t>
            </a:r>
          </a:p>
          <a:p>
            <a:pPr lvl="1" indent="444500" algn="l">
              <a:spcBef>
                <a:spcPts val="900"/>
              </a:spcBef>
              <a:defRPr b="1" sz="5600"/>
            </a:pPr>
            <a:r>
              <a:t>    AttributeName:    	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href</a:t>
            </a:r>
            <a:endParaRPr b="0">
              <a:latin typeface="Monaco"/>
              <a:ea typeface="Monaco"/>
              <a:cs typeface="Monaco"/>
              <a:sym typeface="Monaco"/>
            </a:endParaRPr>
          </a:p>
          <a:p>
            <a:pPr lvl="1" indent="444500" algn="l">
              <a:spcBef>
                <a:spcPts val="900"/>
              </a:spcBef>
              <a:defRPr sz="5600">
                <a:latin typeface="Monaco"/>
                <a:ea typeface="Monaco"/>
                <a:cs typeface="Monaco"/>
                <a:sym typeface="Monaco"/>
              </a:defRPr>
            </a:pPr>
            <a:r>
              <a:t>  AttributeValue:  “apps.html” </a:t>
            </a:r>
          </a:p>
          <a:p>
            <a:pPr algn="l">
              <a:spcBef>
                <a:spcPts val="900"/>
              </a:spcBef>
              <a:defRPr b="1" sz="5600"/>
            </a:pPr>
            <a:r>
              <a:t>     Content: 		</a:t>
            </a:r>
            <a:r>
              <a:rPr b="0" i="1"/>
              <a:t>App Store</a:t>
            </a:r>
            <a:endParaRPr i="1"/>
          </a:p>
          <a:p>
            <a:pPr algn="l">
              <a:spcBef>
                <a:spcPts val="900"/>
              </a:spcBef>
              <a:defRPr b="1" sz="5600"/>
            </a:pPr>
            <a:r>
              <a:t>ElementName:</a:t>
            </a:r>
            <a:r>
              <a:rPr b="0" i="1"/>
              <a:t> 		&lt;/a&gt;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ab Title">
  <a:themeElements>
    <a:clrScheme name="Lab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Lab Title">
      <a:majorFont>
        <a:latin typeface="Helvetica Neue Light"/>
        <a:ea typeface="Helvetica Neue Light"/>
        <a:cs typeface="Helvetica Neue Light"/>
      </a:majorFont>
      <a:minorFont>
        <a:latin typeface="Helvetica"/>
        <a:ea typeface="Helvetica"/>
        <a:cs typeface="Helvetica"/>
      </a:minorFont>
    </a:fontScheme>
    <a:fmtScheme name="Lab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4293" tIns="64293" rIns="64293" bIns="64293" numCol="1" spcCol="38100" rtlCol="0" anchor="t" upright="0">
        <a:spAutoFit/>
      </a:bodyPr>
      <a:lstStyle>
        <a:defPPr marL="0" marR="0" indent="0" algn="ctr" defTabSz="1285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4293" tIns="64293" rIns="64293" bIns="64293" numCol="1" spcCol="38100" rtlCol="0" anchor="t" upright="0">
        <a:spAutoFit/>
      </a:bodyPr>
      <a:lstStyle>
        <a:defPPr marL="0" marR="0" indent="0" algn="ctr" defTabSz="1285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b Title">
  <a:themeElements>
    <a:clrScheme name="Lab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Lab Title">
      <a:majorFont>
        <a:latin typeface="Helvetica Neue Light"/>
        <a:ea typeface="Helvetica Neue Light"/>
        <a:cs typeface="Helvetica Neue Light"/>
      </a:majorFont>
      <a:minorFont>
        <a:latin typeface="Helvetica"/>
        <a:ea typeface="Helvetica"/>
        <a:cs typeface="Helvetica"/>
      </a:minorFont>
    </a:fontScheme>
    <a:fmtScheme name="Lab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4293" tIns="64293" rIns="64293" bIns="64293" numCol="1" spcCol="38100" rtlCol="0" anchor="t" upright="0">
        <a:spAutoFit/>
      </a:bodyPr>
      <a:lstStyle>
        <a:defPPr marL="0" marR="0" indent="0" algn="ctr" defTabSz="1285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4293" tIns="64293" rIns="64293" bIns="64293" numCol="1" spcCol="38100" rtlCol="0" anchor="t" upright="0">
        <a:spAutoFit/>
      </a:bodyPr>
      <a:lstStyle>
        <a:defPPr marL="0" marR="0" indent="0" algn="ctr" defTabSz="1285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