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77" r:id="rId16"/>
    <p:sldId id="269" r:id="rId17"/>
    <p:sldId id="270" r:id="rId18"/>
    <p:sldId id="271" r:id="rId19"/>
    <p:sldId id="272" r:id="rId20"/>
    <p:sldId id="273" r:id="rId21"/>
    <p:sldId id="274" r:id="rId22"/>
    <p:sldId id="275" r:id="rId23"/>
    <p:sldId id="276" r:id="rId24"/>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381000" y="685800"/>
            <a:ext cx="6096000" cy="3429000"/>
          </a:xfrm>
          <a:prstGeom prst="rect">
            <a:avLst/>
          </a:prstGeom>
        </p:spPr>
        <p:txBody>
          <a:bodyPr/>
          <a:lstStyle/>
          <a:p>
            <a:endParaRPr/>
          </a:p>
        </p:txBody>
      </p:sp>
      <p:sp>
        <p:nvSpPr>
          <p:cNvPr id="234" name="Shape 2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use span </a:t>
            </a:r>
            <a:r>
              <a:rPr lang="en-GB" b="1" dirty="0"/>
              <a:t>when you want to style a particular part of your content differently or manipulate it with JavaScript</a:t>
            </a:r>
            <a:r>
              <a:rPr lang="en-GB" dirty="0"/>
              <a:t>. You can also use it as a container for inline elements.</a:t>
            </a:r>
          </a:p>
        </p:txBody>
      </p:sp>
    </p:spTree>
    <p:extLst>
      <p:ext uri="{BB962C8B-B14F-4D97-AF65-F5344CB8AC3E}">
        <p14:creationId xmlns:p14="http://schemas.microsoft.com/office/powerpoint/2010/main" val="28401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www.wit.ie"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creativecommons.org/licenses/by-nc/3.0/"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863627" y="4749801"/>
            <a:ext cx="15613038" cy="127"/>
          </a:xfrm>
          <a:prstGeom prst="line">
            <a:avLst/>
          </a:prstGeom>
          <a:ln w="12700">
            <a:solidFill>
              <a:srgbClr val="9A9A9A"/>
            </a:solidFill>
            <a:miter lim="400000"/>
          </a:ln>
        </p:spPr>
        <p:txBody>
          <a:bodyPr lIns="67735" tIns="67735" rIns="67735" bIns="67735" anchor="ctr"/>
          <a:lstStyle/>
          <a:p>
            <a:endParaRPr sz="1600"/>
          </a:p>
        </p:txBody>
      </p:sp>
      <p:sp>
        <p:nvSpPr>
          <p:cNvPr id="13" name="Title Text"/>
          <p:cNvSpPr txBox="1">
            <a:spLocks noGrp="1"/>
          </p:cNvSpPr>
          <p:nvPr>
            <p:ph type="title"/>
          </p:nvPr>
        </p:nvSpPr>
        <p:spPr>
          <a:xfrm>
            <a:off x="762024" y="1320800"/>
            <a:ext cx="15816216" cy="3175000"/>
          </a:xfrm>
          <a:prstGeom prst="rect">
            <a:avLst/>
          </a:prstGeom>
        </p:spPr>
        <p:txBody>
          <a:bodyPr/>
          <a:lstStyle/>
          <a:p>
            <a:r>
              <a:t>Title Text</a:t>
            </a:r>
          </a:p>
        </p:txBody>
      </p:sp>
      <p:sp>
        <p:nvSpPr>
          <p:cNvPr id="14" name="Body Level One…"/>
          <p:cNvSpPr txBox="1">
            <a:spLocks noGrp="1"/>
          </p:cNvSpPr>
          <p:nvPr>
            <p:ph type="body" sz="half" idx="1"/>
          </p:nvPr>
        </p:nvSpPr>
        <p:spPr>
          <a:xfrm>
            <a:off x="762024" y="5016500"/>
            <a:ext cx="15816216"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6358100" y="9194800"/>
            <a:ext cx="395942" cy="389915"/>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94" name="Line"/>
          <p:cNvSpPr/>
          <p:nvPr/>
        </p:nvSpPr>
        <p:spPr>
          <a:xfrm>
            <a:off x="863627" y="1968501"/>
            <a:ext cx="6502688" cy="127"/>
          </a:xfrm>
          <a:prstGeom prst="line">
            <a:avLst/>
          </a:prstGeom>
          <a:ln w="12700">
            <a:solidFill>
              <a:srgbClr val="9A9A9A"/>
            </a:solidFill>
            <a:miter lim="400000"/>
          </a:ln>
        </p:spPr>
        <p:txBody>
          <a:bodyPr lIns="67735" tIns="67735" rIns="67735" bIns="67735" anchor="ctr"/>
          <a:lstStyle/>
          <a:p>
            <a:endParaRPr sz="1600"/>
          </a:p>
        </p:txBody>
      </p:sp>
      <p:sp>
        <p:nvSpPr>
          <p:cNvPr id="95" name="Image"/>
          <p:cNvSpPr>
            <a:spLocks noGrp="1"/>
          </p:cNvSpPr>
          <p:nvPr>
            <p:ph type="pic" idx="13"/>
          </p:nvPr>
        </p:nvSpPr>
        <p:spPr>
          <a:xfrm>
            <a:off x="8670131" y="0"/>
            <a:ext cx="8670132" cy="9842500"/>
          </a:xfrm>
          <a:prstGeom prst="rect">
            <a:avLst/>
          </a:prstGeom>
        </p:spPr>
        <p:txBody>
          <a:bodyPr lIns="91439" tIns="45719" rIns="91439" bIns="45719"/>
          <a:lstStyle/>
          <a:p>
            <a:endParaRPr/>
          </a:p>
        </p:txBody>
      </p:sp>
      <p:sp>
        <p:nvSpPr>
          <p:cNvPr id="96" name="Title Text"/>
          <p:cNvSpPr txBox="1">
            <a:spLocks noGrp="1"/>
          </p:cNvSpPr>
          <p:nvPr>
            <p:ph type="title"/>
          </p:nvPr>
        </p:nvSpPr>
        <p:spPr>
          <a:xfrm>
            <a:off x="762023" y="330200"/>
            <a:ext cx="6773540" cy="1397000"/>
          </a:xfrm>
          <a:prstGeom prst="rect">
            <a:avLst/>
          </a:prstGeom>
        </p:spPr>
        <p:txBody>
          <a:bodyPr/>
          <a:lstStyle/>
          <a:p>
            <a:r>
              <a:t>Title Text</a:t>
            </a:r>
          </a:p>
        </p:txBody>
      </p:sp>
      <p:sp>
        <p:nvSpPr>
          <p:cNvPr id="97" name="Body Level One…"/>
          <p:cNvSpPr txBox="1">
            <a:spLocks noGrp="1"/>
          </p:cNvSpPr>
          <p:nvPr>
            <p:ph type="body" sz="half" idx="1"/>
          </p:nvPr>
        </p:nvSpPr>
        <p:spPr>
          <a:xfrm>
            <a:off x="762023" y="2324100"/>
            <a:ext cx="677354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xfrm>
            <a:off x="681012" y="9194800"/>
            <a:ext cx="395942" cy="389915"/>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105" name="Line"/>
          <p:cNvSpPr/>
          <p:nvPr/>
        </p:nvSpPr>
        <p:spPr>
          <a:xfrm flipH="1">
            <a:off x="8670131" y="1803400"/>
            <a:ext cx="1" cy="4318000"/>
          </a:xfrm>
          <a:prstGeom prst="line">
            <a:avLst/>
          </a:prstGeom>
          <a:ln w="12700">
            <a:solidFill>
              <a:srgbClr val="ABABAB"/>
            </a:solidFill>
            <a:miter lim="400000"/>
          </a:ln>
        </p:spPr>
        <p:txBody>
          <a:bodyPr lIns="67735" tIns="67735" rIns="67735" bIns="67735" anchor="ctr"/>
          <a:lstStyle/>
          <a:p>
            <a:endParaRPr sz="1600"/>
          </a:p>
        </p:txBody>
      </p:sp>
      <p:sp>
        <p:nvSpPr>
          <p:cNvPr id="106" name="Image"/>
          <p:cNvSpPr>
            <a:spLocks noGrp="1"/>
          </p:cNvSpPr>
          <p:nvPr>
            <p:ph type="pic" sz="quarter" idx="13"/>
          </p:nvPr>
        </p:nvSpPr>
        <p:spPr>
          <a:xfrm>
            <a:off x="8890271" y="1803400"/>
            <a:ext cx="7755704" cy="4318000"/>
          </a:xfrm>
          <a:prstGeom prst="rect">
            <a:avLst/>
          </a:prstGeom>
        </p:spPr>
        <p:txBody>
          <a:bodyPr lIns="91439" tIns="45719" rIns="91439" bIns="45719"/>
          <a:lstStyle/>
          <a:p>
            <a:endParaRPr/>
          </a:p>
        </p:txBody>
      </p:sp>
      <p:sp>
        <p:nvSpPr>
          <p:cNvPr id="107" name="Image"/>
          <p:cNvSpPr>
            <a:spLocks noGrp="1"/>
          </p:cNvSpPr>
          <p:nvPr>
            <p:ph type="pic" sz="quarter" idx="14"/>
          </p:nvPr>
        </p:nvSpPr>
        <p:spPr>
          <a:xfrm>
            <a:off x="694288" y="1803400"/>
            <a:ext cx="7738770" cy="4318000"/>
          </a:xfrm>
          <a:prstGeom prst="rect">
            <a:avLst/>
          </a:prstGeom>
        </p:spPr>
        <p:txBody>
          <a:bodyPr lIns="91439" tIns="45719" rIns="91439" bIns="45719"/>
          <a:lstStyle/>
          <a:p>
            <a:endParaRPr/>
          </a:p>
        </p:txBody>
      </p:sp>
      <p:sp>
        <p:nvSpPr>
          <p:cNvPr id="108" name="Body Level One…"/>
          <p:cNvSpPr txBox="1">
            <a:spLocks noGrp="1"/>
          </p:cNvSpPr>
          <p:nvPr>
            <p:ph type="body" sz="quarter" idx="1"/>
          </p:nvPr>
        </p:nvSpPr>
        <p:spPr>
          <a:xfrm>
            <a:off x="575751" y="8813800"/>
            <a:ext cx="11007003" cy="812800"/>
          </a:xfrm>
          <a:prstGeom prst="rect">
            <a:avLst/>
          </a:prstGeom>
        </p:spPr>
        <p:txBody>
          <a:bodyPr/>
          <a:lstStyle>
            <a:lvl1pPr marL="0" indent="0">
              <a:spcBef>
                <a:spcPts val="0"/>
              </a:spcBef>
              <a:buSzTx/>
              <a:buNone/>
              <a:defRPr sz="2667">
                <a:solidFill>
                  <a:srgbClr val="868686"/>
                </a:solidFill>
              </a:defRPr>
            </a:lvl1pPr>
            <a:lvl2pPr marL="0" indent="0">
              <a:spcBef>
                <a:spcPts val="0"/>
              </a:spcBef>
              <a:buSzTx/>
              <a:buNone/>
              <a:defRPr sz="2667">
                <a:solidFill>
                  <a:srgbClr val="868686"/>
                </a:solidFill>
              </a:defRPr>
            </a:lvl2pPr>
            <a:lvl3pPr marL="0" indent="0">
              <a:spcBef>
                <a:spcPts val="0"/>
              </a:spcBef>
              <a:buSzTx/>
              <a:buNone/>
              <a:defRPr sz="2667">
                <a:solidFill>
                  <a:srgbClr val="868686"/>
                </a:solidFill>
              </a:defRPr>
            </a:lvl3pPr>
            <a:lvl4pPr marL="0" indent="0">
              <a:spcBef>
                <a:spcPts val="0"/>
              </a:spcBef>
              <a:buSzTx/>
              <a:buNone/>
              <a:defRPr sz="2667">
                <a:solidFill>
                  <a:srgbClr val="868686"/>
                </a:solidFill>
              </a:defRPr>
            </a:lvl4pPr>
            <a:lvl5pPr marL="0" indent="0">
              <a:spcBef>
                <a:spcPts val="0"/>
              </a:spcBef>
              <a:buSzTx/>
              <a:buNone/>
              <a:defRPr sz="2667">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116" name="Line"/>
          <p:cNvSpPr/>
          <p:nvPr/>
        </p:nvSpPr>
        <p:spPr>
          <a:xfrm flipH="1">
            <a:off x="5909913" y="1778000"/>
            <a:ext cx="1" cy="5054600"/>
          </a:xfrm>
          <a:prstGeom prst="line">
            <a:avLst/>
          </a:prstGeom>
          <a:ln w="12700">
            <a:solidFill>
              <a:srgbClr val="ABABAB"/>
            </a:solidFill>
            <a:miter lim="400000"/>
          </a:ln>
        </p:spPr>
        <p:txBody>
          <a:bodyPr lIns="67735" tIns="67735" rIns="67735" bIns="67735" anchor="ctr"/>
          <a:lstStyle/>
          <a:p>
            <a:endParaRPr sz="1600"/>
          </a:p>
        </p:txBody>
      </p:sp>
      <p:sp>
        <p:nvSpPr>
          <p:cNvPr id="117" name="Image"/>
          <p:cNvSpPr>
            <a:spLocks noGrp="1"/>
          </p:cNvSpPr>
          <p:nvPr>
            <p:ph type="pic" sz="quarter" idx="13"/>
          </p:nvPr>
        </p:nvSpPr>
        <p:spPr>
          <a:xfrm>
            <a:off x="694288" y="1778000"/>
            <a:ext cx="5012420" cy="5054600"/>
          </a:xfrm>
          <a:prstGeom prst="rect">
            <a:avLst/>
          </a:prstGeom>
        </p:spPr>
        <p:txBody>
          <a:bodyPr lIns="91439" tIns="45719" rIns="91439" bIns="45719"/>
          <a:lstStyle/>
          <a:p>
            <a:endParaRPr/>
          </a:p>
        </p:txBody>
      </p:sp>
      <p:sp>
        <p:nvSpPr>
          <p:cNvPr id="118" name="Image"/>
          <p:cNvSpPr>
            <a:spLocks noGrp="1"/>
          </p:cNvSpPr>
          <p:nvPr>
            <p:ph type="pic" sz="half" idx="14"/>
          </p:nvPr>
        </p:nvSpPr>
        <p:spPr>
          <a:xfrm>
            <a:off x="6163922" y="1778000"/>
            <a:ext cx="10515921" cy="5054600"/>
          </a:xfrm>
          <a:prstGeom prst="rect">
            <a:avLst/>
          </a:prstGeom>
        </p:spPr>
        <p:txBody>
          <a:bodyPr lIns="91439" tIns="45719" rIns="91439" bIns="45719"/>
          <a:lstStyle/>
          <a:p>
            <a:endParaRPr/>
          </a:p>
        </p:txBody>
      </p:sp>
      <p:sp>
        <p:nvSpPr>
          <p:cNvPr id="119" name="Body Level One…"/>
          <p:cNvSpPr txBox="1">
            <a:spLocks noGrp="1"/>
          </p:cNvSpPr>
          <p:nvPr>
            <p:ph type="body" sz="quarter" idx="1"/>
          </p:nvPr>
        </p:nvSpPr>
        <p:spPr>
          <a:xfrm>
            <a:off x="575751" y="8813800"/>
            <a:ext cx="11007003" cy="812800"/>
          </a:xfrm>
          <a:prstGeom prst="rect">
            <a:avLst/>
          </a:prstGeom>
        </p:spPr>
        <p:txBody>
          <a:bodyPr/>
          <a:lstStyle>
            <a:lvl1pPr marL="0" indent="0">
              <a:spcBef>
                <a:spcPts val="0"/>
              </a:spcBef>
              <a:buSzTx/>
              <a:buNone/>
              <a:defRPr sz="2667">
                <a:solidFill>
                  <a:srgbClr val="868686"/>
                </a:solidFill>
              </a:defRPr>
            </a:lvl1pPr>
            <a:lvl2pPr marL="0" indent="0">
              <a:spcBef>
                <a:spcPts val="0"/>
              </a:spcBef>
              <a:buSzTx/>
              <a:buNone/>
              <a:defRPr sz="2667">
                <a:solidFill>
                  <a:srgbClr val="868686"/>
                </a:solidFill>
              </a:defRPr>
            </a:lvl2pPr>
            <a:lvl3pPr marL="0" indent="0">
              <a:spcBef>
                <a:spcPts val="0"/>
              </a:spcBef>
              <a:buSzTx/>
              <a:buNone/>
              <a:defRPr sz="2667">
                <a:solidFill>
                  <a:srgbClr val="868686"/>
                </a:solidFill>
              </a:defRPr>
            </a:lvl3pPr>
            <a:lvl4pPr marL="0" indent="0">
              <a:spcBef>
                <a:spcPts val="0"/>
              </a:spcBef>
              <a:buSzTx/>
              <a:buNone/>
              <a:defRPr sz="2667">
                <a:solidFill>
                  <a:srgbClr val="868686"/>
                </a:solidFill>
              </a:defRPr>
            </a:lvl4pPr>
            <a:lvl5pPr marL="0" indent="0">
              <a:spcBef>
                <a:spcPts val="0"/>
              </a:spcBef>
              <a:buSzTx/>
              <a:buNone/>
              <a:defRPr sz="2667">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127" name="Line"/>
          <p:cNvSpPr/>
          <p:nvPr/>
        </p:nvSpPr>
        <p:spPr>
          <a:xfrm flipH="1">
            <a:off x="8653197" y="508001"/>
            <a:ext cx="1" cy="8013731"/>
          </a:xfrm>
          <a:prstGeom prst="line">
            <a:avLst/>
          </a:prstGeom>
          <a:ln w="12700">
            <a:solidFill>
              <a:srgbClr val="ABABAB"/>
            </a:solidFill>
            <a:miter lim="400000"/>
          </a:ln>
        </p:spPr>
        <p:txBody>
          <a:bodyPr lIns="67735" tIns="67735" rIns="67735" bIns="67735" anchor="ctr"/>
          <a:lstStyle/>
          <a:p>
            <a:endParaRPr sz="1600"/>
          </a:p>
        </p:txBody>
      </p:sp>
      <p:sp>
        <p:nvSpPr>
          <p:cNvPr id="128" name="Image"/>
          <p:cNvSpPr>
            <a:spLocks noGrp="1"/>
          </p:cNvSpPr>
          <p:nvPr>
            <p:ph type="pic" sz="half" idx="13"/>
          </p:nvPr>
        </p:nvSpPr>
        <p:spPr>
          <a:xfrm>
            <a:off x="626553" y="457200"/>
            <a:ext cx="7789571" cy="8064500"/>
          </a:xfrm>
          <a:prstGeom prst="rect">
            <a:avLst/>
          </a:prstGeom>
        </p:spPr>
        <p:txBody>
          <a:bodyPr lIns="91439" tIns="45719" rIns="91439" bIns="45719"/>
          <a:lstStyle/>
          <a:p>
            <a:endParaRPr/>
          </a:p>
        </p:txBody>
      </p:sp>
      <p:sp>
        <p:nvSpPr>
          <p:cNvPr id="129" name="Image"/>
          <p:cNvSpPr>
            <a:spLocks noGrp="1"/>
          </p:cNvSpPr>
          <p:nvPr>
            <p:ph type="pic" sz="half" idx="14"/>
          </p:nvPr>
        </p:nvSpPr>
        <p:spPr>
          <a:xfrm>
            <a:off x="8873338" y="508000"/>
            <a:ext cx="7772637" cy="8013700"/>
          </a:xfrm>
          <a:prstGeom prst="rect">
            <a:avLst/>
          </a:prstGeom>
        </p:spPr>
        <p:txBody>
          <a:bodyPr lIns="91439" tIns="45719" rIns="91439" bIns="45719"/>
          <a:lstStyle/>
          <a:p>
            <a:endParaRPr/>
          </a:p>
        </p:txBody>
      </p:sp>
      <p:sp>
        <p:nvSpPr>
          <p:cNvPr id="130" name="Body Level One…"/>
          <p:cNvSpPr txBox="1">
            <a:spLocks noGrp="1"/>
          </p:cNvSpPr>
          <p:nvPr>
            <p:ph type="body" sz="quarter" idx="1"/>
          </p:nvPr>
        </p:nvSpPr>
        <p:spPr>
          <a:xfrm>
            <a:off x="575751" y="8813800"/>
            <a:ext cx="11007003" cy="812800"/>
          </a:xfrm>
          <a:prstGeom prst="rect">
            <a:avLst/>
          </a:prstGeom>
        </p:spPr>
        <p:txBody>
          <a:bodyPr/>
          <a:lstStyle>
            <a:lvl1pPr marL="0" indent="0">
              <a:spcBef>
                <a:spcPts val="0"/>
              </a:spcBef>
              <a:buSzTx/>
              <a:buNone/>
              <a:defRPr sz="2667">
                <a:solidFill>
                  <a:srgbClr val="868686"/>
                </a:solidFill>
              </a:defRPr>
            </a:lvl1pPr>
            <a:lvl2pPr marL="0" indent="0">
              <a:spcBef>
                <a:spcPts val="0"/>
              </a:spcBef>
              <a:buSzTx/>
              <a:buNone/>
              <a:defRPr sz="2667">
                <a:solidFill>
                  <a:srgbClr val="868686"/>
                </a:solidFill>
              </a:defRPr>
            </a:lvl2pPr>
            <a:lvl3pPr marL="0" indent="0">
              <a:spcBef>
                <a:spcPts val="0"/>
              </a:spcBef>
              <a:buSzTx/>
              <a:buNone/>
              <a:defRPr sz="2667">
                <a:solidFill>
                  <a:srgbClr val="868686"/>
                </a:solidFill>
              </a:defRPr>
            </a:lvl3pPr>
            <a:lvl4pPr marL="0" indent="0">
              <a:spcBef>
                <a:spcPts val="0"/>
              </a:spcBef>
              <a:buSzTx/>
              <a:buNone/>
              <a:defRPr sz="2667">
                <a:solidFill>
                  <a:srgbClr val="868686"/>
                </a:solidFill>
              </a:defRPr>
            </a:lvl4pPr>
            <a:lvl5pPr marL="0" indent="0">
              <a:spcBef>
                <a:spcPts val="0"/>
              </a:spcBef>
              <a:buSzTx/>
              <a:buNone/>
              <a:defRPr sz="2667">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138" name="Line"/>
          <p:cNvSpPr/>
          <p:nvPr/>
        </p:nvSpPr>
        <p:spPr>
          <a:xfrm flipH="1">
            <a:off x="5926846" y="1777969"/>
            <a:ext cx="1" cy="5067381"/>
          </a:xfrm>
          <a:prstGeom prst="line">
            <a:avLst/>
          </a:prstGeom>
          <a:ln w="12700">
            <a:solidFill>
              <a:srgbClr val="ABABAB"/>
            </a:solidFill>
            <a:miter lim="400000"/>
          </a:ln>
        </p:spPr>
        <p:txBody>
          <a:bodyPr lIns="67735" tIns="67735" rIns="67735" bIns="67735" anchor="ctr"/>
          <a:lstStyle/>
          <a:p>
            <a:endParaRPr sz="1600"/>
          </a:p>
        </p:txBody>
      </p:sp>
      <p:sp>
        <p:nvSpPr>
          <p:cNvPr id="139" name="Line"/>
          <p:cNvSpPr/>
          <p:nvPr/>
        </p:nvSpPr>
        <p:spPr>
          <a:xfrm flipH="1">
            <a:off x="11396480" y="1777969"/>
            <a:ext cx="1" cy="5067381"/>
          </a:xfrm>
          <a:prstGeom prst="line">
            <a:avLst/>
          </a:prstGeom>
          <a:ln w="12700">
            <a:solidFill>
              <a:srgbClr val="ABABAB"/>
            </a:solidFill>
            <a:miter lim="400000"/>
          </a:ln>
        </p:spPr>
        <p:txBody>
          <a:bodyPr lIns="67735" tIns="67735" rIns="67735" bIns="67735" anchor="ctr"/>
          <a:lstStyle/>
          <a:p>
            <a:endParaRPr sz="1600"/>
          </a:p>
        </p:txBody>
      </p:sp>
      <p:sp>
        <p:nvSpPr>
          <p:cNvPr id="140" name="Image"/>
          <p:cNvSpPr>
            <a:spLocks noGrp="1"/>
          </p:cNvSpPr>
          <p:nvPr>
            <p:ph type="pic" sz="quarter" idx="13"/>
          </p:nvPr>
        </p:nvSpPr>
        <p:spPr>
          <a:xfrm>
            <a:off x="677354" y="1778000"/>
            <a:ext cx="5046287" cy="5067300"/>
          </a:xfrm>
          <a:prstGeom prst="rect">
            <a:avLst/>
          </a:prstGeom>
        </p:spPr>
        <p:txBody>
          <a:bodyPr lIns="91439" tIns="45719" rIns="91439" bIns="45719"/>
          <a:lstStyle/>
          <a:p>
            <a:endParaRPr/>
          </a:p>
        </p:txBody>
      </p:sp>
      <p:sp>
        <p:nvSpPr>
          <p:cNvPr id="141" name="Image"/>
          <p:cNvSpPr>
            <a:spLocks noGrp="1"/>
          </p:cNvSpPr>
          <p:nvPr>
            <p:ph type="pic" sz="quarter" idx="14"/>
          </p:nvPr>
        </p:nvSpPr>
        <p:spPr>
          <a:xfrm>
            <a:off x="11633555" y="1778000"/>
            <a:ext cx="5012420" cy="5067300"/>
          </a:xfrm>
          <a:prstGeom prst="rect">
            <a:avLst/>
          </a:prstGeom>
        </p:spPr>
        <p:txBody>
          <a:bodyPr lIns="91439" tIns="45719" rIns="91439" bIns="45719"/>
          <a:lstStyle/>
          <a:p>
            <a:endParaRPr/>
          </a:p>
        </p:txBody>
      </p:sp>
      <p:sp>
        <p:nvSpPr>
          <p:cNvPr id="142" name="Image"/>
          <p:cNvSpPr>
            <a:spLocks noGrp="1"/>
          </p:cNvSpPr>
          <p:nvPr>
            <p:ph type="pic" sz="quarter" idx="15"/>
          </p:nvPr>
        </p:nvSpPr>
        <p:spPr>
          <a:xfrm>
            <a:off x="6163922" y="1778000"/>
            <a:ext cx="5046287" cy="5067300"/>
          </a:xfrm>
          <a:prstGeom prst="rect">
            <a:avLst/>
          </a:prstGeom>
        </p:spPr>
        <p:txBody>
          <a:bodyPr lIns="91439" tIns="45719" rIns="91439" bIns="45719"/>
          <a:lstStyle/>
          <a:p>
            <a:endParaRPr/>
          </a:p>
        </p:txBody>
      </p:sp>
      <p:sp>
        <p:nvSpPr>
          <p:cNvPr id="143" name="Body Level One…"/>
          <p:cNvSpPr txBox="1">
            <a:spLocks noGrp="1"/>
          </p:cNvSpPr>
          <p:nvPr>
            <p:ph type="body" sz="quarter" idx="1"/>
          </p:nvPr>
        </p:nvSpPr>
        <p:spPr>
          <a:xfrm>
            <a:off x="575751" y="8813800"/>
            <a:ext cx="11007003" cy="812800"/>
          </a:xfrm>
          <a:prstGeom prst="rect">
            <a:avLst/>
          </a:prstGeom>
        </p:spPr>
        <p:txBody>
          <a:bodyPr/>
          <a:lstStyle>
            <a:lvl1pPr marL="0" indent="0">
              <a:spcBef>
                <a:spcPts val="0"/>
              </a:spcBef>
              <a:buSzTx/>
              <a:buNone/>
              <a:defRPr sz="2667">
                <a:solidFill>
                  <a:srgbClr val="868686"/>
                </a:solidFill>
              </a:defRPr>
            </a:lvl1pPr>
            <a:lvl2pPr marL="0" indent="0">
              <a:spcBef>
                <a:spcPts val="0"/>
              </a:spcBef>
              <a:buSzTx/>
              <a:buNone/>
              <a:defRPr sz="2667">
                <a:solidFill>
                  <a:srgbClr val="868686"/>
                </a:solidFill>
              </a:defRPr>
            </a:lvl2pPr>
            <a:lvl3pPr marL="0" indent="0">
              <a:spcBef>
                <a:spcPts val="0"/>
              </a:spcBef>
              <a:buSzTx/>
              <a:buNone/>
              <a:defRPr sz="2667">
                <a:solidFill>
                  <a:srgbClr val="868686"/>
                </a:solidFill>
              </a:defRPr>
            </a:lvl3pPr>
            <a:lvl4pPr marL="0" indent="0">
              <a:spcBef>
                <a:spcPts val="0"/>
              </a:spcBef>
              <a:buSzTx/>
              <a:buNone/>
              <a:defRPr sz="2667">
                <a:solidFill>
                  <a:srgbClr val="868686"/>
                </a:solidFill>
              </a:defRPr>
            </a:lvl4pPr>
            <a:lvl5pPr marL="0" indent="0">
              <a:spcBef>
                <a:spcPts val="0"/>
              </a:spcBef>
              <a:buSzTx/>
              <a:buNone/>
              <a:defRPr sz="2667">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151" name="Image"/>
          <p:cNvSpPr>
            <a:spLocks noGrp="1"/>
          </p:cNvSpPr>
          <p:nvPr>
            <p:ph type="pic" idx="13"/>
          </p:nvPr>
        </p:nvSpPr>
        <p:spPr>
          <a:xfrm>
            <a:off x="711222" y="508000"/>
            <a:ext cx="15917820" cy="7962900"/>
          </a:xfrm>
          <a:prstGeom prst="rect">
            <a:avLst/>
          </a:prstGeom>
        </p:spPr>
        <p:txBody>
          <a:bodyPr lIns="91439" tIns="45719" rIns="91439" bIns="45719"/>
          <a:lstStyle/>
          <a:p>
            <a:endParaRPr/>
          </a:p>
        </p:txBody>
      </p:sp>
      <p:sp>
        <p:nvSpPr>
          <p:cNvPr id="152" name="Body Level One…"/>
          <p:cNvSpPr txBox="1">
            <a:spLocks noGrp="1"/>
          </p:cNvSpPr>
          <p:nvPr>
            <p:ph type="body" sz="quarter" idx="1"/>
          </p:nvPr>
        </p:nvSpPr>
        <p:spPr>
          <a:xfrm>
            <a:off x="575751" y="8813800"/>
            <a:ext cx="11007003" cy="812800"/>
          </a:xfrm>
          <a:prstGeom prst="rect">
            <a:avLst/>
          </a:prstGeom>
        </p:spPr>
        <p:txBody>
          <a:bodyPr/>
          <a:lstStyle>
            <a:lvl1pPr marL="0" indent="0">
              <a:spcBef>
                <a:spcPts val="0"/>
              </a:spcBef>
              <a:buSzTx/>
              <a:buNone/>
              <a:defRPr sz="2667">
                <a:solidFill>
                  <a:srgbClr val="868686"/>
                </a:solidFill>
              </a:defRPr>
            </a:lvl1pPr>
            <a:lvl2pPr marL="0" indent="0">
              <a:spcBef>
                <a:spcPts val="0"/>
              </a:spcBef>
              <a:buSzTx/>
              <a:buNone/>
              <a:defRPr sz="2667">
                <a:solidFill>
                  <a:srgbClr val="868686"/>
                </a:solidFill>
              </a:defRPr>
            </a:lvl2pPr>
            <a:lvl3pPr marL="0" indent="0">
              <a:spcBef>
                <a:spcPts val="0"/>
              </a:spcBef>
              <a:buSzTx/>
              <a:buNone/>
              <a:defRPr sz="2667">
                <a:solidFill>
                  <a:srgbClr val="868686"/>
                </a:solidFill>
              </a:defRPr>
            </a:lvl3pPr>
            <a:lvl4pPr marL="0" indent="0">
              <a:spcBef>
                <a:spcPts val="0"/>
              </a:spcBef>
              <a:buSzTx/>
              <a:buNone/>
              <a:defRPr sz="2667">
                <a:solidFill>
                  <a:srgbClr val="868686"/>
                </a:solidFill>
              </a:defRPr>
            </a:lvl4pPr>
            <a:lvl5pPr marL="0" indent="0">
              <a:spcBef>
                <a:spcPts val="0"/>
              </a:spcBef>
              <a:buSzTx/>
              <a:buNone/>
              <a:defRPr sz="2667">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60" name="Line"/>
          <p:cNvSpPr/>
          <p:nvPr/>
        </p:nvSpPr>
        <p:spPr>
          <a:xfrm flipH="1">
            <a:off x="8653196" y="520669"/>
            <a:ext cx="1" cy="7962963"/>
          </a:xfrm>
          <a:prstGeom prst="line">
            <a:avLst/>
          </a:prstGeom>
          <a:ln w="12700">
            <a:solidFill>
              <a:srgbClr val="ABABAB"/>
            </a:solidFill>
            <a:miter lim="400000"/>
          </a:ln>
        </p:spPr>
        <p:txBody>
          <a:bodyPr lIns="67735" tIns="67735" rIns="67735" bIns="67735" anchor="ctr"/>
          <a:lstStyle/>
          <a:p>
            <a:endParaRPr sz="1600"/>
          </a:p>
        </p:txBody>
      </p:sp>
      <p:sp>
        <p:nvSpPr>
          <p:cNvPr id="161" name="Line"/>
          <p:cNvSpPr/>
          <p:nvPr/>
        </p:nvSpPr>
        <p:spPr>
          <a:xfrm>
            <a:off x="8653192" y="4476751"/>
            <a:ext cx="7992788" cy="127"/>
          </a:xfrm>
          <a:prstGeom prst="line">
            <a:avLst/>
          </a:prstGeom>
          <a:ln w="12700">
            <a:solidFill>
              <a:srgbClr val="ABABAB"/>
            </a:solidFill>
            <a:miter lim="400000"/>
          </a:ln>
        </p:spPr>
        <p:txBody>
          <a:bodyPr lIns="67735" tIns="67735" rIns="67735" bIns="67735" anchor="ctr"/>
          <a:lstStyle/>
          <a:p>
            <a:endParaRPr sz="1600"/>
          </a:p>
        </p:txBody>
      </p:sp>
      <p:sp>
        <p:nvSpPr>
          <p:cNvPr id="162" name="Image"/>
          <p:cNvSpPr>
            <a:spLocks noGrp="1"/>
          </p:cNvSpPr>
          <p:nvPr>
            <p:ph type="pic" sz="half" idx="13"/>
          </p:nvPr>
        </p:nvSpPr>
        <p:spPr>
          <a:xfrm>
            <a:off x="677354" y="520700"/>
            <a:ext cx="7755704" cy="7962900"/>
          </a:xfrm>
          <a:prstGeom prst="rect">
            <a:avLst/>
          </a:prstGeom>
        </p:spPr>
        <p:txBody>
          <a:bodyPr lIns="91439" tIns="45719" rIns="91439" bIns="45719"/>
          <a:lstStyle/>
          <a:p>
            <a:endParaRPr/>
          </a:p>
        </p:txBody>
      </p:sp>
      <p:sp>
        <p:nvSpPr>
          <p:cNvPr id="163" name="Image"/>
          <p:cNvSpPr>
            <a:spLocks noGrp="1"/>
          </p:cNvSpPr>
          <p:nvPr>
            <p:ph type="pic" sz="quarter" idx="14"/>
          </p:nvPr>
        </p:nvSpPr>
        <p:spPr>
          <a:xfrm>
            <a:off x="8890271" y="520700"/>
            <a:ext cx="7755704" cy="3810000"/>
          </a:xfrm>
          <a:prstGeom prst="rect">
            <a:avLst/>
          </a:prstGeom>
        </p:spPr>
        <p:txBody>
          <a:bodyPr lIns="91439" tIns="45719" rIns="91439" bIns="45719"/>
          <a:lstStyle/>
          <a:p>
            <a:endParaRPr/>
          </a:p>
        </p:txBody>
      </p:sp>
      <p:sp>
        <p:nvSpPr>
          <p:cNvPr id="164" name="Image"/>
          <p:cNvSpPr>
            <a:spLocks noGrp="1"/>
          </p:cNvSpPr>
          <p:nvPr>
            <p:ph type="pic" sz="quarter" idx="15"/>
          </p:nvPr>
        </p:nvSpPr>
        <p:spPr>
          <a:xfrm>
            <a:off x="8890271" y="4660900"/>
            <a:ext cx="7755704" cy="3822700"/>
          </a:xfrm>
          <a:prstGeom prst="rect">
            <a:avLst/>
          </a:prstGeom>
        </p:spPr>
        <p:txBody>
          <a:bodyPr lIns="91439" tIns="45719" rIns="91439" bIns="45719"/>
          <a:lstStyle/>
          <a:p>
            <a:endParaRPr/>
          </a:p>
        </p:txBody>
      </p:sp>
      <p:sp>
        <p:nvSpPr>
          <p:cNvPr id="165" name="Body Level One…"/>
          <p:cNvSpPr txBox="1">
            <a:spLocks noGrp="1"/>
          </p:cNvSpPr>
          <p:nvPr>
            <p:ph type="body" sz="quarter" idx="1"/>
          </p:nvPr>
        </p:nvSpPr>
        <p:spPr>
          <a:xfrm>
            <a:off x="575751" y="8813800"/>
            <a:ext cx="11007003" cy="812800"/>
          </a:xfrm>
          <a:prstGeom prst="rect">
            <a:avLst/>
          </a:prstGeom>
        </p:spPr>
        <p:txBody>
          <a:bodyPr/>
          <a:lstStyle>
            <a:lvl1pPr marL="0" indent="0">
              <a:spcBef>
                <a:spcPts val="0"/>
              </a:spcBef>
              <a:buSzTx/>
              <a:buNone/>
              <a:defRPr sz="2667">
                <a:solidFill>
                  <a:srgbClr val="868686"/>
                </a:solidFill>
              </a:defRPr>
            </a:lvl1pPr>
            <a:lvl2pPr marL="0" indent="0">
              <a:spcBef>
                <a:spcPts val="0"/>
              </a:spcBef>
              <a:buSzTx/>
              <a:buNone/>
              <a:defRPr sz="2667">
                <a:solidFill>
                  <a:srgbClr val="868686"/>
                </a:solidFill>
              </a:defRPr>
            </a:lvl2pPr>
            <a:lvl3pPr marL="0" indent="0">
              <a:spcBef>
                <a:spcPts val="0"/>
              </a:spcBef>
              <a:buSzTx/>
              <a:buNone/>
              <a:defRPr sz="2667">
                <a:solidFill>
                  <a:srgbClr val="868686"/>
                </a:solidFill>
              </a:defRPr>
            </a:lvl3pPr>
            <a:lvl4pPr marL="0" indent="0">
              <a:spcBef>
                <a:spcPts val="0"/>
              </a:spcBef>
              <a:buSzTx/>
              <a:buNone/>
              <a:defRPr sz="2667">
                <a:solidFill>
                  <a:srgbClr val="868686"/>
                </a:solidFill>
              </a:defRPr>
            </a:lvl4pPr>
            <a:lvl5pPr marL="0" indent="0">
              <a:spcBef>
                <a:spcPts val="0"/>
              </a:spcBef>
              <a:buSzTx/>
              <a:buNone/>
              <a:defRPr sz="2667">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173" name="Line"/>
          <p:cNvSpPr/>
          <p:nvPr/>
        </p:nvSpPr>
        <p:spPr>
          <a:xfrm flipH="1">
            <a:off x="12090767" y="520669"/>
            <a:ext cx="1" cy="7962963"/>
          </a:xfrm>
          <a:prstGeom prst="line">
            <a:avLst/>
          </a:prstGeom>
          <a:ln w="12700">
            <a:solidFill>
              <a:srgbClr val="ABABAB"/>
            </a:solidFill>
            <a:miter lim="400000"/>
          </a:ln>
        </p:spPr>
        <p:txBody>
          <a:bodyPr lIns="67735" tIns="67735" rIns="67735" bIns="67735" anchor="ctr"/>
          <a:lstStyle/>
          <a:p>
            <a:endParaRPr sz="1600"/>
          </a:p>
        </p:txBody>
      </p:sp>
      <p:sp>
        <p:nvSpPr>
          <p:cNvPr id="174" name="Line"/>
          <p:cNvSpPr/>
          <p:nvPr/>
        </p:nvSpPr>
        <p:spPr>
          <a:xfrm>
            <a:off x="12090765" y="3092451"/>
            <a:ext cx="4572170" cy="127"/>
          </a:xfrm>
          <a:prstGeom prst="line">
            <a:avLst/>
          </a:prstGeom>
          <a:ln w="12700">
            <a:solidFill>
              <a:srgbClr val="ABABAB"/>
            </a:solidFill>
            <a:miter lim="400000"/>
          </a:ln>
        </p:spPr>
        <p:txBody>
          <a:bodyPr lIns="67735" tIns="67735" rIns="67735" bIns="67735" anchor="ctr"/>
          <a:lstStyle/>
          <a:p>
            <a:endParaRPr sz="1600"/>
          </a:p>
        </p:txBody>
      </p:sp>
      <p:sp>
        <p:nvSpPr>
          <p:cNvPr id="175" name="Line"/>
          <p:cNvSpPr/>
          <p:nvPr/>
        </p:nvSpPr>
        <p:spPr>
          <a:xfrm>
            <a:off x="12090765" y="5873751"/>
            <a:ext cx="4572170" cy="127"/>
          </a:xfrm>
          <a:prstGeom prst="line">
            <a:avLst/>
          </a:prstGeom>
          <a:ln w="12700">
            <a:solidFill>
              <a:srgbClr val="ABABAB"/>
            </a:solidFill>
            <a:miter lim="400000"/>
          </a:ln>
        </p:spPr>
        <p:txBody>
          <a:bodyPr lIns="67735" tIns="67735" rIns="67735" bIns="67735" anchor="ctr"/>
          <a:lstStyle/>
          <a:p>
            <a:endParaRPr sz="1600"/>
          </a:p>
        </p:txBody>
      </p:sp>
      <p:sp>
        <p:nvSpPr>
          <p:cNvPr id="176" name="Image"/>
          <p:cNvSpPr>
            <a:spLocks noGrp="1"/>
          </p:cNvSpPr>
          <p:nvPr>
            <p:ph type="pic" idx="13"/>
          </p:nvPr>
        </p:nvSpPr>
        <p:spPr>
          <a:xfrm>
            <a:off x="694288" y="508000"/>
            <a:ext cx="11159408" cy="7975600"/>
          </a:xfrm>
          <a:prstGeom prst="rect">
            <a:avLst/>
          </a:prstGeom>
        </p:spPr>
        <p:txBody>
          <a:bodyPr lIns="91439" tIns="45719" rIns="91439" bIns="45719"/>
          <a:lstStyle/>
          <a:p>
            <a:endParaRPr/>
          </a:p>
        </p:txBody>
      </p:sp>
      <p:sp>
        <p:nvSpPr>
          <p:cNvPr id="177" name="Image"/>
          <p:cNvSpPr>
            <a:spLocks noGrp="1"/>
          </p:cNvSpPr>
          <p:nvPr>
            <p:ph type="pic" sz="quarter" idx="14"/>
          </p:nvPr>
        </p:nvSpPr>
        <p:spPr>
          <a:xfrm>
            <a:off x="12293976" y="3289300"/>
            <a:ext cx="4368933" cy="2438400"/>
          </a:xfrm>
          <a:prstGeom prst="rect">
            <a:avLst/>
          </a:prstGeom>
        </p:spPr>
        <p:txBody>
          <a:bodyPr lIns="91439" tIns="45719" rIns="91439" bIns="45719"/>
          <a:lstStyle/>
          <a:p>
            <a:endParaRPr/>
          </a:p>
        </p:txBody>
      </p:sp>
      <p:sp>
        <p:nvSpPr>
          <p:cNvPr id="178" name="Image"/>
          <p:cNvSpPr>
            <a:spLocks noGrp="1"/>
          </p:cNvSpPr>
          <p:nvPr>
            <p:ph type="pic" sz="quarter" idx="15"/>
          </p:nvPr>
        </p:nvSpPr>
        <p:spPr>
          <a:xfrm>
            <a:off x="12293976" y="6019800"/>
            <a:ext cx="4368933" cy="2463800"/>
          </a:xfrm>
          <a:prstGeom prst="rect">
            <a:avLst/>
          </a:prstGeom>
        </p:spPr>
        <p:txBody>
          <a:bodyPr lIns="91439" tIns="45719" rIns="91439" bIns="45719"/>
          <a:lstStyle/>
          <a:p>
            <a:endParaRPr/>
          </a:p>
        </p:txBody>
      </p:sp>
      <p:sp>
        <p:nvSpPr>
          <p:cNvPr id="179" name="Image"/>
          <p:cNvSpPr>
            <a:spLocks noGrp="1"/>
          </p:cNvSpPr>
          <p:nvPr>
            <p:ph type="pic" sz="quarter" idx="16"/>
          </p:nvPr>
        </p:nvSpPr>
        <p:spPr>
          <a:xfrm>
            <a:off x="12293976" y="508000"/>
            <a:ext cx="4368933" cy="2463800"/>
          </a:xfrm>
          <a:prstGeom prst="rect">
            <a:avLst/>
          </a:prstGeom>
        </p:spPr>
        <p:txBody>
          <a:bodyPr lIns="91439" tIns="45719" rIns="91439" bIns="45719"/>
          <a:lstStyle/>
          <a:p>
            <a:endParaRPr/>
          </a:p>
        </p:txBody>
      </p:sp>
      <p:sp>
        <p:nvSpPr>
          <p:cNvPr id="180" name="Body Level One…"/>
          <p:cNvSpPr txBox="1">
            <a:spLocks noGrp="1"/>
          </p:cNvSpPr>
          <p:nvPr>
            <p:ph type="body" sz="quarter" idx="1"/>
          </p:nvPr>
        </p:nvSpPr>
        <p:spPr>
          <a:xfrm>
            <a:off x="575751" y="8813800"/>
            <a:ext cx="11007003" cy="812800"/>
          </a:xfrm>
          <a:prstGeom prst="rect">
            <a:avLst/>
          </a:prstGeom>
        </p:spPr>
        <p:txBody>
          <a:bodyPr/>
          <a:lstStyle>
            <a:lvl1pPr marL="0" indent="0">
              <a:spcBef>
                <a:spcPts val="0"/>
              </a:spcBef>
              <a:buSzTx/>
              <a:buNone/>
              <a:defRPr sz="2667">
                <a:solidFill>
                  <a:srgbClr val="868686"/>
                </a:solidFill>
              </a:defRPr>
            </a:lvl1pPr>
            <a:lvl2pPr marL="0" indent="0">
              <a:spcBef>
                <a:spcPts val="0"/>
              </a:spcBef>
              <a:buSzTx/>
              <a:buNone/>
              <a:defRPr sz="2667">
                <a:solidFill>
                  <a:srgbClr val="868686"/>
                </a:solidFill>
              </a:defRPr>
            </a:lvl2pPr>
            <a:lvl3pPr marL="0" indent="0">
              <a:spcBef>
                <a:spcPts val="0"/>
              </a:spcBef>
              <a:buSzTx/>
              <a:buNone/>
              <a:defRPr sz="2667">
                <a:solidFill>
                  <a:srgbClr val="868686"/>
                </a:solidFill>
              </a:defRPr>
            </a:lvl3pPr>
            <a:lvl4pPr marL="0" indent="0">
              <a:spcBef>
                <a:spcPts val="0"/>
              </a:spcBef>
              <a:buSzTx/>
              <a:buNone/>
              <a:defRPr sz="2667">
                <a:solidFill>
                  <a:srgbClr val="868686"/>
                </a:solidFill>
              </a:defRPr>
            </a:lvl4pPr>
            <a:lvl5pPr marL="0" indent="0">
              <a:spcBef>
                <a:spcPts val="0"/>
              </a:spcBef>
              <a:buSzTx/>
              <a:buNone/>
              <a:defRPr sz="2667">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88" name="Title Text"/>
          <p:cNvSpPr txBox="1">
            <a:spLocks noGrp="1"/>
          </p:cNvSpPr>
          <p:nvPr>
            <p:ph type="title"/>
          </p:nvPr>
        </p:nvSpPr>
        <p:spPr>
          <a:prstGeom prst="rect">
            <a:avLst/>
          </a:prstGeom>
        </p:spPr>
        <p:txBody>
          <a:bodyPr/>
          <a:lstStyle/>
          <a:p>
            <a:r>
              <a:t>Title Text</a:t>
            </a:r>
          </a:p>
        </p:txBody>
      </p:sp>
      <p:sp>
        <p:nvSpPr>
          <p:cNvPr id="189" name="Body Level One…"/>
          <p:cNvSpPr txBox="1">
            <a:spLocks noGrp="1"/>
          </p:cNvSpPr>
          <p:nvPr>
            <p:ph type="body" sz="half" idx="1"/>
          </p:nvPr>
        </p:nvSpPr>
        <p:spPr>
          <a:xfrm>
            <a:off x="762023" y="2324100"/>
            <a:ext cx="677354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97" name="Title Text"/>
          <p:cNvSpPr txBox="1">
            <a:spLocks noGrp="1"/>
          </p:cNvSpPr>
          <p:nvPr>
            <p:ph type="title"/>
          </p:nvPr>
        </p:nvSpPr>
        <p:spPr>
          <a:prstGeom prst="rect">
            <a:avLst/>
          </a:prstGeom>
        </p:spPr>
        <p:txBody>
          <a:bodyPr/>
          <a:lstStyle/>
          <a:p>
            <a:r>
              <a:t>Title Text</a:t>
            </a:r>
          </a:p>
        </p:txBody>
      </p:sp>
      <p:sp>
        <p:nvSpPr>
          <p:cNvPr id="198" name="Body Level One…"/>
          <p:cNvSpPr txBox="1">
            <a:spLocks noGrp="1"/>
          </p:cNvSpPr>
          <p:nvPr>
            <p:ph type="body" sz="half" idx="1"/>
          </p:nvPr>
        </p:nvSpPr>
        <p:spPr>
          <a:xfrm>
            <a:off x="11159408" y="2324100"/>
            <a:ext cx="5418832"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206" name="Line"/>
          <p:cNvSpPr/>
          <p:nvPr/>
        </p:nvSpPr>
        <p:spPr>
          <a:xfrm flipV="1">
            <a:off x="1211091" y="4366805"/>
            <a:ext cx="14961434" cy="2"/>
          </a:xfrm>
          <a:prstGeom prst="line">
            <a:avLst/>
          </a:prstGeom>
          <a:ln w="12700">
            <a:solidFill>
              <a:srgbClr val="919191"/>
            </a:solidFill>
            <a:miter lim="400000"/>
          </a:ln>
        </p:spPr>
        <p:txBody>
          <a:bodyPr lIns="67735" tIns="67735" rIns="67735" bIns="67735" anchor="ctr"/>
          <a:lstStyle/>
          <a:p>
            <a:endParaRPr sz="1600"/>
          </a:p>
        </p:txBody>
      </p:sp>
      <p:pic>
        <p:nvPicPr>
          <p:cNvPr id="207" name="WIT_logo.png" descr="WIT_logo.png"/>
          <p:cNvPicPr>
            <a:picLocks noChangeAspect="1"/>
          </p:cNvPicPr>
          <p:nvPr/>
        </p:nvPicPr>
        <p:blipFill>
          <a:blip r:embed="rId2">
            <a:extLst/>
          </a:blip>
          <a:stretch>
            <a:fillRect/>
          </a:stretch>
        </p:blipFill>
        <p:spPr>
          <a:xfrm>
            <a:off x="1236171" y="8724900"/>
            <a:ext cx="4233463" cy="660400"/>
          </a:xfrm>
          <a:prstGeom prst="rect">
            <a:avLst/>
          </a:prstGeom>
          <a:ln w="12700">
            <a:miter lim="400000"/>
          </a:ln>
        </p:spPr>
      </p:pic>
      <p:sp>
        <p:nvSpPr>
          <p:cNvPr id="208" name="Produced…"/>
          <p:cNvSpPr txBox="1"/>
          <p:nvPr/>
        </p:nvSpPr>
        <p:spPr>
          <a:xfrm>
            <a:off x="590159" y="4414196"/>
            <a:ext cx="3881408" cy="1712609"/>
          </a:xfrm>
          <a:prstGeom prst="rect">
            <a:avLst/>
          </a:prstGeom>
          <a:ln w="12700">
            <a:miter lim="400000"/>
          </a:ln>
          <a:extLst>
            <a:ext uri="{C572A759-6A51-4108-AA02-DFA0A04FC94B}">
              <ma14:wrappingTextBoxFlag xmlns:ma14="http://schemas.microsoft.com/office/mac/drawingml/2011/main" xmlns="" val="1"/>
            </a:ext>
          </a:extLst>
        </p:spPr>
        <p:txBody>
          <a:bodyPr wrap="none" lIns="67735" tIns="67735" rIns="67735" bIns="67735" anchor="ctr">
            <a:spAutoFit/>
          </a:bodyPr>
          <a:lstStyle/>
          <a:p>
            <a:pPr algn="r" defTabSz="778972">
              <a:lnSpc>
                <a:spcPct val="80000"/>
              </a:lnSpc>
              <a:defRPr sz="4800">
                <a:solidFill>
                  <a:srgbClr val="AAAAAA"/>
                </a:solidFill>
                <a:latin typeface="Helvetica Neue UltraLight"/>
                <a:ea typeface="Helvetica Neue UltraLight"/>
                <a:cs typeface="Helvetica Neue UltraLight"/>
                <a:sym typeface="Helvetica Neue UltraLight"/>
              </a:defRPr>
            </a:pPr>
            <a:r>
              <a:rPr sz="6400"/>
              <a:t>Produced </a:t>
            </a:r>
          </a:p>
          <a:p>
            <a:pPr algn="r" defTabSz="778972">
              <a:lnSpc>
                <a:spcPct val="80000"/>
              </a:lnSpc>
              <a:defRPr sz="4800">
                <a:solidFill>
                  <a:srgbClr val="AAAAAA"/>
                </a:solidFill>
                <a:latin typeface="Helvetica Neue UltraLight"/>
                <a:ea typeface="Helvetica Neue UltraLight"/>
                <a:cs typeface="Helvetica Neue UltraLight"/>
                <a:sym typeface="Helvetica Neue UltraLight"/>
              </a:defRPr>
            </a:pPr>
            <a:r>
              <a:rPr sz="6400"/>
              <a:t>by</a:t>
            </a:r>
          </a:p>
        </p:txBody>
      </p:sp>
      <p:grpSp>
        <p:nvGrpSpPr>
          <p:cNvPr id="212" name="Group"/>
          <p:cNvGrpSpPr/>
          <p:nvPr/>
        </p:nvGrpSpPr>
        <p:grpSpPr>
          <a:xfrm>
            <a:off x="4942862" y="6616701"/>
            <a:ext cx="6146989" cy="1371601"/>
            <a:chOff x="0" y="0"/>
            <a:chExt cx="4610100" cy="1371600"/>
          </a:xfrm>
        </p:grpSpPr>
        <p:sp>
          <p:nvSpPr>
            <p:cNvPr id="209" name="Department of Computing, Maths &amp; Physics…"/>
            <p:cNvSpPr txBox="1"/>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defTabSz="778972">
                <a:lnSpc>
                  <a:spcPct val="120000"/>
                </a:lnSpc>
                <a:defRPr sz="1800">
                  <a:solidFill>
                    <a:srgbClr val="133455"/>
                  </a:solidFill>
                  <a:latin typeface="+mj-lt"/>
                  <a:ea typeface="+mj-ea"/>
                  <a:cs typeface="+mj-cs"/>
                  <a:sym typeface="Helvetica Neue"/>
                </a:defRPr>
              </a:pPr>
              <a:r>
                <a:rPr sz="2400"/>
                <a:t>Department of Computing, Maths &amp; Physics</a:t>
              </a:r>
            </a:p>
            <a:p>
              <a:pPr defTabSz="778972">
                <a:lnSpc>
                  <a:spcPct val="120000"/>
                </a:lnSpc>
                <a:defRPr sz="1800">
                  <a:solidFill>
                    <a:srgbClr val="133455"/>
                  </a:solidFill>
                  <a:latin typeface="+mj-lt"/>
                  <a:ea typeface="+mj-ea"/>
                  <a:cs typeface="+mj-cs"/>
                  <a:sym typeface="Helvetica Neue"/>
                </a:defRPr>
              </a:pPr>
              <a:r>
                <a:rPr sz="2400"/>
                <a:t>Waterford Institute of Technology</a:t>
              </a:r>
            </a:p>
          </p:txBody>
        </p:sp>
        <p:sp>
          <p:nvSpPr>
            <p:cNvPr id="210" name="http://www.wit.ie"/>
            <p:cNvSpPr txBox="1"/>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defTabSz="584200">
                <a:defRPr sz="1300">
                  <a:latin typeface="+mj-lt"/>
                  <a:ea typeface="+mj-ea"/>
                  <a:cs typeface="+mj-cs"/>
                  <a:sym typeface="Helvetica Neue"/>
                  <a:hlinkClick r:id="rId3"/>
                </a:defRPr>
              </a:lvl1pPr>
            </a:lstStyle>
            <a:p>
              <a:r>
                <a:rPr sz="1733">
                  <a:hlinkClick r:id="rId3"/>
                </a:rPr>
                <a:t>http://www.wit.ie</a:t>
              </a:r>
            </a:p>
          </p:txBody>
        </p:sp>
        <p:sp>
          <p:nvSpPr>
            <p:cNvPr id="211" name="http://elearning.wit.ie"/>
            <p:cNvSpPr txBox="1"/>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defTabSz="584200">
                <a:defRPr sz="1300">
                  <a:latin typeface="+mj-lt"/>
                  <a:ea typeface="+mj-ea"/>
                  <a:cs typeface="+mj-cs"/>
                  <a:sym typeface="Helvetica Neue"/>
                  <a:hlinkClick r:id="rId3"/>
                </a:defRPr>
              </a:lvl1pPr>
            </a:lstStyle>
            <a:p>
              <a:r>
                <a:rPr sz="1733">
                  <a:hlinkClick r:id="rId3"/>
                </a:rPr>
                <a:t>http://elearning.wit.ie</a:t>
              </a:r>
            </a:p>
          </p:txBody>
        </p:sp>
      </p:grpSp>
      <p:sp>
        <p:nvSpPr>
          <p:cNvPr id="213" name="Subtitle"/>
          <p:cNvSpPr txBox="1">
            <a:spLocks noGrp="1"/>
          </p:cNvSpPr>
          <p:nvPr>
            <p:ph type="body" sz="quarter" idx="13"/>
          </p:nvPr>
        </p:nvSpPr>
        <p:spPr>
          <a:xfrm>
            <a:off x="1193836" y="3381078"/>
            <a:ext cx="14969524" cy="718145"/>
          </a:xfrm>
          <a:prstGeom prst="rect">
            <a:avLst/>
          </a:prstGeom>
        </p:spPr>
        <p:txBody>
          <a:bodyPr anchor="ctr">
            <a:spAutoFit/>
          </a:bodyPr>
          <a:lstStyle>
            <a:lvl1pPr marL="0" indent="0">
              <a:spcBef>
                <a:spcPts val="0"/>
              </a:spcBef>
              <a:buSzTx/>
              <a:buNone/>
              <a:defRPr sz="4000">
                <a:solidFill>
                  <a:srgbClr val="606060"/>
                </a:solidFill>
              </a:defRPr>
            </a:lvl1pPr>
          </a:lstStyle>
          <a:p>
            <a:r>
              <a:t>Subtitle</a:t>
            </a:r>
          </a:p>
        </p:txBody>
      </p:sp>
      <p:sp>
        <p:nvSpPr>
          <p:cNvPr id="214" name="Title Text"/>
          <p:cNvSpPr txBox="1">
            <a:spLocks noGrp="1"/>
          </p:cNvSpPr>
          <p:nvPr>
            <p:ph type="title"/>
          </p:nvPr>
        </p:nvSpPr>
        <p:spPr>
          <a:xfrm>
            <a:off x="1185370" y="2368550"/>
            <a:ext cx="14969524" cy="1028700"/>
          </a:xfrm>
          <a:prstGeom prst="rect">
            <a:avLst/>
          </a:prstGeom>
        </p:spPr>
        <p:txBody>
          <a:bodyPr anchor="ctr"/>
          <a:lstStyle>
            <a:lvl1pPr>
              <a:defRPr sz="6400">
                <a:latin typeface="+mj-lt"/>
                <a:ea typeface="+mj-ea"/>
                <a:cs typeface="+mj-cs"/>
                <a:sym typeface="Helvetica Neue"/>
              </a:defRPr>
            </a:lvl1pPr>
          </a:lstStyle>
          <a:p>
            <a:r>
              <a:t>Title Text</a:t>
            </a:r>
          </a:p>
        </p:txBody>
      </p:sp>
      <p:sp>
        <p:nvSpPr>
          <p:cNvPr id="215" name="Body Level One…"/>
          <p:cNvSpPr txBox="1">
            <a:spLocks noGrp="1"/>
          </p:cNvSpPr>
          <p:nvPr>
            <p:ph type="body" sz="quarter" idx="1"/>
          </p:nvPr>
        </p:nvSpPr>
        <p:spPr>
          <a:xfrm>
            <a:off x="4970085" y="4737100"/>
            <a:ext cx="7704902" cy="1981200"/>
          </a:xfrm>
          <a:prstGeom prst="rect">
            <a:avLst/>
          </a:prstGeom>
        </p:spPr>
        <p:txBody>
          <a:bodyPr/>
          <a:lstStyle>
            <a:lvl1pPr marL="0" indent="0">
              <a:lnSpc>
                <a:spcPct val="120000"/>
              </a:lnSpc>
              <a:spcBef>
                <a:spcPts val="0"/>
              </a:spcBef>
              <a:buSzTx/>
              <a:buNone/>
              <a:defRPr sz="2667"/>
            </a:lvl1pPr>
            <a:lvl2pPr marL="0" indent="0">
              <a:lnSpc>
                <a:spcPct val="120000"/>
              </a:lnSpc>
              <a:spcBef>
                <a:spcPts val="0"/>
              </a:spcBef>
              <a:buSzTx/>
              <a:buNone/>
              <a:defRPr sz="2667"/>
            </a:lvl2pPr>
            <a:lvl3pPr marL="0" indent="0">
              <a:lnSpc>
                <a:spcPct val="120000"/>
              </a:lnSpc>
              <a:spcBef>
                <a:spcPts val="0"/>
              </a:spcBef>
              <a:buSzTx/>
              <a:buNone/>
              <a:defRPr sz="2667"/>
            </a:lvl3pPr>
            <a:lvl4pPr marL="0" indent="0">
              <a:lnSpc>
                <a:spcPct val="120000"/>
              </a:lnSpc>
              <a:spcBef>
                <a:spcPts val="0"/>
              </a:spcBef>
              <a:buSzTx/>
              <a:buNone/>
              <a:defRPr sz="2667"/>
            </a:lvl4pPr>
            <a:lvl5pPr marL="0" indent="0">
              <a:lnSpc>
                <a:spcPct val="120000"/>
              </a:lnSpc>
              <a:spcBef>
                <a:spcPts val="0"/>
              </a:spcBef>
              <a:buSzTx/>
              <a:buNone/>
              <a:defRPr sz="2667"/>
            </a:lvl5pPr>
          </a:lstStyle>
          <a:p>
            <a:r>
              <a:t>Body Level One</a:t>
            </a:r>
          </a:p>
          <a:p>
            <a:pPr lvl="1"/>
            <a:r>
              <a:t>Body Level Two</a:t>
            </a:r>
          </a:p>
          <a:p>
            <a:pPr lvl="2"/>
            <a:r>
              <a:t>Body Level Three</a:t>
            </a:r>
          </a:p>
          <a:p>
            <a:pPr lvl="3"/>
            <a:r>
              <a:t>Body Level Four</a:t>
            </a:r>
          </a:p>
          <a:p>
            <a:pPr lvl="4"/>
            <a:r>
              <a:t>Body Level Five</a:t>
            </a:r>
          </a:p>
        </p:txBody>
      </p:sp>
      <p:sp>
        <p:nvSpPr>
          <p:cNvPr id="216" name="Slide Number"/>
          <p:cNvSpPr txBox="1">
            <a:spLocks noGrp="1"/>
          </p:cNvSpPr>
          <p:nvPr>
            <p:ph type="sldNum" sz="quarter" idx="2"/>
          </p:nvPr>
        </p:nvSpPr>
        <p:spPr>
          <a:xfrm>
            <a:off x="8429229" y="9258300"/>
            <a:ext cx="464872" cy="471924"/>
          </a:xfrm>
          <a:prstGeom prst="rect">
            <a:avLst/>
          </a:prstGeom>
        </p:spPr>
        <p:txBody>
          <a:bodyPr/>
          <a:lstStyle>
            <a:lvl1pPr algn="ctr">
              <a:defRPr sz="2400">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223" name="WIT_logo.png" descr="WIT_logo.png"/>
          <p:cNvPicPr>
            <a:picLocks noChangeAspect="1"/>
          </p:cNvPicPr>
          <p:nvPr/>
        </p:nvPicPr>
        <p:blipFill>
          <a:blip r:embed="rId2">
            <a:extLst/>
          </a:blip>
          <a:stretch>
            <a:fillRect/>
          </a:stretch>
        </p:blipFill>
        <p:spPr>
          <a:xfrm>
            <a:off x="1236171" y="8724900"/>
            <a:ext cx="4233463" cy="660400"/>
          </a:xfrm>
          <a:prstGeom prst="rect">
            <a:avLst/>
          </a:prstGeom>
          <a:ln w="12700">
            <a:miter lim="400000"/>
          </a:ln>
        </p:spPr>
      </p:pic>
      <p:grpSp>
        <p:nvGrpSpPr>
          <p:cNvPr id="226" name="Group"/>
          <p:cNvGrpSpPr/>
          <p:nvPr/>
        </p:nvGrpSpPr>
        <p:grpSpPr>
          <a:xfrm>
            <a:off x="5892980" y="3209760"/>
            <a:ext cx="5689774" cy="3262927"/>
            <a:chOff x="0" y="0"/>
            <a:chExt cx="4267200" cy="3262924"/>
          </a:xfrm>
        </p:grpSpPr>
        <p:pic>
          <p:nvPicPr>
            <p:cNvPr id="224" name="by-nc.eu.png" descr="by-nc.eu.png"/>
            <p:cNvPicPr>
              <a:picLocks noChangeAspect="1"/>
            </p:cNvPicPr>
            <p:nvPr/>
          </p:nvPicPr>
          <p:blipFill>
            <a:blip r:embed="rId3">
              <a:extLst/>
            </a:blip>
            <a:stretch>
              <a:fillRect/>
            </a:stretch>
          </p:blipFill>
          <p:spPr>
            <a:xfrm>
              <a:off x="50800" y="0"/>
              <a:ext cx="2959100" cy="1035318"/>
            </a:xfrm>
            <a:prstGeom prst="rect">
              <a:avLst/>
            </a:prstGeom>
            <a:ln w="12700" cap="flat">
              <a:noFill/>
              <a:miter lim="400000"/>
            </a:ln>
            <a:effectLst/>
          </p:spPr>
        </p:pic>
        <p:sp>
          <p:nvSpPr>
            <p:cNvPr id="225" name="Except where otherwise noted, this content is licensed under a Creative Commons Attribution-NonCommercial 3.0 License.…"/>
            <p:cNvSpPr txBox="1"/>
            <p:nvPr/>
          </p:nvSpPr>
          <p:spPr>
            <a:xfrm>
              <a:off x="0" y="833158"/>
              <a:ext cx="4267200" cy="24297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defTabSz="778972">
                <a:lnSpc>
                  <a:spcPct val="120000"/>
                </a:lnSpc>
                <a:defRPr sz="1600">
                  <a:latin typeface="+mj-lt"/>
                  <a:ea typeface="+mj-ea"/>
                  <a:cs typeface="+mj-cs"/>
                  <a:sym typeface="Helvetica Neue"/>
                </a:defRPr>
              </a:pPr>
              <a:r>
                <a:rPr sz="2133"/>
                <a:t>Except where otherwise noted, this content is licensed under a </a:t>
              </a:r>
              <a:r>
                <a:rPr sz="2133">
                  <a:hlinkClick r:id="rId4"/>
                </a:rPr>
                <a:t>Creative Commons Attribution-NonCommercial 3.0 License</a:t>
              </a:r>
              <a:r>
                <a:rPr sz="2133"/>
                <a:t>. </a:t>
              </a:r>
            </a:p>
            <a:p>
              <a:pPr defTabSz="778972">
                <a:lnSpc>
                  <a:spcPct val="120000"/>
                </a:lnSpc>
                <a:defRPr sz="1600">
                  <a:latin typeface="+mj-lt"/>
                  <a:ea typeface="+mj-ea"/>
                  <a:cs typeface="+mj-cs"/>
                  <a:sym typeface="Helvetica Neue"/>
                </a:defRPr>
              </a:pPr>
              <a:endParaRPr sz="2133"/>
            </a:p>
            <a:p>
              <a:pPr defTabSz="778972">
                <a:lnSpc>
                  <a:spcPct val="120000"/>
                </a:lnSpc>
                <a:defRPr sz="1600">
                  <a:latin typeface="+mj-lt"/>
                  <a:ea typeface="+mj-ea"/>
                  <a:cs typeface="+mj-cs"/>
                  <a:sym typeface="Helvetica Neue"/>
                </a:defRPr>
              </a:pPr>
              <a:r>
                <a:rPr sz="2133"/>
                <a:t>For more information, please see </a:t>
              </a:r>
              <a:r>
                <a:rPr sz="2133">
                  <a:hlinkClick r:id="rId4"/>
                </a:rPr>
                <a:t>http://creativecommons.org/licenses/by-nc/3.0/</a:t>
              </a:r>
            </a:p>
          </p:txBody>
        </p:sp>
      </p:grpSp>
      <p:sp>
        <p:nvSpPr>
          <p:cNvPr id="227" name="Slide Number"/>
          <p:cNvSpPr txBox="1">
            <a:spLocks noGrp="1"/>
          </p:cNvSpPr>
          <p:nvPr>
            <p:ph type="sldNum" sz="quarter" idx="2"/>
          </p:nvPr>
        </p:nvSpPr>
        <p:spPr>
          <a:xfrm>
            <a:off x="8429229" y="9258300"/>
            <a:ext cx="464872" cy="471924"/>
          </a:xfrm>
          <a:prstGeom prst="rect">
            <a:avLst/>
          </a:prstGeom>
        </p:spPr>
        <p:txBody>
          <a:bodyPr/>
          <a:lstStyle>
            <a:lvl1pPr algn="ctr">
              <a:defRPr sz="2400">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31" name="Text"/>
          <p:cNvSpPr txBox="1">
            <a:spLocks noGrp="1"/>
          </p:cNvSpPr>
          <p:nvPr>
            <p:ph type="body" sz="quarter" idx="13"/>
          </p:nvPr>
        </p:nvSpPr>
        <p:spPr>
          <a:xfrm>
            <a:off x="7975844" y="8446476"/>
            <a:ext cx="8687065" cy="430824"/>
          </a:xfrm>
          <a:prstGeom prst="rect">
            <a:avLst/>
          </a:prstGeom>
          <a:solidFill>
            <a:srgbClr val="FFFFFF"/>
          </a:solidFill>
          <a:ln>
            <a:solidFill>
              <a:srgbClr val="000000"/>
            </a:solidFill>
          </a:ln>
        </p:spPr>
        <p:txBody>
          <a:bodyPr anchor="b">
            <a:spAutoFit/>
          </a:bodyPr>
          <a:lstStyle>
            <a:lvl1pPr marL="0" indent="0">
              <a:spcBef>
                <a:spcPts val="0"/>
              </a:spcBef>
              <a:buSzTx/>
              <a:buNone/>
              <a:defRPr sz="2133">
                <a:latin typeface="Monaco"/>
                <a:ea typeface="Monaco"/>
                <a:cs typeface="Monaco"/>
                <a:sym typeface="Monaco"/>
              </a:defRPr>
            </a:lvl1pPr>
          </a:lstStyle>
          <a:p>
            <a:pPr>
              <a:defRPr sz="4200">
                <a:latin typeface="+mn-lt"/>
                <a:ea typeface="+mn-ea"/>
                <a:cs typeface="+mn-cs"/>
                <a:sym typeface="Helvetica Neue Light"/>
              </a:defRPr>
            </a:pPr>
            <a:r>
              <a:rPr sz="2133">
                <a:latin typeface="Monaco"/>
                <a:ea typeface="Monaco"/>
                <a:cs typeface="Monaco"/>
                <a:sym typeface="Monaco"/>
              </a:rPr>
              <a:t>Text</a:t>
            </a:r>
          </a:p>
        </p:txBody>
      </p:sp>
      <p:sp>
        <p:nvSpPr>
          <p:cNvPr id="32" name="Title Text"/>
          <p:cNvSpPr txBox="1">
            <a:spLocks noGrp="1"/>
          </p:cNvSpPr>
          <p:nvPr>
            <p:ph type="title"/>
          </p:nvPr>
        </p:nvSpPr>
        <p:spPr>
          <a:prstGeom prst="rect">
            <a:avLst/>
          </a:prstGeom>
          <a:solidFill>
            <a:srgbClr val="FFFFFF"/>
          </a:solidFill>
        </p:spPr>
        <p:txBody>
          <a:bodyPr/>
          <a:lstStyle/>
          <a:p>
            <a:r>
              <a:t>Title Text</a:t>
            </a:r>
          </a:p>
        </p:txBody>
      </p:sp>
      <p:sp>
        <p:nvSpPr>
          <p:cNvPr id="33" name="Body Level One…"/>
          <p:cNvSpPr txBox="1">
            <a:spLocks noGrp="1"/>
          </p:cNvSpPr>
          <p:nvPr>
            <p:ph type="body" sz="half" idx="1"/>
          </p:nvPr>
        </p:nvSpPr>
        <p:spPr>
          <a:xfrm>
            <a:off x="762023" y="2324100"/>
            <a:ext cx="6959813" cy="65659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41" name="Body Level One…"/>
          <p:cNvSpPr txBox="1">
            <a:spLocks noGrp="1"/>
          </p:cNvSpPr>
          <p:nvPr>
            <p:ph type="body" idx="1"/>
          </p:nvPr>
        </p:nvSpPr>
        <p:spPr>
          <a:xfrm>
            <a:off x="762024" y="863600"/>
            <a:ext cx="15816216" cy="8026400"/>
          </a:xfrm>
          <a:prstGeom prst="rect">
            <a:avLst/>
          </a:prstGeom>
        </p:spPr>
        <p:txBody>
          <a:bodyPr/>
          <a:lstStyle>
            <a:lvl1pPr>
              <a:spcBef>
                <a:spcPts val="9600"/>
              </a:spcBef>
              <a:defRPr>
                <a:solidFill>
                  <a:srgbClr val="747474"/>
                </a:solidFill>
              </a:defRPr>
            </a:lvl1pPr>
            <a:lvl2pPr>
              <a:spcBef>
                <a:spcPts val="9600"/>
              </a:spcBef>
              <a:defRPr>
                <a:solidFill>
                  <a:srgbClr val="747474"/>
                </a:solidFill>
              </a:defRPr>
            </a:lvl2pPr>
            <a:lvl3pPr>
              <a:spcBef>
                <a:spcPts val="9600"/>
              </a:spcBef>
              <a:defRPr>
                <a:solidFill>
                  <a:srgbClr val="747474"/>
                </a:solidFill>
              </a:defRPr>
            </a:lvl3pPr>
            <a:lvl4pPr>
              <a:spcBef>
                <a:spcPts val="9600"/>
              </a:spcBef>
              <a:defRPr>
                <a:solidFill>
                  <a:srgbClr val="747474"/>
                </a:solidFill>
              </a:defRPr>
            </a:lvl4pPr>
            <a:lvl5pPr>
              <a:spcBef>
                <a:spcPts val="9600"/>
              </a:spcBef>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64" name="Title Text"/>
          <p:cNvSpPr txBox="1">
            <a:spLocks noGrp="1"/>
          </p:cNvSpPr>
          <p:nvPr>
            <p:ph type="title"/>
          </p:nvPr>
        </p:nvSpPr>
        <p:spPr>
          <a:xfrm>
            <a:off x="762024" y="3708400"/>
            <a:ext cx="15816216" cy="2336800"/>
          </a:xfrm>
          <a:prstGeom prst="rect">
            <a:avLst/>
          </a:prstGeom>
        </p:spPr>
        <p:txBody>
          <a:bodyPr anchor="ctr"/>
          <a:lstStyle/>
          <a:p>
            <a:r>
              <a:t>Title Text</a:t>
            </a:r>
          </a:p>
        </p:txBody>
      </p:sp>
      <p:sp>
        <p:nvSpPr>
          <p:cNvPr id="65" name="Slide Number"/>
          <p:cNvSpPr txBox="1">
            <a:spLocks noGrp="1"/>
          </p:cNvSpPr>
          <p:nvPr>
            <p:ph type="sldNum" sz="quarter" idx="2"/>
          </p:nvPr>
        </p:nvSpPr>
        <p:spPr>
          <a:xfrm>
            <a:off x="16358100" y="9194800"/>
            <a:ext cx="395942" cy="389915"/>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72" name="Line"/>
          <p:cNvSpPr/>
          <p:nvPr/>
        </p:nvSpPr>
        <p:spPr>
          <a:xfrm>
            <a:off x="10058708" y="7975600"/>
            <a:ext cx="1" cy="1422529"/>
          </a:xfrm>
          <a:prstGeom prst="line">
            <a:avLst/>
          </a:prstGeom>
          <a:ln w="12700">
            <a:solidFill>
              <a:srgbClr val="9A9A9A"/>
            </a:solidFill>
            <a:miter lim="400000"/>
          </a:ln>
        </p:spPr>
        <p:txBody>
          <a:bodyPr lIns="67735" tIns="67735" rIns="67735" bIns="67735" anchor="ctr"/>
          <a:lstStyle/>
          <a:p>
            <a:endParaRPr sz="1600"/>
          </a:p>
        </p:txBody>
      </p:sp>
      <p:sp>
        <p:nvSpPr>
          <p:cNvPr id="73" name="Image"/>
          <p:cNvSpPr>
            <a:spLocks noGrp="1"/>
          </p:cNvSpPr>
          <p:nvPr>
            <p:ph type="pic" idx="13"/>
          </p:nvPr>
        </p:nvSpPr>
        <p:spPr>
          <a:xfrm>
            <a:off x="0" y="0"/>
            <a:ext cx="17340263" cy="7581900"/>
          </a:xfrm>
          <a:prstGeom prst="rect">
            <a:avLst/>
          </a:prstGeom>
        </p:spPr>
        <p:txBody>
          <a:bodyPr lIns="91439" tIns="45719" rIns="91439" bIns="45719"/>
          <a:lstStyle/>
          <a:p>
            <a:endParaRPr/>
          </a:p>
        </p:txBody>
      </p:sp>
      <p:sp>
        <p:nvSpPr>
          <p:cNvPr id="74" name="Title Text"/>
          <p:cNvSpPr txBox="1">
            <a:spLocks noGrp="1"/>
          </p:cNvSpPr>
          <p:nvPr>
            <p:ph type="title"/>
          </p:nvPr>
        </p:nvSpPr>
        <p:spPr>
          <a:xfrm>
            <a:off x="1879657" y="7785100"/>
            <a:ext cx="7721836" cy="1701800"/>
          </a:xfrm>
          <a:prstGeom prst="rect">
            <a:avLst/>
          </a:prstGeom>
        </p:spPr>
        <p:txBody>
          <a:bodyPr anchor="ctr"/>
          <a:lstStyle>
            <a:lvl1pPr algn="r"/>
          </a:lstStyle>
          <a:p>
            <a:r>
              <a:t>Title Text</a:t>
            </a:r>
          </a:p>
        </p:txBody>
      </p:sp>
      <p:sp>
        <p:nvSpPr>
          <p:cNvPr id="75" name="Body Level One…"/>
          <p:cNvSpPr txBox="1">
            <a:spLocks noGrp="1"/>
          </p:cNvSpPr>
          <p:nvPr>
            <p:ph type="body" sz="quarter" idx="1"/>
          </p:nvPr>
        </p:nvSpPr>
        <p:spPr>
          <a:xfrm>
            <a:off x="10465120" y="8470900"/>
            <a:ext cx="6604202"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83" name="Line"/>
          <p:cNvSpPr/>
          <p:nvPr/>
        </p:nvSpPr>
        <p:spPr>
          <a:xfrm>
            <a:off x="863626" y="4749801"/>
            <a:ext cx="6509695" cy="127"/>
          </a:xfrm>
          <a:prstGeom prst="line">
            <a:avLst/>
          </a:prstGeom>
          <a:ln w="12700">
            <a:solidFill>
              <a:srgbClr val="9A9A9A"/>
            </a:solidFill>
            <a:miter lim="400000"/>
          </a:ln>
        </p:spPr>
        <p:txBody>
          <a:bodyPr lIns="67735" tIns="67735" rIns="67735" bIns="67735" anchor="ctr"/>
          <a:lstStyle/>
          <a:p>
            <a:endParaRPr sz="1600"/>
          </a:p>
        </p:txBody>
      </p:sp>
      <p:sp>
        <p:nvSpPr>
          <p:cNvPr id="84" name="Image"/>
          <p:cNvSpPr>
            <a:spLocks noGrp="1"/>
          </p:cNvSpPr>
          <p:nvPr>
            <p:ph type="pic" idx="13"/>
          </p:nvPr>
        </p:nvSpPr>
        <p:spPr>
          <a:xfrm>
            <a:off x="8670131" y="0"/>
            <a:ext cx="8670132" cy="9842500"/>
          </a:xfrm>
          <a:prstGeom prst="rect">
            <a:avLst/>
          </a:prstGeom>
        </p:spPr>
        <p:txBody>
          <a:bodyPr lIns="91439" tIns="45719" rIns="91439" bIns="45719"/>
          <a:lstStyle/>
          <a:p>
            <a:endParaRPr/>
          </a:p>
        </p:txBody>
      </p:sp>
      <p:sp>
        <p:nvSpPr>
          <p:cNvPr id="85" name="Title Text"/>
          <p:cNvSpPr txBox="1">
            <a:spLocks noGrp="1"/>
          </p:cNvSpPr>
          <p:nvPr>
            <p:ph type="title"/>
          </p:nvPr>
        </p:nvSpPr>
        <p:spPr>
          <a:xfrm>
            <a:off x="762023" y="1320800"/>
            <a:ext cx="6773540" cy="3175000"/>
          </a:xfrm>
          <a:prstGeom prst="rect">
            <a:avLst/>
          </a:prstGeom>
        </p:spPr>
        <p:txBody>
          <a:bodyPr/>
          <a:lstStyle/>
          <a:p>
            <a:r>
              <a:t>Title Text</a:t>
            </a:r>
          </a:p>
        </p:txBody>
      </p:sp>
      <p:sp>
        <p:nvSpPr>
          <p:cNvPr id="86" name="Body Level One…"/>
          <p:cNvSpPr txBox="1">
            <a:spLocks noGrp="1"/>
          </p:cNvSpPr>
          <p:nvPr>
            <p:ph type="body" sz="quarter" idx="1"/>
          </p:nvPr>
        </p:nvSpPr>
        <p:spPr>
          <a:xfrm>
            <a:off x="762023" y="5016500"/>
            <a:ext cx="677354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xfrm>
            <a:off x="677354" y="9194800"/>
            <a:ext cx="395942" cy="389915"/>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863627" y="1968501"/>
            <a:ext cx="15613010" cy="127"/>
          </a:xfrm>
          <a:prstGeom prst="line">
            <a:avLst/>
          </a:prstGeom>
          <a:ln w="12700">
            <a:solidFill>
              <a:srgbClr val="9A9A9A"/>
            </a:solidFill>
            <a:miter lim="400000"/>
          </a:ln>
        </p:spPr>
        <p:txBody>
          <a:bodyPr lIns="67735" tIns="67735" rIns="67735" bIns="67735" anchor="ctr"/>
          <a:lstStyle/>
          <a:p>
            <a:endParaRPr sz="1600"/>
          </a:p>
        </p:txBody>
      </p:sp>
      <p:sp>
        <p:nvSpPr>
          <p:cNvPr id="3" name="Title Text"/>
          <p:cNvSpPr txBox="1">
            <a:spLocks noGrp="1"/>
          </p:cNvSpPr>
          <p:nvPr>
            <p:ph type="title"/>
          </p:nvPr>
        </p:nvSpPr>
        <p:spPr>
          <a:xfrm>
            <a:off x="762024" y="330200"/>
            <a:ext cx="15816216"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p>
            <a:r>
              <a:t>Title Text</a:t>
            </a:r>
          </a:p>
        </p:txBody>
      </p:sp>
      <p:sp>
        <p:nvSpPr>
          <p:cNvPr id="4" name="Body Level One…"/>
          <p:cNvSpPr txBox="1">
            <a:spLocks noGrp="1"/>
          </p:cNvSpPr>
          <p:nvPr>
            <p:ph type="body" idx="1"/>
          </p:nvPr>
        </p:nvSpPr>
        <p:spPr>
          <a:xfrm>
            <a:off x="762024" y="2324100"/>
            <a:ext cx="15816216" cy="6565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6378191" y="9194800"/>
            <a:ext cx="395941" cy="389915"/>
          </a:xfrm>
          <a:prstGeom prst="rect">
            <a:avLst/>
          </a:prstGeom>
          <a:ln w="12700">
            <a:miter lim="400000"/>
          </a:ln>
        </p:spPr>
        <p:txBody>
          <a:bodyPr wrap="none" lIns="50800" tIns="50800" rIns="50800" bIns="50800">
            <a:spAutoFit/>
          </a:bodyPr>
          <a:lstStyle>
            <a:lvl1pPr algn="r" defTabSz="778972">
              <a:defRPr sz="1867">
                <a:latin typeface="+mj-lt"/>
                <a:ea typeface="+mj-ea"/>
                <a:cs typeface="+mj-cs"/>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marL="0" marR="0" indent="0" algn="l" defTabSz="778972"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Neue Light"/>
        </a:defRPr>
      </a:lvl1pPr>
      <a:lvl2pPr marL="0" marR="0" indent="304815" algn="l" defTabSz="778972"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Neue Light"/>
        </a:defRPr>
      </a:lvl2pPr>
      <a:lvl3pPr marL="0" marR="0" indent="609630" algn="l" defTabSz="778972"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Neue Light"/>
        </a:defRPr>
      </a:lvl3pPr>
      <a:lvl4pPr marL="0" marR="0" indent="914446" algn="l" defTabSz="778972"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Neue Light"/>
        </a:defRPr>
      </a:lvl4pPr>
      <a:lvl5pPr marL="0" marR="0" indent="1219261" algn="l" defTabSz="778972"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Neue Light"/>
        </a:defRPr>
      </a:lvl5pPr>
      <a:lvl6pPr marL="0" marR="0" indent="1524076" algn="l" defTabSz="778972"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Neue Light"/>
        </a:defRPr>
      </a:lvl6pPr>
      <a:lvl7pPr marL="0" marR="0" indent="1828891" algn="l" defTabSz="778972"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Neue Light"/>
        </a:defRPr>
      </a:lvl7pPr>
      <a:lvl8pPr marL="0" marR="0" indent="2133707" algn="l" defTabSz="778972"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Neue Light"/>
        </a:defRPr>
      </a:lvl8pPr>
      <a:lvl9pPr marL="0" marR="0" indent="2438522" algn="l" defTabSz="778972"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Neue Light"/>
        </a:defRPr>
      </a:lvl9pPr>
    </p:titleStyle>
    <p:bodyStyle>
      <a:lvl1pPr marL="355618" marR="0" indent="-355618" algn="l" defTabSz="778972" latinLnBrk="0">
        <a:lnSpc>
          <a:spcPct val="100000"/>
        </a:lnSpc>
        <a:spcBef>
          <a:spcPts val="6400"/>
        </a:spcBef>
        <a:spcAft>
          <a:spcPts val="0"/>
        </a:spcAft>
        <a:buClrTx/>
        <a:buSzPct val="100000"/>
        <a:buFontTx/>
        <a:buChar char="•"/>
        <a:tabLst/>
        <a:defRPr sz="3467" b="0" i="0" u="none" strike="noStrike" cap="none" spc="0" baseline="0">
          <a:ln>
            <a:noFill/>
          </a:ln>
          <a:solidFill>
            <a:srgbClr val="000000"/>
          </a:solidFill>
          <a:uFillTx/>
          <a:latin typeface="+mj-lt"/>
          <a:ea typeface="+mj-ea"/>
          <a:cs typeface="+mj-cs"/>
          <a:sym typeface="Helvetica Neue"/>
        </a:defRPr>
      </a:lvl1pPr>
      <a:lvl2pPr marL="948314" marR="0" indent="-355618" algn="l" defTabSz="778972" latinLnBrk="0">
        <a:lnSpc>
          <a:spcPct val="100000"/>
        </a:lnSpc>
        <a:spcBef>
          <a:spcPts val="6400"/>
        </a:spcBef>
        <a:spcAft>
          <a:spcPts val="0"/>
        </a:spcAft>
        <a:buClrTx/>
        <a:buSzPct val="100000"/>
        <a:buFontTx/>
        <a:buChar char="•"/>
        <a:tabLst/>
        <a:defRPr sz="3467" b="0" i="0" u="none" strike="noStrike" cap="none" spc="0" baseline="0">
          <a:ln>
            <a:noFill/>
          </a:ln>
          <a:solidFill>
            <a:srgbClr val="000000"/>
          </a:solidFill>
          <a:uFillTx/>
          <a:latin typeface="+mj-lt"/>
          <a:ea typeface="+mj-ea"/>
          <a:cs typeface="+mj-cs"/>
          <a:sym typeface="Helvetica Neue"/>
        </a:defRPr>
      </a:lvl2pPr>
      <a:lvl3pPr marL="1541010" marR="0" indent="-355618" algn="l" defTabSz="778972" latinLnBrk="0">
        <a:lnSpc>
          <a:spcPct val="100000"/>
        </a:lnSpc>
        <a:spcBef>
          <a:spcPts val="6400"/>
        </a:spcBef>
        <a:spcAft>
          <a:spcPts val="0"/>
        </a:spcAft>
        <a:buClrTx/>
        <a:buSzPct val="100000"/>
        <a:buFontTx/>
        <a:buChar char="•"/>
        <a:tabLst/>
        <a:defRPr sz="3467" b="0" i="0" u="none" strike="noStrike" cap="none" spc="0" baseline="0">
          <a:ln>
            <a:noFill/>
          </a:ln>
          <a:solidFill>
            <a:srgbClr val="000000"/>
          </a:solidFill>
          <a:uFillTx/>
          <a:latin typeface="+mj-lt"/>
          <a:ea typeface="+mj-ea"/>
          <a:cs typeface="+mj-cs"/>
          <a:sym typeface="Helvetica Neue"/>
        </a:defRPr>
      </a:lvl3pPr>
      <a:lvl4pPr marL="2133707" marR="0" indent="-355618" algn="l" defTabSz="778972" latinLnBrk="0">
        <a:lnSpc>
          <a:spcPct val="100000"/>
        </a:lnSpc>
        <a:spcBef>
          <a:spcPts val="6400"/>
        </a:spcBef>
        <a:spcAft>
          <a:spcPts val="0"/>
        </a:spcAft>
        <a:buClrTx/>
        <a:buSzPct val="100000"/>
        <a:buFontTx/>
        <a:buChar char="•"/>
        <a:tabLst/>
        <a:defRPr sz="3467" b="0" i="0" u="none" strike="noStrike" cap="none" spc="0" baseline="0">
          <a:ln>
            <a:noFill/>
          </a:ln>
          <a:solidFill>
            <a:srgbClr val="000000"/>
          </a:solidFill>
          <a:uFillTx/>
          <a:latin typeface="+mj-lt"/>
          <a:ea typeface="+mj-ea"/>
          <a:cs typeface="+mj-cs"/>
          <a:sym typeface="Helvetica Neue"/>
        </a:defRPr>
      </a:lvl4pPr>
      <a:lvl5pPr marL="2726403" marR="0" indent="-355618" algn="l" defTabSz="778972" latinLnBrk="0">
        <a:lnSpc>
          <a:spcPct val="100000"/>
        </a:lnSpc>
        <a:spcBef>
          <a:spcPts val="6400"/>
        </a:spcBef>
        <a:spcAft>
          <a:spcPts val="0"/>
        </a:spcAft>
        <a:buClrTx/>
        <a:buSzPct val="100000"/>
        <a:buFontTx/>
        <a:buChar char="•"/>
        <a:tabLst/>
        <a:defRPr sz="3467" b="0" i="0" u="none" strike="noStrike" cap="none" spc="0" baseline="0">
          <a:ln>
            <a:noFill/>
          </a:ln>
          <a:solidFill>
            <a:srgbClr val="000000"/>
          </a:solidFill>
          <a:uFillTx/>
          <a:latin typeface="+mj-lt"/>
          <a:ea typeface="+mj-ea"/>
          <a:cs typeface="+mj-cs"/>
          <a:sym typeface="Helvetica Neue"/>
        </a:defRPr>
      </a:lvl5pPr>
      <a:lvl6pPr marL="3319099" marR="0" indent="-355618" algn="l" defTabSz="778972" latinLnBrk="0">
        <a:lnSpc>
          <a:spcPct val="100000"/>
        </a:lnSpc>
        <a:spcBef>
          <a:spcPts val="6400"/>
        </a:spcBef>
        <a:spcAft>
          <a:spcPts val="0"/>
        </a:spcAft>
        <a:buClrTx/>
        <a:buSzPct val="100000"/>
        <a:buFontTx/>
        <a:buChar char="•"/>
        <a:tabLst/>
        <a:defRPr sz="3467" b="0" i="0" u="none" strike="noStrike" cap="none" spc="0" baseline="0">
          <a:ln>
            <a:noFill/>
          </a:ln>
          <a:solidFill>
            <a:srgbClr val="000000"/>
          </a:solidFill>
          <a:uFillTx/>
          <a:latin typeface="+mj-lt"/>
          <a:ea typeface="+mj-ea"/>
          <a:cs typeface="+mj-cs"/>
          <a:sym typeface="Helvetica Neue"/>
        </a:defRPr>
      </a:lvl6pPr>
      <a:lvl7pPr marL="3911796" marR="0" indent="-355618" algn="l" defTabSz="778972" latinLnBrk="0">
        <a:lnSpc>
          <a:spcPct val="100000"/>
        </a:lnSpc>
        <a:spcBef>
          <a:spcPts val="6400"/>
        </a:spcBef>
        <a:spcAft>
          <a:spcPts val="0"/>
        </a:spcAft>
        <a:buClrTx/>
        <a:buSzPct val="100000"/>
        <a:buFontTx/>
        <a:buChar char="•"/>
        <a:tabLst/>
        <a:defRPr sz="3467" b="0" i="0" u="none" strike="noStrike" cap="none" spc="0" baseline="0">
          <a:ln>
            <a:noFill/>
          </a:ln>
          <a:solidFill>
            <a:srgbClr val="000000"/>
          </a:solidFill>
          <a:uFillTx/>
          <a:latin typeface="+mj-lt"/>
          <a:ea typeface="+mj-ea"/>
          <a:cs typeface="+mj-cs"/>
          <a:sym typeface="Helvetica Neue"/>
        </a:defRPr>
      </a:lvl7pPr>
      <a:lvl8pPr marL="4504492" marR="0" indent="-355618" algn="l" defTabSz="778972" latinLnBrk="0">
        <a:lnSpc>
          <a:spcPct val="100000"/>
        </a:lnSpc>
        <a:spcBef>
          <a:spcPts val="6400"/>
        </a:spcBef>
        <a:spcAft>
          <a:spcPts val="0"/>
        </a:spcAft>
        <a:buClrTx/>
        <a:buSzPct val="100000"/>
        <a:buFontTx/>
        <a:buChar char="•"/>
        <a:tabLst/>
        <a:defRPr sz="3467" b="0" i="0" u="none" strike="noStrike" cap="none" spc="0" baseline="0">
          <a:ln>
            <a:noFill/>
          </a:ln>
          <a:solidFill>
            <a:srgbClr val="000000"/>
          </a:solidFill>
          <a:uFillTx/>
          <a:latin typeface="+mj-lt"/>
          <a:ea typeface="+mj-ea"/>
          <a:cs typeface="+mj-cs"/>
          <a:sym typeface="Helvetica Neue"/>
        </a:defRPr>
      </a:lvl8pPr>
      <a:lvl9pPr marL="5097188" marR="0" indent="-355618" algn="l" defTabSz="778972" latinLnBrk="0">
        <a:lnSpc>
          <a:spcPct val="100000"/>
        </a:lnSpc>
        <a:spcBef>
          <a:spcPts val="6400"/>
        </a:spcBef>
        <a:spcAft>
          <a:spcPts val="0"/>
        </a:spcAft>
        <a:buClrTx/>
        <a:buSzPct val="100000"/>
        <a:buFontTx/>
        <a:buChar char="•"/>
        <a:tabLst/>
        <a:defRPr sz="3467" b="0" i="0" u="none" strike="noStrike" cap="none" spc="0" baseline="0">
          <a:ln>
            <a:noFill/>
          </a:ln>
          <a:solidFill>
            <a:srgbClr val="000000"/>
          </a:solidFill>
          <a:uFillTx/>
          <a:latin typeface="+mj-lt"/>
          <a:ea typeface="+mj-ea"/>
          <a:cs typeface="+mj-cs"/>
          <a:sym typeface="Helvetica Neue"/>
        </a:defRPr>
      </a:lvl9pPr>
    </p:bodyStyle>
    <p:otherStyle>
      <a:lvl1pPr marL="0" marR="0" indent="0" algn="r" defTabSz="778972" latinLnBrk="0">
        <a:lnSpc>
          <a:spcPct val="100000"/>
        </a:lnSpc>
        <a:spcBef>
          <a:spcPts val="0"/>
        </a:spcBef>
        <a:spcAft>
          <a:spcPts val="0"/>
        </a:spcAft>
        <a:buClrTx/>
        <a:buSzTx/>
        <a:buFontTx/>
        <a:buNone/>
        <a:tabLst/>
        <a:defRPr sz="1867" b="0" i="0" u="none" strike="noStrike" cap="none" spc="0" baseline="0">
          <a:ln>
            <a:noFill/>
          </a:ln>
          <a:solidFill>
            <a:schemeClr val="tx1"/>
          </a:solidFill>
          <a:uFillTx/>
          <a:latin typeface="+mn-lt"/>
          <a:ea typeface="+mn-ea"/>
          <a:cs typeface="+mn-cs"/>
          <a:sym typeface="Helvetica Neue"/>
        </a:defRPr>
      </a:lvl1pPr>
      <a:lvl2pPr marL="0" marR="0" indent="304815" algn="r" defTabSz="778972" latinLnBrk="0">
        <a:lnSpc>
          <a:spcPct val="100000"/>
        </a:lnSpc>
        <a:spcBef>
          <a:spcPts val="0"/>
        </a:spcBef>
        <a:spcAft>
          <a:spcPts val="0"/>
        </a:spcAft>
        <a:buClrTx/>
        <a:buSzTx/>
        <a:buFontTx/>
        <a:buNone/>
        <a:tabLst/>
        <a:defRPr sz="1867" b="0" i="0" u="none" strike="noStrike" cap="none" spc="0" baseline="0">
          <a:ln>
            <a:noFill/>
          </a:ln>
          <a:solidFill>
            <a:schemeClr val="tx1"/>
          </a:solidFill>
          <a:uFillTx/>
          <a:latin typeface="+mn-lt"/>
          <a:ea typeface="+mn-ea"/>
          <a:cs typeface="+mn-cs"/>
          <a:sym typeface="Helvetica Neue"/>
        </a:defRPr>
      </a:lvl2pPr>
      <a:lvl3pPr marL="0" marR="0" indent="609630" algn="r" defTabSz="778972" latinLnBrk="0">
        <a:lnSpc>
          <a:spcPct val="100000"/>
        </a:lnSpc>
        <a:spcBef>
          <a:spcPts val="0"/>
        </a:spcBef>
        <a:spcAft>
          <a:spcPts val="0"/>
        </a:spcAft>
        <a:buClrTx/>
        <a:buSzTx/>
        <a:buFontTx/>
        <a:buNone/>
        <a:tabLst/>
        <a:defRPr sz="1867" b="0" i="0" u="none" strike="noStrike" cap="none" spc="0" baseline="0">
          <a:ln>
            <a:noFill/>
          </a:ln>
          <a:solidFill>
            <a:schemeClr val="tx1"/>
          </a:solidFill>
          <a:uFillTx/>
          <a:latin typeface="+mn-lt"/>
          <a:ea typeface="+mn-ea"/>
          <a:cs typeface="+mn-cs"/>
          <a:sym typeface="Helvetica Neue"/>
        </a:defRPr>
      </a:lvl3pPr>
      <a:lvl4pPr marL="0" marR="0" indent="914446" algn="r" defTabSz="778972" latinLnBrk="0">
        <a:lnSpc>
          <a:spcPct val="100000"/>
        </a:lnSpc>
        <a:spcBef>
          <a:spcPts val="0"/>
        </a:spcBef>
        <a:spcAft>
          <a:spcPts val="0"/>
        </a:spcAft>
        <a:buClrTx/>
        <a:buSzTx/>
        <a:buFontTx/>
        <a:buNone/>
        <a:tabLst/>
        <a:defRPr sz="1867" b="0" i="0" u="none" strike="noStrike" cap="none" spc="0" baseline="0">
          <a:ln>
            <a:noFill/>
          </a:ln>
          <a:solidFill>
            <a:schemeClr val="tx1"/>
          </a:solidFill>
          <a:uFillTx/>
          <a:latin typeface="+mn-lt"/>
          <a:ea typeface="+mn-ea"/>
          <a:cs typeface="+mn-cs"/>
          <a:sym typeface="Helvetica Neue"/>
        </a:defRPr>
      </a:lvl4pPr>
      <a:lvl5pPr marL="0" marR="0" indent="1219261" algn="r" defTabSz="778972" latinLnBrk="0">
        <a:lnSpc>
          <a:spcPct val="100000"/>
        </a:lnSpc>
        <a:spcBef>
          <a:spcPts val="0"/>
        </a:spcBef>
        <a:spcAft>
          <a:spcPts val="0"/>
        </a:spcAft>
        <a:buClrTx/>
        <a:buSzTx/>
        <a:buFontTx/>
        <a:buNone/>
        <a:tabLst/>
        <a:defRPr sz="1867" b="0" i="0" u="none" strike="noStrike" cap="none" spc="0" baseline="0">
          <a:ln>
            <a:noFill/>
          </a:ln>
          <a:solidFill>
            <a:schemeClr val="tx1"/>
          </a:solidFill>
          <a:uFillTx/>
          <a:latin typeface="+mn-lt"/>
          <a:ea typeface="+mn-ea"/>
          <a:cs typeface="+mn-cs"/>
          <a:sym typeface="Helvetica Neue"/>
        </a:defRPr>
      </a:lvl5pPr>
      <a:lvl6pPr marL="0" marR="0" indent="1524076" algn="r" defTabSz="778972" latinLnBrk="0">
        <a:lnSpc>
          <a:spcPct val="100000"/>
        </a:lnSpc>
        <a:spcBef>
          <a:spcPts val="0"/>
        </a:spcBef>
        <a:spcAft>
          <a:spcPts val="0"/>
        </a:spcAft>
        <a:buClrTx/>
        <a:buSzTx/>
        <a:buFontTx/>
        <a:buNone/>
        <a:tabLst/>
        <a:defRPr sz="1867" b="0" i="0" u="none" strike="noStrike" cap="none" spc="0" baseline="0">
          <a:ln>
            <a:noFill/>
          </a:ln>
          <a:solidFill>
            <a:schemeClr val="tx1"/>
          </a:solidFill>
          <a:uFillTx/>
          <a:latin typeface="+mn-lt"/>
          <a:ea typeface="+mn-ea"/>
          <a:cs typeface="+mn-cs"/>
          <a:sym typeface="Helvetica Neue"/>
        </a:defRPr>
      </a:lvl6pPr>
      <a:lvl7pPr marL="0" marR="0" indent="1828891" algn="r" defTabSz="778972" latinLnBrk="0">
        <a:lnSpc>
          <a:spcPct val="100000"/>
        </a:lnSpc>
        <a:spcBef>
          <a:spcPts val="0"/>
        </a:spcBef>
        <a:spcAft>
          <a:spcPts val="0"/>
        </a:spcAft>
        <a:buClrTx/>
        <a:buSzTx/>
        <a:buFontTx/>
        <a:buNone/>
        <a:tabLst/>
        <a:defRPr sz="1867" b="0" i="0" u="none" strike="noStrike" cap="none" spc="0" baseline="0">
          <a:ln>
            <a:noFill/>
          </a:ln>
          <a:solidFill>
            <a:schemeClr val="tx1"/>
          </a:solidFill>
          <a:uFillTx/>
          <a:latin typeface="+mn-lt"/>
          <a:ea typeface="+mn-ea"/>
          <a:cs typeface="+mn-cs"/>
          <a:sym typeface="Helvetica Neue"/>
        </a:defRPr>
      </a:lvl7pPr>
      <a:lvl8pPr marL="0" marR="0" indent="2133707" algn="r" defTabSz="778972" latinLnBrk="0">
        <a:lnSpc>
          <a:spcPct val="100000"/>
        </a:lnSpc>
        <a:spcBef>
          <a:spcPts val="0"/>
        </a:spcBef>
        <a:spcAft>
          <a:spcPts val="0"/>
        </a:spcAft>
        <a:buClrTx/>
        <a:buSzTx/>
        <a:buFontTx/>
        <a:buNone/>
        <a:tabLst/>
        <a:defRPr sz="1867" b="0" i="0" u="none" strike="noStrike" cap="none" spc="0" baseline="0">
          <a:ln>
            <a:noFill/>
          </a:ln>
          <a:solidFill>
            <a:schemeClr val="tx1"/>
          </a:solidFill>
          <a:uFillTx/>
          <a:latin typeface="+mn-lt"/>
          <a:ea typeface="+mn-ea"/>
          <a:cs typeface="+mn-cs"/>
          <a:sym typeface="Helvetica Neue"/>
        </a:defRPr>
      </a:lvl8pPr>
      <a:lvl9pPr marL="0" marR="0" indent="2438522" algn="r" defTabSz="778972" latinLnBrk="0">
        <a:lnSpc>
          <a:spcPct val="100000"/>
        </a:lnSpc>
        <a:spcBef>
          <a:spcPts val="0"/>
        </a:spcBef>
        <a:spcAft>
          <a:spcPts val="0"/>
        </a:spcAft>
        <a:buClrTx/>
        <a:buSzTx/>
        <a:buFontTx/>
        <a:buNone/>
        <a:tabLst/>
        <a:defRPr sz="1867"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eference.sitepoint.com/html/body" TargetMode="External"/><Relationship Id="rId2" Type="http://schemas.openxmlformats.org/officeDocument/2006/relationships/hyperlink" Target="http://reference.sitepoint.com/html/head" TargetMode="External"/><Relationship Id="rId1" Type="http://schemas.openxmlformats.org/officeDocument/2006/relationships/slideLayout" Target="../slideLayouts/slideLayout3.xml"/><Relationship Id="rId4" Type="http://schemas.openxmlformats.org/officeDocument/2006/relationships/hyperlink" Target="http://reference.sitepoint.com/html/frame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reference.sitepoint.com/html/p"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HTML Elements"/>
          <p:cNvSpPr txBox="1">
            <a:spLocks noGrp="1"/>
          </p:cNvSpPr>
          <p:nvPr>
            <p:ph type="ctrTitle"/>
          </p:nvPr>
        </p:nvSpPr>
        <p:spPr>
          <a:prstGeom prst="rect">
            <a:avLst/>
          </a:prstGeom>
        </p:spPr>
        <p:txBody>
          <a:bodyPr/>
          <a:lstStyle/>
          <a:p>
            <a:r>
              <a:t>HTML Elements</a:t>
            </a:r>
          </a:p>
        </p:txBody>
      </p:sp>
      <p:sp>
        <p:nvSpPr>
          <p:cNvPr id="237" name="Web Development"/>
          <p:cNvSpPr txBox="1">
            <a:spLocks noGrp="1"/>
          </p:cNvSpPr>
          <p:nvPr>
            <p:ph type="subTitle" sz="half" idx="1"/>
          </p:nvPr>
        </p:nvSpPr>
        <p:spPr>
          <a:prstGeom prst="rect">
            <a:avLst/>
          </a:prstGeom>
        </p:spPr>
        <p:txBody>
          <a:bodyPr/>
          <a:lstStyle/>
          <a:p>
            <a:r>
              <a:t>Web Development</a:t>
            </a:r>
          </a:p>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tructural Elements - &lt;br&gt;"/>
          <p:cNvSpPr txBox="1">
            <a:spLocks noGrp="1"/>
          </p:cNvSpPr>
          <p:nvPr>
            <p:ph type="title"/>
          </p:nvPr>
        </p:nvSpPr>
        <p:spPr>
          <a:prstGeom prst="rect">
            <a:avLst/>
          </a:prstGeom>
        </p:spPr>
        <p:txBody>
          <a:bodyPr/>
          <a:lstStyle/>
          <a:p>
            <a:r>
              <a:t>Structural Elements - </a:t>
            </a:r>
            <a:r>
              <a:rPr b="1">
                <a:latin typeface="+mj-lt"/>
                <a:ea typeface="+mj-ea"/>
                <a:cs typeface="+mj-cs"/>
                <a:sym typeface="Helvetica Neue"/>
              </a:rPr>
              <a:t>&lt;br&gt;</a:t>
            </a:r>
          </a:p>
        </p:txBody>
      </p:sp>
      <p:sp>
        <p:nvSpPr>
          <p:cNvPr id="276" name="Creates a line break within a block of text, leaving no padding or margins between the two blocks of text created by the line break"/>
          <p:cNvSpPr txBox="1">
            <a:spLocks noGrp="1"/>
          </p:cNvSpPr>
          <p:nvPr>
            <p:ph type="body" sz="quarter" idx="1"/>
          </p:nvPr>
        </p:nvSpPr>
        <p:spPr>
          <a:xfrm>
            <a:off x="762024" y="2370576"/>
            <a:ext cx="15155796" cy="2032062"/>
          </a:xfrm>
          <a:prstGeom prst="rect">
            <a:avLst/>
          </a:prstGeom>
        </p:spPr>
        <p:txBody>
          <a:bodyPr/>
          <a:lstStyle/>
          <a:p>
            <a:r>
              <a:rPr dirty="0"/>
              <a:t>Creates a line break within a block of text, leaving no padding or margins between the two blocks of text created by the line break </a:t>
            </a:r>
          </a:p>
        </p:txBody>
      </p:sp>
      <p:sp>
        <p:nvSpPr>
          <p:cNvPr id="277" name="Slide Number"/>
          <p:cNvSpPr txBox="1">
            <a:spLocks noGrp="1"/>
          </p:cNvSpPr>
          <p:nvPr>
            <p:ph type="sldNum" sz="quarter" idx="2"/>
          </p:nvPr>
        </p:nvSpPr>
        <p:spPr>
          <a:xfrm>
            <a:off x="16538489" y="10634309"/>
            <a:ext cx="23564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pic>
        <p:nvPicPr>
          <p:cNvPr id="278" name="Screen shot 2010-09-20 at 14.27.02.png" descr="Screen shot 2010-09-20 at 14.27.02.png"/>
          <p:cNvPicPr>
            <a:picLocks noChangeAspect="1"/>
          </p:cNvPicPr>
          <p:nvPr/>
        </p:nvPicPr>
        <p:blipFill>
          <a:blip r:embed="rId2">
            <a:extLst/>
          </a:blip>
          <a:stretch>
            <a:fillRect/>
          </a:stretch>
        </p:blipFill>
        <p:spPr>
          <a:xfrm>
            <a:off x="9090916" y="5147756"/>
            <a:ext cx="6265525" cy="2235268"/>
          </a:xfrm>
          <a:prstGeom prst="rect">
            <a:avLst/>
          </a:prstGeom>
          <a:ln w="12700">
            <a:solidFill>
              <a:srgbClr val="000000"/>
            </a:solidFill>
            <a:miter lim="400000"/>
          </a:ln>
        </p:spPr>
      </p:pic>
      <p:sp>
        <p:nvSpPr>
          <p:cNvPr id="279" name="&lt;p&gt;…"/>
          <p:cNvSpPr txBox="1"/>
          <p:nvPr/>
        </p:nvSpPr>
        <p:spPr>
          <a:xfrm>
            <a:off x="983261" y="4870009"/>
            <a:ext cx="6156069" cy="2722116"/>
          </a:xfrm>
          <a:prstGeom prst="rect">
            <a:avLst/>
          </a:prstGeom>
          <a:ln w="12700">
            <a:miter lim="400000"/>
          </a:ln>
          <a:extLst>
            <a:ext uri="{C572A759-6A51-4108-AA02-DFA0A04FC94B}">
              <ma14:wrappingTextBoxFlag xmlns:ma14="http://schemas.microsoft.com/office/mac/drawingml/2011/main" xmlns="" val="1"/>
            </a:ext>
          </a:extLst>
        </p:spPr>
        <p:txBody>
          <a:bodyPr wrap="none" lIns="67735" tIns="67735" rIns="67735" bIns="67735" anchor="b">
            <a:spAutoFit/>
          </a:bodyPr>
          <a:lstStyle/>
          <a:p>
            <a:pPr>
              <a:defRPr sz="1800">
                <a:solidFill>
                  <a:srgbClr val="009193"/>
                </a:solidFill>
                <a:latin typeface="Monaco"/>
                <a:ea typeface="Monaco"/>
                <a:cs typeface="Monaco"/>
                <a:sym typeface="Monaco"/>
              </a:defRPr>
            </a:pPr>
            <a:r>
              <a:rPr sz="2400" dirty="0"/>
              <a:t>&lt;</a:t>
            </a:r>
            <a:r>
              <a:rPr sz="2400" dirty="0">
                <a:solidFill>
                  <a:srgbClr val="4E9192"/>
                </a:solidFill>
              </a:rPr>
              <a:t>p</a:t>
            </a:r>
            <a:r>
              <a:rPr sz="2400" dirty="0"/>
              <a:t>&gt;</a:t>
            </a:r>
          </a:p>
          <a:p>
            <a:pPr>
              <a:defRPr sz="1800">
                <a:latin typeface="Monaco"/>
                <a:ea typeface="Monaco"/>
                <a:cs typeface="Monaco"/>
                <a:sym typeface="Monaco"/>
              </a:defRPr>
            </a:pPr>
            <a:r>
              <a:rPr sz="2400" dirty="0"/>
              <a:t>  There was an old man from Swindon,</a:t>
            </a:r>
            <a:r>
              <a:rPr sz="2400" dirty="0">
                <a:solidFill>
                  <a:srgbClr val="009193"/>
                </a:solidFill>
              </a:rPr>
              <a:t>&lt;</a:t>
            </a:r>
            <a:r>
              <a:rPr sz="2400" dirty="0" err="1">
                <a:solidFill>
                  <a:srgbClr val="4E9192"/>
                </a:solidFill>
              </a:rPr>
              <a:t>br</a:t>
            </a:r>
            <a:r>
              <a:rPr sz="2400" dirty="0">
                <a:solidFill>
                  <a:srgbClr val="009193"/>
                </a:solidFill>
              </a:rPr>
              <a:t>&gt;</a:t>
            </a:r>
          </a:p>
          <a:p>
            <a:pPr>
              <a:defRPr sz="1800">
                <a:latin typeface="Monaco"/>
                <a:ea typeface="Monaco"/>
                <a:cs typeface="Monaco"/>
                <a:sym typeface="Monaco"/>
              </a:defRPr>
            </a:pPr>
            <a:r>
              <a:rPr sz="2400" dirty="0"/>
              <a:t>  A place that rhymed only with 'pinned on,'</a:t>
            </a:r>
            <a:r>
              <a:rPr sz="2400" dirty="0">
                <a:solidFill>
                  <a:srgbClr val="009193"/>
                </a:solidFill>
              </a:rPr>
              <a:t>&lt;</a:t>
            </a:r>
            <a:r>
              <a:rPr sz="2400" dirty="0" err="1">
                <a:solidFill>
                  <a:srgbClr val="4E9192"/>
                </a:solidFill>
              </a:rPr>
              <a:t>br</a:t>
            </a:r>
            <a:r>
              <a:rPr sz="2400" dirty="0">
                <a:solidFill>
                  <a:srgbClr val="009193"/>
                </a:solidFill>
              </a:rPr>
              <a:t>&gt;</a:t>
            </a:r>
          </a:p>
          <a:p>
            <a:pPr>
              <a:defRPr sz="1800">
                <a:latin typeface="Monaco"/>
                <a:ea typeface="Monaco"/>
                <a:cs typeface="Monaco"/>
                <a:sym typeface="Monaco"/>
              </a:defRPr>
            </a:pPr>
            <a:r>
              <a:rPr sz="2400" dirty="0"/>
              <a:t>  Okay, well that's fine,</a:t>
            </a:r>
            <a:r>
              <a:rPr sz="2400" dirty="0">
                <a:solidFill>
                  <a:srgbClr val="009193"/>
                </a:solidFill>
              </a:rPr>
              <a:t>&lt;</a:t>
            </a:r>
            <a:r>
              <a:rPr sz="2400" dirty="0" err="1">
                <a:solidFill>
                  <a:srgbClr val="4E9192"/>
                </a:solidFill>
              </a:rPr>
              <a:t>br</a:t>
            </a:r>
            <a:r>
              <a:rPr sz="2400" dirty="0">
                <a:solidFill>
                  <a:srgbClr val="009193"/>
                </a:solidFill>
              </a:rPr>
              <a:t>&gt;</a:t>
            </a:r>
          </a:p>
          <a:p>
            <a:pPr>
              <a:defRPr sz="1800">
                <a:latin typeface="Monaco"/>
                <a:ea typeface="Monaco"/>
                <a:cs typeface="Monaco"/>
                <a:sym typeface="Monaco"/>
              </a:defRPr>
            </a:pPr>
            <a:r>
              <a:rPr sz="2400" dirty="0"/>
              <a:t>  Until the fifth line,</a:t>
            </a:r>
            <a:r>
              <a:rPr sz="2400" dirty="0">
                <a:solidFill>
                  <a:srgbClr val="009193"/>
                </a:solidFill>
              </a:rPr>
              <a:t>&lt;</a:t>
            </a:r>
            <a:r>
              <a:rPr sz="2400" dirty="0" err="1">
                <a:solidFill>
                  <a:srgbClr val="4E9192"/>
                </a:solidFill>
              </a:rPr>
              <a:t>br</a:t>
            </a:r>
            <a:r>
              <a:rPr sz="2400" dirty="0">
                <a:solidFill>
                  <a:srgbClr val="009193"/>
                </a:solidFill>
              </a:rPr>
              <a:t>&gt;</a:t>
            </a:r>
          </a:p>
          <a:p>
            <a:pPr>
              <a:defRPr sz="1800">
                <a:latin typeface="Monaco"/>
                <a:ea typeface="Monaco"/>
                <a:cs typeface="Monaco"/>
                <a:sym typeface="Monaco"/>
              </a:defRPr>
            </a:pPr>
            <a:r>
              <a:rPr sz="2400" dirty="0"/>
              <a:t>  At which point … well, I'm totally out of luck.</a:t>
            </a:r>
          </a:p>
          <a:p>
            <a:pPr>
              <a:defRPr sz="1800">
                <a:solidFill>
                  <a:srgbClr val="009193"/>
                </a:solidFill>
                <a:latin typeface="Monaco"/>
                <a:ea typeface="Monaco"/>
                <a:cs typeface="Monaco"/>
                <a:sym typeface="Monaco"/>
              </a:defRPr>
            </a:pPr>
            <a:r>
              <a:rPr sz="2400" dirty="0"/>
              <a:t>&lt;/</a:t>
            </a:r>
            <a:r>
              <a:rPr sz="2400" dirty="0">
                <a:solidFill>
                  <a:srgbClr val="4E9192"/>
                </a:solidFill>
              </a:rPr>
              <a:t>p</a:t>
            </a:r>
            <a:r>
              <a:rPr sz="2400" dirty="0"/>
              <a:t>&gt;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tructural Elements - &lt;p&gt;"/>
          <p:cNvSpPr txBox="1">
            <a:spLocks noGrp="1"/>
          </p:cNvSpPr>
          <p:nvPr>
            <p:ph type="title"/>
          </p:nvPr>
        </p:nvSpPr>
        <p:spPr>
          <a:prstGeom prst="rect">
            <a:avLst/>
          </a:prstGeom>
        </p:spPr>
        <p:txBody>
          <a:bodyPr/>
          <a:lstStyle/>
          <a:p>
            <a:r>
              <a:t>Structural Elements - </a:t>
            </a:r>
            <a:r>
              <a:rPr b="1">
                <a:latin typeface="+mj-lt"/>
                <a:ea typeface="+mj-ea"/>
                <a:cs typeface="+mj-cs"/>
                <a:sym typeface="Helvetica Neue"/>
              </a:rPr>
              <a:t>&lt;p&gt;</a:t>
            </a:r>
          </a:p>
        </p:txBody>
      </p:sp>
      <p:sp>
        <p:nvSpPr>
          <p:cNvPr id="282" name="One of the most commonly used building blocks of HTML.…"/>
          <p:cNvSpPr txBox="1">
            <a:spLocks noGrp="1"/>
          </p:cNvSpPr>
          <p:nvPr>
            <p:ph type="body" sz="half" idx="1"/>
          </p:nvPr>
        </p:nvSpPr>
        <p:spPr>
          <a:xfrm>
            <a:off x="592685" y="2076993"/>
            <a:ext cx="16256496" cy="3155417"/>
          </a:xfrm>
          <a:prstGeom prst="rect">
            <a:avLst/>
          </a:prstGeom>
        </p:spPr>
        <p:txBody>
          <a:bodyPr/>
          <a:lstStyle/>
          <a:p>
            <a:r>
              <a:rPr sz="2800" dirty="0"/>
              <a:t>One of the most commonly used building blocks of HTML.</a:t>
            </a:r>
            <a:endParaRPr lang="en-GB" sz="2800" dirty="0"/>
          </a:p>
          <a:p>
            <a:r>
              <a:rPr sz="2800" dirty="0"/>
              <a:t>When you use the p element to begin a new paragraph in HTML, it automatically creates some space above and below the content.</a:t>
            </a:r>
          </a:p>
          <a:p>
            <a:r>
              <a:rPr sz="2800" dirty="0"/>
              <a:t>Can only contain inline elements</a:t>
            </a:r>
          </a:p>
        </p:txBody>
      </p:sp>
      <p:sp>
        <p:nvSpPr>
          <p:cNvPr id="283"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284" name="&lt;p&gt;…"/>
          <p:cNvSpPr txBox="1"/>
          <p:nvPr/>
        </p:nvSpPr>
        <p:spPr>
          <a:xfrm>
            <a:off x="592685" y="5847001"/>
            <a:ext cx="14664714" cy="2148049"/>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lIns="67735" tIns="67735" rIns="67735" bIns="67735" anchor="b">
            <a:spAutoFit/>
          </a:bodyPr>
          <a:lstStyle/>
          <a:p>
            <a:pPr>
              <a:defRPr sz="1400">
                <a:latin typeface="Monaco"/>
                <a:ea typeface="Monaco"/>
                <a:cs typeface="Monaco"/>
                <a:sym typeface="Monaco"/>
              </a:defRPr>
            </a:pPr>
            <a:r>
              <a:rPr sz="1867" dirty="0"/>
              <a:t>    </a:t>
            </a:r>
            <a:r>
              <a:rPr sz="1867" dirty="0">
                <a:solidFill>
                  <a:srgbClr val="009193"/>
                </a:solidFill>
              </a:rPr>
              <a:t>&lt;</a:t>
            </a:r>
            <a:r>
              <a:rPr sz="1867" dirty="0">
                <a:solidFill>
                  <a:srgbClr val="4E9192"/>
                </a:solidFill>
              </a:rPr>
              <a:t>p</a:t>
            </a:r>
            <a:r>
              <a:rPr sz="1867" dirty="0">
                <a:solidFill>
                  <a:srgbClr val="009193"/>
                </a:solidFill>
              </a:rPr>
              <a:t>&gt;</a:t>
            </a:r>
          </a:p>
          <a:p>
            <a:pPr>
              <a:defRPr sz="1400">
                <a:latin typeface="Monaco"/>
                <a:ea typeface="Monaco"/>
                <a:cs typeface="Monaco"/>
                <a:sym typeface="Monaco"/>
              </a:defRPr>
            </a:pPr>
            <a:r>
              <a:rPr sz="1867" dirty="0"/>
              <a:t>      We </a:t>
            </a:r>
            <a:r>
              <a:rPr sz="1867" dirty="0" err="1"/>
              <a:t>endeavour</a:t>
            </a:r>
            <a:r>
              <a:rPr sz="1867" dirty="0"/>
              <a:t> to give you your most wanted DVD and/or Game from your rental </a:t>
            </a:r>
          </a:p>
          <a:p>
            <a:pPr>
              <a:defRPr sz="1400">
                <a:latin typeface="Monaco"/>
                <a:ea typeface="Monaco"/>
                <a:cs typeface="Monaco"/>
                <a:sym typeface="Monaco"/>
              </a:defRPr>
            </a:pPr>
            <a:r>
              <a:rPr sz="1867" dirty="0"/>
              <a:t>      queue depending on our stock situation. All DVDs and Games are posted out at noon </a:t>
            </a:r>
          </a:p>
          <a:p>
            <a:pPr>
              <a:defRPr sz="1400">
                <a:latin typeface="Monaco"/>
                <a:ea typeface="Monaco"/>
                <a:cs typeface="Monaco"/>
                <a:sym typeface="Monaco"/>
              </a:defRPr>
            </a:pPr>
            <a:r>
              <a:rPr sz="1867" dirty="0"/>
              <a:t>      FIRST CLASS, and should be at your doorstep by the next morning.</a:t>
            </a:r>
          </a:p>
          <a:p>
            <a:pPr>
              <a:defRPr sz="1400">
                <a:latin typeface="Monaco"/>
                <a:ea typeface="Monaco"/>
                <a:cs typeface="Monaco"/>
                <a:sym typeface="Monaco"/>
              </a:defRPr>
            </a:pPr>
            <a:r>
              <a:rPr sz="1867" dirty="0"/>
              <a:t>      When we dispatch your DVD/Game we'll send you an e-mail to advise you on which </a:t>
            </a:r>
          </a:p>
          <a:p>
            <a:pPr>
              <a:defRPr sz="1400">
                <a:latin typeface="Monaco"/>
                <a:ea typeface="Monaco"/>
                <a:cs typeface="Monaco"/>
                <a:sym typeface="Monaco"/>
              </a:defRPr>
            </a:pPr>
            <a:r>
              <a:rPr sz="1867" dirty="0"/>
              <a:t>      DVD/Game was dispatched to you. There are no late fees so you can watch or play at your leisure </a:t>
            </a:r>
          </a:p>
          <a:p>
            <a:pPr>
              <a:defRPr sz="1400">
                <a:latin typeface="Monaco"/>
                <a:ea typeface="Monaco"/>
                <a:cs typeface="Monaco"/>
                <a:sym typeface="Monaco"/>
              </a:defRPr>
            </a:pPr>
            <a:r>
              <a:rPr sz="1867" dirty="0"/>
              <a:t>    </a:t>
            </a:r>
            <a:r>
              <a:rPr sz="1867" dirty="0">
                <a:solidFill>
                  <a:srgbClr val="009193"/>
                </a:solidFill>
              </a:rPr>
              <a:t>&lt;/</a:t>
            </a:r>
            <a:r>
              <a:rPr sz="1867" dirty="0">
                <a:solidFill>
                  <a:srgbClr val="4E9192"/>
                </a:solidFill>
              </a:rPr>
              <a:t>p</a:t>
            </a:r>
            <a:r>
              <a:rPr sz="1867" dirty="0">
                <a:solidFill>
                  <a:srgbClr val="009193"/>
                </a:solidFill>
              </a:rPr>
              <a:t>&gt;</a:t>
            </a:r>
          </a:p>
        </p:txBody>
      </p:sp>
      <p:pic>
        <p:nvPicPr>
          <p:cNvPr id="285" name="Screen shot 2010-09-21 at 07.59.58.png" descr="Screen shot 2010-09-21 at 07.59.58.png"/>
          <p:cNvPicPr>
            <a:picLocks noChangeAspect="1"/>
          </p:cNvPicPr>
          <p:nvPr/>
        </p:nvPicPr>
        <p:blipFill>
          <a:blip r:embed="rId2">
            <a:extLst/>
          </a:blip>
          <a:stretch>
            <a:fillRect/>
          </a:stretch>
        </p:blipFill>
        <p:spPr>
          <a:xfrm>
            <a:off x="1676451" y="8102560"/>
            <a:ext cx="13987360" cy="1320840"/>
          </a:xfrm>
          <a:prstGeom prst="rect">
            <a:avLst/>
          </a:prstGeom>
          <a:ln w="12700">
            <a:solidFill>
              <a:srgbClr val="000000"/>
            </a:solidFill>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Head Elements - &lt;title&gt;"/>
          <p:cNvSpPr txBox="1">
            <a:spLocks noGrp="1"/>
          </p:cNvSpPr>
          <p:nvPr>
            <p:ph type="title"/>
          </p:nvPr>
        </p:nvSpPr>
        <p:spPr>
          <a:prstGeom prst="rect">
            <a:avLst/>
          </a:prstGeom>
        </p:spPr>
        <p:txBody>
          <a:bodyPr/>
          <a:lstStyle/>
          <a:p>
            <a:r>
              <a:t>Head Elements - </a:t>
            </a:r>
            <a:r>
              <a:rPr b="1">
                <a:latin typeface="+mj-lt"/>
                <a:ea typeface="+mj-ea"/>
                <a:cs typeface="+mj-cs"/>
                <a:sym typeface="Helvetica Neue"/>
              </a:rPr>
              <a:t>&lt;title&gt;</a:t>
            </a:r>
          </a:p>
        </p:txBody>
      </p:sp>
      <p:sp>
        <p:nvSpPr>
          <p:cNvPr id="288" name="Displaying a title in the browser toolbar or in the task bar (on Windows)…"/>
          <p:cNvSpPr txBox="1">
            <a:spLocks noGrp="1"/>
          </p:cNvSpPr>
          <p:nvPr>
            <p:ph type="body" sz="half" idx="1"/>
          </p:nvPr>
        </p:nvSpPr>
        <p:spPr>
          <a:xfrm>
            <a:off x="304809" y="2456281"/>
            <a:ext cx="8737867" cy="9635361"/>
          </a:xfrm>
          <a:prstGeom prst="rect">
            <a:avLst/>
          </a:prstGeom>
        </p:spPr>
        <p:txBody>
          <a:bodyPr/>
          <a:lstStyle/>
          <a:p>
            <a:r>
              <a:rPr dirty="0"/>
              <a:t>Displaying a title in the browser toolbar or in the task bar (on Windows)</a:t>
            </a:r>
          </a:p>
          <a:p>
            <a:r>
              <a:rPr dirty="0"/>
              <a:t>Providing for the document a name that’s used by the browser when you add the page as a favorite or bookmark</a:t>
            </a:r>
          </a:p>
          <a:p>
            <a:r>
              <a:rPr dirty="0"/>
              <a:t>Displaying a title of the page when it appears in search engine results </a:t>
            </a:r>
          </a:p>
        </p:txBody>
      </p:sp>
      <p:sp>
        <p:nvSpPr>
          <p:cNvPr id="289"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290" name="&lt;html&gt;…"/>
          <p:cNvSpPr txBox="1"/>
          <p:nvPr/>
        </p:nvSpPr>
        <p:spPr>
          <a:xfrm>
            <a:off x="10922333" y="2456281"/>
            <a:ext cx="1339045" cy="2352784"/>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none" lIns="67735" tIns="67735" rIns="67735" bIns="67735" anchor="b">
            <a:spAutoFit/>
          </a:bodyPr>
          <a:lstStyle/>
          <a:p>
            <a:pPr>
              <a:defRPr sz="1800">
                <a:solidFill>
                  <a:srgbClr val="4E9192"/>
                </a:solidFill>
                <a:latin typeface="Monaco"/>
                <a:ea typeface="Monaco"/>
                <a:cs typeface="Monaco"/>
                <a:sym typeface="Monaco"/>
              </a:defRPr>
            </a:pPr>
            <a:r>
              <a:rPr sz="2400">
                <a:solidFill>
                  <a:srgbClr val="009193"/>
                </a:solidFill>
              </a:rPr>
              <a:t>&lt;</a:t>
            </a:r>
            <a:r>
              <a:rPr sz="2400"/>
              <a:t>html</a:t>
            </a:r>
            <a:r>
              <a:rPr sz="2400">
                <a:solidFill>
                  <a:srgbClr val="009193"/>
                </a:solidFill>
              </a:rPr>
              <a:t>&gt;</a:t>
            </a:r>
            <a:endParaRPr sz="2400"/>
          </a:p>
          <a:p>
            <a:pPr>
              <a:defRPr sz="1800">
                <a:solidFill>
                  <a:srgbClr val="4E9192"/>
                </a:solidFill>
                <a:latin typeface="Monaco"/>
                <a:ea typeface="Monaco"/>
                <a:cs typeface="Monaco"/>
                <a:sym typeface="Monaco"/>
              </a:defRPr>
            </a:pPr>
            <a:r>
              <a:rPr sz="2400"/>
              <a:t>  </a:t>
            </a:r>
            <a:r>
              <a:rPr sz="2400">
                <a:solidFill>
                  <a:srgbClr val="009193"/>
                </a:solidFill>
              </a:rPr>
              <a:t>&lt;</a:t>
            </a:r>
            <a:r>
              <a:rPr sz="2400"/>
              <a:t>head</a:t>
            </a:r>
            <a:r>
              <a:rPr sz="2400">
                <a:solidFill>
                  <a:srgbClr val="009193"/>
                </a:solidFill>
              </a:rPr>
              <a:t>&gt;</a:t>
            </a:r>
            <a:endParaRPr sz="2400"/>
          </a:p>
          <a:p>
            <a:pPr>
              <a:defRPr sz="1800">
                <a:solidFill>
                  <a:srgbClr val="4E9192"/>
                </a:solidFill>
                <a:latin typeface="Monaco"/>
                <a:ea typeface="Monaco"/>
                <a:cs typeface="Monaco"/>
                <a:sym typeface="Monaco"/>
              </a:defRPr>
            </a:pPr>
            <a:r>
              <a:rPr sz="2400"/>
              <a:t>    </a:t>
            </a:r>
            <a:r>
              <a:rPr sz="2400">
                <a:solidFill>
                  <a:srgbClr val="009193"/>
                </a:solidFill>
              </a:rPr>
              <a:t>&lt;</a:t>
            </a:r>
            <a:r>
              <a:rPr sz="2400"/>
              <a:t>title</a:t>
            </a:r>
            <a:r>
              <a:rPr sz="2400">
                <a:solidFill>
                  <a:srgbClr val="009193"/>
                </a:solidFill>
              </a:rPr>
              <a:t>&gt;</a:t>
            </a:r>
            <a:endParaRPr sz="2400"/>
          </a:p>
          <a:p>
            <a:pPr>
              <a:defRPr sz="1800">
                <a:latin typeface="Monaco"/>
                <a:ea typeface="Monaco"/>
                <a:cs typeface="Monaco"/>
                <a:sym typeface="Monaco"/>
              </a:defRPr>
            </a:pPr>
            <a:r>
              <a:rPr sz="2400"/>
              <a:t>      FAQ</a:t>
            </a:r>
          </a:p>
          <a:p>
            <a:pPr>
              <a:defRPr sz="1800">
                <a:solidFill>
                  <a:srgbClr val="4E9192"/>
                </a:solidFill>
                <a:latin typeface="Monaco"/>
                <a:ea typeface="Monaco"/>
                <a:cs typeface="Monaco"/>
                <a:sym typeface="Monaco"/>
              </a:defRPr>
            </a:pPr>
            <a:r>
              <a:rPr sz="2400"/>
              <a:t>    </a:t>
            </a:r>
            <a:r>
              <a:rPr sz="2400">
                <a:solidFill>
                  <a:srgbClr val="009193"/>
                </a:solidFill>
              </a:rPr>
              <a:t>&lt;/</a:t>
            </a:r>
            <a:r>
              <a:rPr sz="2400"/>
              <a:t>title</a:t>
            </a:r>
            <a:r>
              <a:rPr sz="2400">
                <a:solidFill>
                  <a:srgbClr val="009193"/>
                </a:solidFill>
              </a:rPr>
              <a:t>&gt;</a:t>
            </a:r>
            <a:endParaRPr sz="2400"/>
          </a:p>
          <a:p>
            <a:pPr>
              <a:defRPr sz="1800">
                <a:solidFill>
                  <a:srgbClr val="4E9192"/>
                </a:solidFill>
                <a:latin typeface="Monaco"/>
                <a:ea typeface="Monaco"/>
                <a:cs typeface="Monaco"/>
                <a:sym typeface="Monaco"/>
              </a:defRPr>
            </a:pPr>
            <a:r>
              <a:rPr sz="2400"/>
              <a:t>  </a:t>
            </a:r>
            <a:r>
              <a:rPr sz="2400">
                <a:solidFill>
                  <a:srgbClr val="009193"/>
                </a:solidFill>
              </a:rPr>
              <a:t>&lt;/</a:t>
            </a:r>
            <a:r>
              <a:rPr sz="2400"/>
              <a:t>head</a:t>
            </a:r>
            <a:r>
              <a:rPr sz="2400">
                <a:solidFill>
                  <a:srgbClr val="009193"/>
                </a:solidFill>
              </a:rPr>
              <a:t>&gt;</a:t>
            </a:r>
          </a:p>
        </p:txBody>
      </p:sp>
      <p:pic>
        <p:nvPicPr>
          <p:cNvPr id="291" name="Screen Shot 2018-01-31 at 09.58.00.png" descr="Screen Shot 2018-01-31 at 09.58.00.png"/>
          <p:cNvPicPr>
            <a:picLocks noChangeAspect="1"/>
          </p:cNvPicPr>
          <p:nvPr/>
        </p:nvPicPr>
        <p:blipFill>
          <a:blip r:embed="rId2">
            <a:extLst/>
          </a:blip>
          <a:stretch>
            <a:fillRect/>
          </a:stretch>
        </p:blipFill>
        <p:spPr>
          <a:xfrm>
            <a:off x="9962734" y="5669544"/>
            <a:ext cx="7072720" cy="142883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Head Elements - &lt;style&gt;"/>
          <p:cNvSpPr txBox="1">
            <a:spLocks noGrp="1"/>
          </p:cNvSpPr>
          <p:nvPr>
            <p:ph type="title"/>
          </p:nvPr>
        </p:nvSpPr>
        <p:spPr>
          <a:prstGeom prst="rect">
            <a:avLst/>
          </a:prstGeom>
        </p:spPr>
        <p:txBody>
          <a:bodyPr/>
          <a:lstStyle/>
          <a:p>
            <a:r>
              <a:t>Head Elements - </a:t>
            </a:r>
            <a:r>
              <a:rPr b="1">
                <a:latin typeface="+mj-lt"/>
                <a:ea typeface="+mj-ea"/>
                <a:cs typeface="+mj-cs"/>
                <a:sym typeface="Helvetica Neue"/>
              </a:rPr>
              <a:t>&lt;style&gt;</a:t>
            </a:r>
          </a:p>
        </p:txBody>
      </p:sp>
      <p:sp>
        <p:nvSpPr>
          <p:cNvPr id="294" name="Define style aspects of the page…"/>
          <p:cNvSpPr txBox="1">
            <a:spLocks noGrp="1"/>
          </p:cNvSpPr>
          <p:nvPr>
            <p:ph type="body" sz="half" idx="1"/>
          </p:nvPr>
        </p:nvSpPr>
        <p:spPr>
          <a:xfrm>
            <a:off x="304809" y="2455817"/>
            <a:ext cx="8737867" cy="8584905"/>
          </a:xfrm>
          <a:prstGeom prst="rect">
            <a:avLst/>
          </a:prstGeom>
        </p:spPr>
        <p:txBody>
          <a:bodyPr/>
          <a:lstStyle/>
          <a:p>
            <a:r>
              <a:rPr dirty="0"/>
              <a:t>Define style aspects of the page</a:t>
            </a:r>
          </a:p>
          <a:p>
            <a:r>
              <a:rPr dirty="0"/>
              <a:t>Encapsulate syntax from a language different from HTML - CSS.</a:t>
            </a:r>
          </a:p>
        </p:txBody>
      </p:sp>
      <p:sp>
        <p:nvSpPr>
          <p:cNvPr id="295"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296" name="&lt;style type=&quot;text/css&quot;&gt;…"/>
          <p:cNvSpPr txBox="1"/>
          <p:nvPr/>
        </p:nvSpPr>
        <p:spPr>
          <a:xfrm>
            <a:off x="9008808" y="2641683"/>
            <a:ext cx="4561081" cy="4199444"/>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none" lIns="67735" tIns="67735" rIns="67735" bIns="67735" anchor="b">
            <a:spAutoFit/>
          </a:bodyPr>
          <a:lstStyle/>
          <a:p>
            <a:pPr>
              <a:defRPr sz="1800">
                <a:solidFill>
                  <a:srgbClr val="3933FF"/>
                </a:solidFill>
                <a:latin typeface="Monaco"/>
                <a:ea typeface="Monaco"/>
                <a:cs typeface="Monaco"/>
                <a:sym typeface="Monaco"/>
              </a:defRPr>
            </a:pPr>
            <a:r>
              <a:rPr sz="2400"/>
              <a:t>    </a:t>
            </a:r>
            <a:r>
              <a:rPr sz="2400">
                <a:solidFill>
                  <a:srgbClr val="009193"/>
                </a:solidFill>
              </a:rPr>
              <a:t>&lt;</a:t>
            </a:r>
            <a:r>
              <a:rPr sz="2400">
                <a:solidFill>
                  <a:srgbClr val="4E9192"/>
                </a:solidFill>
              </a:rPr>
              <a:t>style</a:t>
            </a:r>
            <a:r>
              <a:rPr sz="2400"/>
              <a:t> </a:t>
            </a:r>
            <a:r>
              <a:rPr sz="2400">
                <a:solidFill>
                  <a:srgbClr val="932192"/>
                </a:solidFill>
              </a:rPr>
              <a:t>type</a:t>
            </a:r>
            <a:r>
              <a:rPr sz="2400"/>
              <a:t>="text/css"</a:t>
            </a:r>
            <a:r>
              <a:rPr sz="2400">
                <a:solidFill>
                  <a:srgbClr val="009193"/>
                </a:solidFill>
              </a:rPr>
              <a:t>&gt;</a:t>
            </a:r>
            <a:endParaRPr sz="2400"/>
          </a:p>
          <a:p>
            <a:pPr>
              <a:defRPr sz="1800">
                <a:latin typeface="Monaco"/>
                <a:ea typeface="Monaco"/>
                <a:cs typeface="Monaco"/>
                <a:sym typeface="Monaco"/>
              </a:defRPr>
            </a:pPr>
            <a:r>
              <a:rPr sz="2400"/>
              <a:t>      </a:t>
            </a:r>
            <a:r>
              <a:rPr sz="2400">
                <a:solidFill>
                  <a:srgbClr val="4E9192"/>
                </a:solidFill>
              </a:rPr>
              <a:t>body</a:t>
            </a:r>
          </a:p>
          <a:p>
            <a:pPr>
              <a:defRPr sz="1800">
                <a:latin typeface="Monaco"/>
                <a:ea typeface="Monaco"/>
                <a:cs typeface="Monaco"/>
                <a:sym typeface="Monaco"/>
              </a:defRPr>
            </a:pPr>
            <a:r>
              <a:rPr sz="2400"/>
              <a:t>      {</a:t>
            </a:r>
          </a:p>
          <a:p>
            <a:pPr>
              <a:defRPr sz="1800">
                <a:solidFill>
                  <a:srgbClr val="932192"/>
                </a:solidFill>
                <a:latin typeface="Monaco"/>
                <a:ea typeface="Monaco"/>
                <a:cs typeface="Monaco"/>
                <a:sym typeface="Monaco"/>
              </a:defRPr>
            </a:pPr>
            <a:r>
              <a:rPr sz="2400"/>
              <a:t>        background-color: </a:t>
            </a:r>
            <a:r>
              <a:rPr sz="2400">
                <a:solidFill>
                  <a:srgbClr val="392DE7"/>
                </a:solidFill>
              </a:rPr>
              <a:t>#d2b48c</a:t>
            </a:r>
            <a:r>
              <a:rPr sz="2400"/>
              <a:t>;</a:t>
            </a:r>
          </a:p>
          <a:p>
            <a:pPr>
              <a:defRPr sz="1800">
                <a:solidFill>
                  <a:srgbClr val="932192"/>
                </a:solidFill>
                <a:latin typeface="Monaco"/>
                <a:ea typeface="Monaco"/>
                <a:cs typeface="Monaco"/>
                <a:sym typeface="Monaco"/>
              </a:defRPr>
            </a:pPr>
            <a:r>
              <a:rPr sz="2400"/>
              <a:t>        margin-left: </a:t>
            </a:r>
            <a:r>
              <a:rPr sz="2400">
                <a:solidFill>
                  <a:srgbClr val="392DE7"/>
                </a:solidFill>
              </a:rPr>
              <a:t>20%</a:t>
            </a:r>
            <a:r>
              <a:rPr sz="2400"/>
              <a:t>;</a:t>
            </a:r>
          </a:p>
          <a:p>
            <a:pPr>
              <a:defRPr sz="1800">
                <a:solidFill>
                  <a:srgbClr val="932192"/>
                </a:solidFill>
                <a:latin typeface="Monaco"/>
                <a:ea typeface="Monaco"/>
                <a:cs typeface="Monaco"/>
                <a:sym typeface="Monaco"/>
              </a:defRPr>
            </a:pPr>
            <a:r>
              <a:rPr sz="2400"/>
              <a:t>        margin-right: </a:t>
            </a:r>
            <a:r>
              <a:rPr sz="2400">
                <a:solidFill>
                  <a:srgbClr val="392DE7"/>
                </a:solidFill>
              </a:rPr>
              <a:t>20%</a:t>
            </a:r>
            <a:r>
              <a:rPr sz="2400"/>
              <a:t>;</a:t>
            </a:r>
          </a:p>
          <a:p>
            <a:pPr>
              <a:defRPr sz="1800">
                <a:solidFill>
                  <a:srgbClr val="392DE7"/>
                </a:solidFill>
                <a:latin typeface="Monaco"/>
                <a:ea typeface="Monaco"/>
                <a:cs typeface="Monaco"/>
                <a:sym typeface="Monaco"/>
              </a:defRPr>
            </a:pPr>
            <a:r>
              <a:rPr sz="2400"/>
              <a:t>        </a:t>
            </a:r>
            <a:r>
              <a:rPr sz="2400">
                <a:solidFill>
                  <a:srgbClr val="932192"/>
                </a:solidFill>
              </a:rPr>
              <a:t>border</a:t>
            </a:r>
            <a:r>
              <a:rPr sz="2400"/>
              <a:t>: 1px dotted gray;</a:t>
            </a:r>
          </a:p>
          <a:p>
            <a:pPr>
              <a:defRPr sz="1800">
                <a:solidFill>
                  <a:srgbClr val="392DE7"/>
                </a:solidFill>
                <a:latin typeface="Monaco"/>
                <a:ea typeface="Monaco"/>
                <a:cs typeface="Monaco"/>
                <a:sym typeface="Monaco"/>
              </a:defRPr>
            </a:pPr>
            <a:r>
              <a:rPr sz="2400"/>
              <a:t>        </a:t>
            </a:r>
            <a:r>
              <a:rPr sz="2400">
                <a:solidFill>
                  <a:srgbClr val="932192"/>
                </a:solidFill>
              </a:rPr>
              <a:t>padding</a:t>
            </a:r>
            <a:r>
              <a:rPr sz="2400"/>
              <a:t>: 10px 10px 10px 10px;</a:t>
            </a:r>
          </a:p>
          <a:p>
            <a:pPr>
              <a:defRPr sz="1800">
                <a:solidFill>
                  <a:srgbClr val="932192"/>
                </a:solidFill>
                <a:latin typeface="Monaco"/>
                <a:ea typeface="Monaco"/>
                <a:cs typeface="Monaco"/>
                <a:sym typeface="Monaco"/>
              </a:defRPr>
            </a:pPr>
            <a:r>
              <a:rPr sz="2400"/>
              <a:t>        font-family: </a:t>
            </a:r>
            <a:r>
              <a:rPr sz="2400">
                <a:solidFill>
                  <a:srgbClr val="392DE7"/>
                </a:solidFill>
              </a:rPr>
              <a:t>sans-serif</a:t>
            </a:r>
            <a:r>
              <a:rPr sz="2400"/>
              <a:t>;</a:t>
            </a:r>
          </a:p>
          <a:p>
            <a:pPr>
              <a:defRPr sz="1800">
                <a:latin typeface="Monaco"/>
                <a:ea typeface="Monaco"/>
                <a:cs typeface="Monaco"/>
                <a:sym typeface="Monaco"/>
              </a:defRPr>
            </a:pPr>
            <a:r>
              <a:rPr sz="2400"/>
              <a:t>      }</a:t>
            </a:r>
          </a:p>
          <a:p>
            <a:pPr>
              <a:defRPr sz="1800">
                <a:solidFill>
                  <a:srgbClr val="4E9192"/>
                </a:solidFill>
                <a:latin typeface="Monaco"/>
                <a:ea typeface="Monaco"/>
                <a:cs typeface="Monaco"/>
                <a:sym typeface="Monaco"/>
              </a:defRPr>
            </a:pPr>
            <a:r>
              <a:rPr sz="2400"/>
              <a:t>    </a:t>
            </a:r>
            <a:r>
              <a:rPr sz="2400">
                <a:solidFill>
                  <a:srgbClr val="009193"/>
                </a:solidFill>
              </a:rPr>
              <a:t>&lt;/</a:t>
            </a:r>
            <a:r>
              <a:rPr sz="2400"/>
              <a:t>style</a:t>
            </a:r>
            <a:r>
              <a:rPr sz="2400">
                <a:solidFill>
                  <a:srgbClr val="009193"/>
                </a:solidFill>
              </a:rPr>
              <a:t>&gt;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Formatting Elements - &lt;a&gt;"/>
          <p:cNvSpPr txBox="1">
            <a:spLocks noGrp="1"/>
          </p:cNvSpPr>
          <p:nvPr>
            <p:ph type="title"/>
          </p:nvPr>
        </p:nvSpPr>
        <p:spPr>
          <a:prstGeom prst="rect">
            <a:avLst/>
          </a:prstGeom>
        </p:spPr>
        <p:txBody>
          <a:bodyPr/>
          <a:lstStyle/>
          <a:p>
            <a:r>
              <a:t>Text Formatting Elements - </a:t>
            </a:r>
            <a:r>
              <a:rPr b="1">
                <a:latin typeface="+mj-lt"/>
                <a:ea typeface="+mj-ea"/>
                <a:cs typeface="+mj-cs"/>
                <a:sym typeface="Helvetica Neue"/>
              </a:rPr>
              <a:t>&lt;a&gt;</a:t>
            </a:r>
          </a:p>
        </p:txBody>
      </p:sp>
      <p:sp>
        <p:nvSpPr>
          <p:cNvPr id="299" name="Usually referred to as a link or hyperlink…"/>
          <p:cNvSpPr txBox="1">
            <a:spLocks noGrp="1"/>
          </p:cNvSpPr>
          <p:nvPr>
            <p:ph type="body" idx="1"/>
          </p:nvPr>
        </p:nvSpPr>
        <p:spPr>
          <a:xfrm>
            <a:off x="846693" y="2188649"/>
            <a:ext cx="15646877" cy="7175621"/>
          </a:xfrm>
          <a:prstGeom prst="rect">
            <a:avLst/>
          </a:prstGeom>
        </p:spPr>
        <p:txBody>
          <a:bodyPr/>
          <a:lstStyle/>
          <a:p>
            <a:pPr>
              <a:spcBef>
                <a:spcPts val="1200"/>
              </a:spcBef>
            </a:pPr>
            <a:r>
              <a:rPr sz="3200" dirty="0"/>
              <a:t>Usually referred to as a link or hyperlink</a:t>
            </a:r>
          </a:p>
          <a:p>
            <a:pPr>
              <a:spcBef>
                <a:spcPts val="1200"/>
              </a:spcBef>
            </a:pPr>
            <a:r>
              <a:rPr sz="3200" dirty="0"/>
              <a:t>Has a 7 possible attributes in total, of which we have seen just one:</a:t>
            </a:r>
            <a:r>
              <a:rPr sz="3200" i="1" dirty="0"/>
              <a:t> </a:t>
            </a:r>
            <a:r>
              <a:rPr sz="3200" i="1" dirty="0" err="1"/>
              <a:t>href</a:t>
            </a:r>
            <a:r>
              <a:rPr sz="3200" dirty="0"/>
              <a:t>, which defines the document to which the link leads. This may be </a:t>
            </a:r>
          </a:p>
          <a:p>
            <a:pPr lvl="1">
              <a:spcBef>
                <a:spcPts val="1200"/>
              </a:spcBef>
            </a:pPr>
            <a:r>
              <a:rPr sz="3200" dirty="0"/>
              <a:t>a web page in the same directory, </a:t>
            </a:r>
          </a:p>
          <a:p>
            <a:pPr lvl="1">
              <a:spcBef>
                <a:spcPts val="1200"/>
              </a:spcBef>
            </a:pPr>
            <a:r>
              <a:rPr sz="3200" dirty="0"/>
              <a:t>a page somewhere else on the same server, </a:t>
            </a:r>
          </a:p>
          <a:p>
            <a:pPr lvl="1">
              <a:spcBef>
                <a:spcPts val="1200"/>
              </a:spcBef>
            </a:pPr>
            <a:r>
              <a:rPr sz="3200" dirty="0"/>
              <a:t>a location within the current page, </a:t>
            </a:r>
          </a:p>
          <a:p>
            <a:pPr lvl="1">
              <a:spcBef>
                <a:spcPts val="1200"/>
              </a:spcBef>
            </a:pPr>
            <a:r>
              <a:rPr sz="3200" dirty="0"/>
              <a:t>a web page—or any another kind of document</a:t>
            </a:r>
            <a:r>
              <a:rPr lang="en-GB" sz="3200" dirty="0"/>
              <a:t>, </a:t>
            </a:r>
            <a:br>
              <a:rPr lang="en-GB" sz="3200" dirty="0"/>
            </a:br>
            <a:r>
              <a:rPr sz="3200" dirty="0"/>
              <a:t>stored on another server.</a:t>
            </a:r>
          </a:p>
          <a:p>
            <a:pPr>
              <a:spcBef>
                <a:spcPts val="1200"/>
              </a:spcBef>
            </a:pPr>
            <a:endParaRPr sz="3200" dirty="0"/>
          </a:p>
        </p:txBody>
      </p:sp>
      <p:sp>
        <p:nvSpPr>
          <p:cNvPr id="300"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301" name="&lt;a href=&quot;catalogue/newreleases.html&quot;&gt;new releases&lt;/a&gt;"/>
          <p:cNvSpPr txBox="1"/>
          <p:nvPr/>
        </p:nvSpPr>
        <p:spPr>
          <a:xfrm>
            <a:off x="4998184" y="7564951"/>
            <a:ext cx="7343894" cy="506125"/>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none" lIns="67735" tIns="67735" rIns="67735" bIns="67735" anchor="b">
            <a:spAutoFit/>
          </a:bodyPr>
          <a:lstStyle/>
          <a:p>
            <a:pPr>
              <a:defRPr sz="1800">
                <a:solidFill>
                  <a:srgbClr val="3933FF"/>
                </a:solidFill>
                <a:latin typeface="Monaco"/>
                <a:ea typeface="Monaco"/>
                <a:cs typeface="Monaco"/>
                <a:sym typeface="Monaco"/>
              </a:defRPr>
            </a:pPr>
            <a:r>
              <a:rPr sz="2400">
                <a:solidFill>
                  <a:srgbClr val="009193"/>
                </a:solidFill>
              </a:rPr>
              <a:t>&lt;</a:t>
            </a:r>
            <a:r>
              <a:rPr sz="2400">
                <a:solidFill>
                  <a:srgbClr val="4E9192"/>
                </a:solidFill>
              </a:rPr>
              <a:t>a</a:t>
            </a:r>
            <a:r>
              <a:rPr sz="2400"/>
              <a:t> </a:t>
            </a:r>
            <a:r>
              <a:rPr sz="2400">
                <a:solidFill>
                  <a:srgbClr val="932192"/>
                </a:solidFill>
              </a:rPr>
              <a:t>href</a:t>
            </a:r>
            <a:r>
              <a:rPr sz="2400"/>
              <a:t>="catalogue/newreleases.html"</a:t>
            </a:r>
            <a:r>
              <a:rPr sz="2400">
                <a:solidFill>
                  <a:srgbClr val="009193"/>
                </a:solidFill>
              </a:rPr>
              <a:t>&gt;</a:t>
            </a:r>
            <a:r>
              <a:rPr sz="2400"/>
              <a:t>new releases</a:t>
            </a:r>
            <a:r>
              <a:rPr sz="2400">
                <a:solidFill>
                  <a:srgbClr val="009193"/>
                </a:solidFill>
              </a:rPr>
              <a:t>&lt;/</a:t>
            </a:r>
            <a:r>
              <a:rPr sz="2400">
                <a:solidFill>
                  <a:srgbClr val="4E9192"/>
                </a:solidFill>
              </a:rPr>
              <a:t>a</a:t>
            </a:r>
            <a:r>
              <a:rPr sz="2400">
                <a:solidFill>
                  <a:srgbClr val="009193"/>
                </a:solidFill>
              </a:rPr>
              <a:t>&gt;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Formatting Elements - &lt;a&gt;"/>
          <p:cNvSpPr txBox="1">
            <a:spLocks noGrp="1"/>
          </p:cNvSpPr>
          <p:nvPr>
            <p:ph type="title"/>
          </p:nvPr>
        </p:nvSpPr>
        <p:spPr>
          <a:prstGeom prst="rect">
            <a:avLst/>
          </a:prstGeom>
        </p:spPr>
        <p:txBody>
          <a:bodyPr/>
          <a:lstStyle/>
          <a:p>
            <a:r>
              <a:t>Text Formatting Elements - </a:t>
            </a:r>
            <a:r>
              <a:rPr b="1">
                <a:latin typeface="+mj-lt"/>
                <a:ea typeface="+mj-ea"/>
                <a:cs typeface="+mj-cs"/>
                <a:sym typeface="Helvetica Neue"/>
              </a:rPr>
              <a:t>&lt;a&gt;</a:t>
            </a:r>
          </a:p>
        </p:txBody>
      </p:sp>
      <p:sp>
        <p:nvSpPr>
          <p:cNvPr id="299" name="Usually referred to as a link or hyperlink…"/>
          <p:cNvSpPr txBox="1">
            <a:spLocks noGrp="1"/>
          </p:cNvSpPr>
          <p:nvPr>
            <p:ph type="body" idx="1"/>
          </p:nvPr>
        </p:nvSpPr>
        <p:spPr>
          <a:xfrm>
            <a:off x="846693" y="2188649"/>
            <a:ext cx="15646877" cy="7175621"/>
          </a:xfrm>
          <a:prstGeom prst="rect">
            <a:avLst/>
          </a:prstGeom>
        </p:spPr>
        <p:txBody>
          <a:bodyPr/>
          <a:lstStyle/>
          <a:p>
            <a:pPr>
              <a:spcBef>
                <a:spcPts val="1200"/>
              </a:spcBef>
            </a:pPr>
            <a:r>
              <a:rPr sz="3200" dirty="0"/>
              <a:t>In a link to another section within the same page, </a:t>
            </a:r>
            <a:br>
              <a:rPr lang="en-GB" sz="3200" dirty="0"/>
            </a:br>
            <a:r>
              <a:rPr sz="3200" dirty="0"/>
              <a:t>the destination is identified in the </a:t>
            </a:r>
            <a:r>
              <a:rPr sz="3200" dirty="0" err="1"/>
              <a:t>href</a:t>
            </a:r>
            <a:r>
              <a:rPr sz="3200" dirty="0"/>
              <a:t> attribute </a:t>
            </a:r>
            <a:br>
              <a:rPr lang="en-GB" sz="3200" dirty="0"/>
            </a:br>
            <a:r>
              <a:rPr sz="3200" dirty="0"/>
              <a:t>by a hash symbol combined with the id attribute </a:t>
            </a:r>
            <a:br>
              <a:rPr lang="en-GB" sz="3200" dirty="0"/>
            </a:br>
            <a:r>
              <a:rPr sz="3200" dirty="0"/>
              <a:t>of the destination</a:t>
            </a:r>
          </a:p>
        </p:txBody>
      </p:sp>
      <p:sp>
        <p:nvSpPr>
          <p:cNvPr id="300"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302" name="&lt;a href=&quot;#q1&quot;&gt;Q.Does it matter where I live?&lt;/a&gt;"/>
          <p:cNvSpPr txBox="1"/>
          <p:nvPr/>
        </p:nvSpPr>
        <p:spPr>
          <a:xfrm>
            <a:off x="1403617" y="5023817"/>
            <a:ext cx="10614211" cy="506125"/>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67735" tIns="67735" rIns="67735" bIns="67735" anchor="b">
            <a:spAutoFit/>
          </a:bodyPr>
          <a:lstStyle/>
          <a:p>
            <a:pPr>
              <a:defRPr sz="1800">
                <a:latin typeface="Monaco"/>
                <a:ea typeface="Monaco"/>
                <a:cs typeface="Monaco"/>
                <a:sym typeface="Monaco"/>
              </a:defRPr>
            </a:pPr>
            <a:r>
              <a:rPr sz="2400" dirty="0">
                <a:solidFill>
                  <a:srgbClr val="009193"/>
                </a:solidFill>
              </a:rPr>
              <a:t>&lt;</a:t>
            </a:r>
            <a:r>
              <a:rPr sz="2400" dirty="0">
                <a:solidFill>
                  <a:srgbClr val="4E9192"/>
                </a:solidFill>
              </a:rPr>
              <a:t>a</a:t>
            </a:r>
            <a:r>
              <a:rPr sz="2400" dirty="0"/>
              <a:t> </a:t>
            </a:r>
            <a:r>
              <a:rPr sz="2400" dirty="0" err="1">
                <a:solidFill>
                  <a:srgbClr val="932192"/>
                </a:solidFill>
              </a:rPr>
              <a:t>href</a:t>
            </a:r>
            <a:r>
              <a:rPr sz="2400" dirty="0"/>
              <a:t>=</a:t>
            </a:r>
            <a:r>
              <a:rPr sz="2400" dirty="0">
                <a:solidFill>
                  <a:srgbClr val="3933FF"/>
                </a:solidFill>
              </a:rPr>
              <a:t>"#q1"</a:t>
            </a:r>
            <a:r>
              <a:rPr sz="2400" dirty="0">
                <a:solidFill>
                  <a:srgbClr val="009193"/>
                </a:solidFill>
              </a:rPr>
              <a:t>&gt;</a:t>
            </a:r>
            <a:r>
              <a:rPr sz="2400" dirty="0" err="1"/>
              <a:t>Q.Does</a:t>
            </a:r>
            <a:r>
              <a:rPr sz="2400" dirty="0"/>
              <a:t> it matter where I live?</a:t>
            </a:r>
            <a:r>
              <a:rPr sz="2400" dirty="0">
                <a:solidFill>
                  <a:srgbClr val="009193"/>
                </a:solidFill>
              </a:rPr>
              <a:t>&lt;/</a:t>
            </a:r>
            <a:r>
              <a:rPr sz="2400" dirty="0">
                <a:solidFill>
                  <a:srgbClr val="4E9192"/>
                </a:solidFill>
              </a:rPr>
              <a:t>a</a:t>
            </a:r>
            <a:r>
              <a:rPr sz="2400" dirty="0">
                <a:solidFill>
                  <a:srgbClr val="009193"/>
                </a:solidFill>
              </a:rPr>
              <a:t>&gt;</a:t>
            </a:r>
          </a:p>
        </p:txBody>
      </p:sp>
      <p:sp>
        <p:nvSpPr>
          <p:cNvPr id="303" name="&lt;li&gt;…"/>
          <p:cNvSpPr txBox="1"/>
          <p:nvPr/>
        </p:nvSpPr>
        <p:spPr>
          <a:xfrm>
            <a:off x="1403616" y="5916116"/>
            <a:ext cx="10614211" cy="2722116"/>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67735" tIns="67735" rIns="67735" bIns="67735" anchor="b">
            <a:spAutoFit/>
          </a:bodyPr>
          <a:lstStyle/>
          <a:p>
            <a:pPr>
              <a:defRPr sz="1800">
                <a:latin typeface="Monaco"/>
                <a:ea typeface="Monaco"/>
                <a:cs typeface="Monaco"/>
                <a:sym typeface="Monaco"/>
              </a:defRPr>
            </a:pPr>
            <a:r>
              <a:rPr sz="2400" dirty="0"/>
              <a:t>      </a:t>
            </a:r>
            <a:r>
              <a:rPr sz="2400" dirty="0">
                <a:solidFill>
                  <a:srgbClr val="009193"/>
                </a:solidFill>
              </a:rPr>
              <a:t>&lt;</a:t>
            </a:r>
            <a:r>
              <a:rPr sz="2400" dirty="0">
                <a:solidFill>
                  <a:srgbClr val="4E9192"/>
                </a:solidFill>
              </a:rPr>
              <a:t>li</a:t>
            </a:r>
            <a:r>
              <a:rPr sz="2400" dirty="0">
                <a:solidFill>
                  <a:srgbClr val="009193"/>
                </a:solidFill>
              </a:rPr>
              <a:t>&gt;</a:t>
            </a:r>
          </a:p>
          <a:p>
            <a:pPr>
              <a:defRPr sz="1800">
                <a:latin typeface="Monaco"/>
                <a:ea typeface="Monaco"/>
                <a:cs typeface="Monaco"/>
                <a:sym typeface="Monaco"/>
              </a:defRPr>
            </a:pPr>
            <a:r>
              <a:rPr sz="2400" dirty="0"/>
              <a:t>        </a:t>
            </a:r>
            <a:r>
              <a:rPr sz="2400" dirty="0">
                <a:solidFill>
                  <a:srgbClr val="009193"/>
                </a:solidFill>
              </a:rPr>
              <a:t>&lt;</a:t>
            </a:r>
            <a:r>
              <a:rPr sz="2400" dirty="0">
                <a:solidFill>
                  <a:srgbClr val="4E9192"/>
                </a:solidFill>
              </a:rPr>
              <a:t>a</a:t>
            </a:r>
            <a:r>
              <a:rPr sz="2400" dirty="0"/>
              <a:t> </a:t>
            </a:r>
            <a:r>
              <a:rPr sz="2400" dirty="0">
                <a:solidFill>
                  <a:srgbClr val="932192"/>
                </a:solidFill>
              </a:rPr>
              <a:t>id</a:t>
            </a:r>
            <a:r>
              <a:rPr sz="2400" dirty="0"/>
              <a:t>=</a:t>
            </a:r>
            <a:r>
              <a:rPr sz="2400" dirty="0">
                <a:solidFill>
                  <a:srgbClr val="3933FF"/>
                </a:solidFill>
              </a:rPr>
              <a:t>"q1"</a:t>
            </a:r>
            <a:r>
              <a:rPr sz="2400" dirty="0">
                <a:solidFill>
                  <a:srgbClr val="009193"/>
                </a:solidFill>
              </a:rPr>
              <a:t>&gt;</a:t>
            </a:r>
            <a:r>
              <a:rPr sz="2400" dirty="0" err="1"/>
              <a:t>Q.Does</a:t>
            </a:r>
            <a:r>
              <a:rPr sz="2400" dirty="0"/>
              <a:t> it matter where I live?</a:t>
            </a:r>
            <a:r>
              <a:rPr sz="2400" dirty="0">
                <a:solidFill>
                  <a:srgbClr val="009193"/>
                </a:solidFill>
              </a:rPr>
              <a:t>&lt;/</a:t>
            </a:r>
            <a:r>
              <a:rPr sz="2400" dirty="0">
                <a:solidFill>
                  <a:srgbClr val="4E9192"/>
                </a:solidFill>
              </a:rPr>
              <a:t>a</a:t>
            </a:r>
            <a:r>
              <a:rPr sz="2400" dirty="0">
                <a:solidFill>
                  <a:srgbClr val="009193"/>
                </a:solidFill>
              </a:rPr>
              <a:t>&gt;</a:t>
            </a:r>
          </a:p>
          <a:p>
            <a:pPr>
              <a:defRPr sz="1800">
                <a:latin typeface="Monaco"/>
                <a:ea typeface="Monaco"/>
                <a:cs typeface="Monaco"/>
                <a:sym typeface="Monaco"/>
              </a:defRPr>
            </a:pPr>
            <a:r>
              <a:rPr sz="2400" dirty="0"/>
              <a:t>      </a:t>
            </a:r>
            <a:r>
              <a:rPr sz="2400" dirty="0">
                <a:solidFill>
                  <a:srgbClr val="009193"/>
                </a:solidFill>
              </a:rPr>
              <a:t>&lt;/</a:t>
            </a:r>
            <a:r>
              <a:rPr sz="2400" dirty="0">
                <a:solidFill>
                  <a:srgbClr val="4E9192"/>
                </a:solidFill>
              </a:rPr>
              <a:t>li</a:t>
            </a:r>
            <a:r>
              <a:rPr sz="2400" dirty="0">
                <a:solidFill>
                  <a:srgbClr val="009193"/>
                </a:solidFill>
              </a:rPr>
              <a:t>&gt;</a:t>
            </a:r>
          </a:p>
          <a:p>
            <a:pPr>
              <a:defRPr sz="1800">
                <a:latin typeface="Monaco"/>
                <a:ea typeface="Monaco"/>
                <a:cs typeface="Monaco"/>
                <a:sym typeface="Monaco"/>
              </a:defRPr>
            </a:pPr>
            <a:r>
              <a:rPr sz="2400" dirty="0"/>
              <a:t>      </a:t>
            </a:r>
            <a:r>
              <a:rPr sz="2400" dirty="0">
                <a:solidFill>
                  <a:srgbClr val="009193"/>
                </a:solidFill>
              </a:rPr>
              <a:t>&lt;</a:t>
            </a:r>
            <a:r>
              <a:rPr sz="2400" dirty="0">
                <a:solidFill>
                  <a:srgbClr val="4E9192"/>
                </a:solidFill>
              </a:rPr>
              <a:t>li</a:t>
            </a:r>
            <a:r>
              <a:rPr sz="2400" dirty="0">
                <a:solidFill>
                  <a:srgbClr val="009193"/>
                </a:solidFill>
              </a:rPr>
              <a:t>&gt;</a:t>
            </a:r>
          </a:p>
          <a:p>
            <a:pPr>
              <a:defRPr sz="1800">
                <a:latin typeface="Monaco"/>
                <a:ea typeface="Monaco"/>
                <a:cs typeface="Monaco"/>
                <a:sym typeface="Monaco"/>
              </a:defRPr>
            </a:pPr>
            <a:r>
              <a:rPr sz="2400" dirty="0"/>
              <a:t>        </a:t>
            </a:r>
            <a:r>
              <a:rPr sz="2400" dirty="0" err="1"/>
              <a:t>A.Our</a:t>
            </a:r>
            <a:r>
              <a:rPr sz="2400" dirty="0"/>
              <a:t> service is only available in the republic of Ireland,</a:t>
            </a:r>
          </a:p>
          <a:p>
            <a:pPr>
              <a:defRPr sz="1800">
                <a:latin typeface="Monaco"/>
                <a:ea typeface="Monaco"/>
                <a:cs typeface="Monaco"/>
                <a:sym typeface="Monaco"/>
              </a:defRPr>
            </a:pPr>
            <a:r>
              <a:rPr sz="2400" dirty="0"/>
              <a:t>        we use "An Post" and deliver to all 26 counties.</a:t>
            </a:r>
          </a:p>
          <a:p>
            <a:pPr>
              <a:defRPr sz="1800">
                <a:latin typeface="Monaco"/>
                <a:ea typeface="Monaco"/>
                <a:cs typeface="Monaco"/>
                <a:sym typeface="Monaco"/>
              </a:defRPr>
            </a:pPr>
            <a:r>
              <a:rPr sz="2400" dirty="0"/>
              <a:t>      </a:t>
            </a:r>
            <a:r>
              <a:rPr sz="2400" dirty="0">
                <a:solidFill>
                  <a:srgbClr val="009193"/>
                </a:solidFill>
              </a:rPr>
              <a:t>&lt;/</a:t>
            </a:r>
            <a:r>
              <a:rPr sz="2400" dirty="0">
                <a:solidFill>
                  <a:srgbClr val="4E9192"/>
                </a:solidFill>
              </a:rPr>
              <a:t>li</a:t>
            </a:r>
            <a:r>
              <a:rPr sz="2400" dirty="0">
                <a:solidFill>
                  <a:srgbClr val="009193"/>
                </a:solidFill>
              </a:rPr>
              <a:t>&gt;</a:t>
            </a:r>
          </a:p>
        </p:txBody>
      </p:sp>
    </p:spTree>
    <p:extLst>
      <p:ext uri="{BB962C8B-B14F-4D97-AF65-F5344CB8AC3E}">
        <p14:creationId xmlns:p14="http://schemas.microsoft.com/office/powerpoint/2010/main" val="178496985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 Formatting Elements - &lt;em&gt;"/>
          <p:cNvSpPr txBox="1">
            <a:spLocks noGrp="1"/>
          </p:cNvSpPr>
          <p:nvPr>
            <p:ph type="title"/>
          </p:nvPr>
        </p:nvSpPr>
        <p:spPr>
          <a:prstGeom prst="rect">
            <a:avLst/>
          </a:prstGeom>
        </p:spPr>
        <p:txBody>
          <a:bodyPr/>
          <a:lstStyle/>
          <a:p>
            <a:r>
              <a:t>Text Formatting Elements - </a:t>
            </a:r>
            <a:r>
              <a:rPr b="1">
                <a:latin typeface="+mj-lt"/>
                <a:ea typeface="+mj-ea"/>
                <a:cs typeface="+mj-cs"/>
                <a:sym typeface="Helvetica Neue"/>
              </a:rPr>
              <a:t>&lt;em&gt;</a:t>
            </a:r>
            <a:r>
              <a:t> </a:t>
            </a:r>
          </a:p>
        </p:txBody>
      </p:sp>
      <p:sp>
        <p:nvSpPr>
          <p:cNvPr id="306" name="The em element is used to emphasize text content, and displays in italics in all current browsers. It provides semantic meaning about the text it contains,"/>
          <p:cNvSpPr txBox="1">
            <a:spLocks noGrp="1"/>
          </p:cNvSpPr>
          <p:nvPr>
            <p:ph type="body" sz="half" idx="1"/>
          </p:nvPr>
        </p:nvSpPr>
        <p:spPr>
          <a:prstGeom prst="rect">
            <a:avLst/>
          </a:prstGeom>
        </p:spPr>
        <p:txBody>
          <a:bodyPr/>
          <a:lstStyle/>
          <a:p>
            <a:r>
              <a:t>The em element is used to emphasize text content, and displays in italics in all current browsers. It provides semantic meaning about the text it contains,</a:t>
            </a:r>
          </a:p>
        </p:txBody>
      </p:sp>
      <p:sp>
        <p:nvSpPr>
          <p:cNvPr id="307"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308" name="This week we recommend &lt;em&gt;the Mountain&lt;/em&gt;."/>
          <p:cNvSpPr txBox="1"/>
          <p:nvPr/>
        </p:nvSpPr>
        <p:spPr>
          <a:xfrm>
            <a:off x="8169242" y="5081897"/>
            <a:ext cx="6805285" cy="506125"/>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none" lIns="67735" tIns="67735" rIns="67735" bIns="67735" anchor="b">
            <a:spAutoFit/>
          </a:bodyPr>
          <a:lstStyle/>
          <a:p>
            <a:pPr>
              <a:defRPr sz="1800">
                <a:latin typeface="Monaco"/>
                <a:ea typeface="Monaco"/>
                <a:cs typeface="Monaco"/>
                <a:sym typeface="Monaco"/>
              </a:defRPr>
            </a:pPr>
            <a:r>
              <a:rPr sz="2400"/>
              <a:t>This week we recommend </a:t>
            </a:r>
            <a:r>
              <a:rPr sz="2400">
                <a:solidFill>
                  <a:srgbClr val="009193"/>
                </a:solidFill>
              </a:rPr>
              <a:t>&lt;</a:t>
            </a:r>
            <a:r>
              <a:rPr sz="2400">
                <a:solidFill>
                  <a:srgbClr val="4E9192"/>
                </a:solidFill>
              </a:rPr>
              <a:t>em</a:t>
            </a:r>
            <a:r>
              <a:rPr sz="2400">
                <a:solidFill>
                  <a:srgbClr val="009193"/>
                </a:solidFill>
              </a:rPr>
              <a:t>&gt;</a:t>
            </a:r>
            <a:r>
              <a:rPr sz="2400"/>
              <a:t>the Mountain</a:t>
            </a:r>
            <a:r>
              <a:rPr sz="2400">
                <a:solidFill>
                  <a:srgbClr val="009193"/>
                </a:solidFill>
              </a:rPr>
              <a:t>&lt;/</a:t>
            </a:r>
            <a:r>
              <a:rPr sz="2400">
                <a:solidFill>
                  <a:srgbClr val="4E9192"/>
                </a:solidFill>
              </a:rPr>
              <a:t>em</a:t>
            </a:r>
            <a:r>
              <a:rPr sz="2400">
                <a:solidFill>
                  <a:srgbClr val="009193"/>
                </a:solidFill>
              </a:rPr>
              <a:t>&gt;</a:t>
            </a:r>
            <a:r>
              <a:rPr sz="2400"/>
              <a:t>.</a:t>
            </a:r>
          </a:p>
        </p:txBody>
      </p:sp>
      <p:pic>
        <p:nvPicPr>
          <p:cNvPr id="309" name="Screen Shot 2018-01-31 at 09.59.12.png" descr="Screen Shot 2018-01-31 at 09.59.12.png"/>
          <p:cNvPicPr>
            <a:picLocks noChangeAspect="1"/>
          </p:cNvPicPr>
          <p:nvPr/>
        </p:nvPicPr>
        <p:blipFill>
          <a:blip r:embed="rId2">
            <a:extLst/>
          </a:blip>
          <a:stretch>
            <a:fillRect/>
          </a:stretch>
        </p:blipFill>
        <p:spPr>
          <a:xfrm>
            <a:off x="2981509" y="6176473"/>
            <a:ext cx="13784155" cy="1405510"/>
          </a:xfrm>
          <a:prstGeom prst="rect">
            <a:avLst/>
          </a:prstGeom>
          <a:ln w="12700">
            <a:solidFill>
              <a:srgbClr val="000000"/>
            </a:solidFill>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 Formatting Elements - &lt;q&gt;"/>
          <p:cNvSpPr txBox="1">
            <a:spLocks noGrp="1"/>
          </p:cNvSpPr>
          <p:nvPr>
            <p:ph type="title"/>
          </p:nvPr>
        </p:nvSpPr>
        <p:spPr>
          <a:prstGeom prst="rect">
            <a:avLst/>
          </a:prstGeom>
        </p:spPr>
        <p:txBody>
          <a:bodyPr/>
          <a:lstStyle/>
          <a:p>
            <a:r>
              <a:t>Text Formatting Elements - </a:t>
            </a:r>
            <a:r>
              <a:rPr b="1">
                <a:latin typeface="+mj-lt"/>
                <a:ea typeface="+mj-ea"/>
                <a:cs typeface="+mj-cs"/>
                <a:sym typeface="Helvetica Neue"/>
              </a:rPr>
              <a:t>&lt;q&gt;</a:t>
            </a:r>
          </a:p>
        </p:txBody>
      </p:sp>
      <p:sp>
        <p:nvSpPr>
          <p:cNvPr id="312" name="Used for inline quotations (instead of blockquote, which sets the quotation in its own block.…"/>
          <p:cNvSpPr txBox="1">
            <a:spLocks noGrp="1"/>
          </p:cNvSpPr>
          <p:nvPr>
            <p:ph type="body" idx="1"/>
          </p:nvPr>
        </p:nvSpPr>
        <p:spPr>
          <a:xfrm>
            <a:off x="762023" y="2218280"/>
            <a:ext cx="15816216" cy="5181663"/>
          </a:xfrm>
          <a:prstGeom prst="rect">
            <a:avLst/>
          </a:prstGeom>
        </p:spPr>
        <p:txBody>
          <a:bodyPr/>
          <a:lstStyle/>
          <a:p>
            <a:pPr>
              <a:spcBef>
                <a:spcPts val="1867"/>
              </a:spcBef>
            </a:pPr>
            <a:r>
              <a:rPr dirty="0"/>
              <a:t>Used for inline quotations (instead of blockquote, which sets the quotation in its own block.</a:t>
            </a:r>
          </a:p>
          <a:p>
            <a:pPr>
              <a:spcBef>
                <a:spcPts val="1867"/>
              </a:spcBef>
            </a:pPr>
            <a:r>
              <a:rPr dirty="0"/>
              <a:t>It is intended that the browser should insert the necessary quotation marks, the style of which should depend on the language of the document or that section of the document, rather than the author adding quotation marks</a:t>
            </a:r>
          </a:p>
          <a:p>
            <a:pPr>
              <a:spcBef>
                <a:spcPts val="1867"/>
              </a:spcBef>
            </a:pPr>
            <a:r>
              <a:rPr dirty="0"/>
              <a:t>This can sometimes cause double sets of quotation marks to appear.</a:t>
            </a:r>
          </a:p>
        </p:txBody>
      </p:sp>
      <p:sp>
        <p:nvSpPr>
          <p:cNvPr id="313"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pic>
        <p:nvPicPr>
          <p:cNvPr id="314" name="Screen shot 2010-09-20 at 14.35.32.png" descr="Screen shot 2010-09-20 at 14.35.32.png"/>
          <p:cNvPicPr>
            <a:picLocks noChangeAspect="1"/>
          </p:cNvPicPr>
          <p:nvPr/>
        </p:nvPicPr>
        <p:blipFill>
          <a:blip r:embed="rId2">
            <a:extLst/>
          </a:blip>
          <a:stretch>
            <a:fillRect/>
          </a:stretch>
        </p:blipFill>
        <p:spPr>
          <a:xfrm>
            <a:off x="1168436" y="8550191"/>
            <a:ext cx="15016445" cy="948296"/>
          </a:xfrm>
          <a:prstGeom prst="rect">
            <a:avLst/>
          </a:prstGeom>
          <a:ln w="12700">
            <a:solidFill>
              <a:srgbClr val="000000"/>
            </a:solidFill>
            <a:miter lim="400000"/>
          </a:ln>
        </p:spPr>
      </p:pic>
      <p:sp>
        <p:nvSpPr>
          <p:cNvPr id="315" name="&lt;p&gt;…"/>
          <p:cNvSpPr txBox="1"/>
          <p:nvPr/>
        </p:nvSpPr>
        <p:spPr>
          <a:xfrm>
            <a:off x="1168437" y="6241408"/>
            <a:ext cx="15016444" cy="1983452"/>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67735" tIns="67735" rIns="67735" bIns="67735" anchor="b">
            <a:spAutoFit/>
          </a:bodyPr>
          <a:lstStyle/>
          <a:p>
            <a:pPr>
              <a:defRPr sz="1800">
                <a:latin typeface="Monaco"/>
                <a:ea typeface="Monaco"/>
                <a:cs typeface="Monaco"/>
                <a:sym typeface="Monaco"/>
              </a:defRPr>
            </a:pPr>
            <a:r>
              <a:rPr sz="2400"/>
              <a:t>    </a:t>
            </a:r>
            <a:r>
              <a:rPr sz="2400">
                <a:solidFill>
                  <a:srgbClr val="009193"/>
                </a:solidFill>
              </a:rPr>
              <a:t>&lt;</a:t>
            </a:r>
            <a:r>
              <a:rPr sz="2400">
                <a:solidFill>
                  <a:srgbClr val="4E9192"/>
                </a:solidFill>
              </a:rPr>
              <a:t>p</a:t>
            </a:r>
            <a:r>
              <a:rPr sz="2400">
                <a:solidFill>
                  <a:srgbClr val="009193"/>
                </a:solidFill>
              </a:rPr>
              <a:t>&gt;</a:t>
            </a:r>
          </a:p>
          <a:p>
            <a:pPr>
              <a:defRPr sz="1800">
                <a:latin typeface="Monaco"/>
                <a:ea typeface="Monaco"/>
                <a:cs typeface="Monaco"/>
                <a:sym typeface="Monaco"/>
              </a:defRPr>
            </a:pPr>
            <a:r>
              <a:rPr sz="2400"/>
              <a:t>      Not so good one from film.com: </a:t>
            </a:r>
            <a:r>
              <a:rPr sz="2400">
                <a:solidFill>
                  <a:srgbClr val="009193"/>
                </a:solidFill>
              </a:rPr>
              <a:t>&lt;</a:t>
            </a:r>
            <a:r>
              <a:rPr sz="2400">
                <a:solidFill>
                  <a:srgbClr val="4E9192"/>
                </a:solidFill>
              </a:rPr>
              <a:t>q</a:t>
            </a:r>
            <a:r>
              <a:rPr sz="2400">
                <a:solidFill>
                  <a:srgbClr val="009193"/>
                </a:solidFill>
              </a:rPr>
              <a:t>&gt;</a:t>
            </a:r>
            <a:r>
              <a:rPr sz="2400"/>
              <a:t>The film is pretty, and there are a few </a:t>
            </a:r>
          </a:p>
          <a:p>
            <a:pPr>
              <a:defRPr sz="1800">
                <a:latin typeface="Monaco"/>
                <a:ea typeface="Monaco"/>
                <a:cs typeface="Monaco"/>
                <a:sym typeface="Monaco"/>
              </a:defRPr>
            </a:pPr>
            <a:r>
              <a:rPr sz="2400"/>
              <a:t>      solid moments every hour. But considered as a work of cinema, with paid </a:t>
            </a:r>
          </a:p>
          <a:p>
            <a:pPr>
              <a:defRPr sz="1800">
                <a:latin typeface="Monaco"/>
                <a:ea typeface="Monaco"/>
                <a:cs typeface="Monaco"/>
                <a:sym typeface="Monaco"/>
              </a:defRPr>
            </a:pPr>
            <a:r>
              <a:rPr sz="2400"/>
              <a:t>      professionals involved, it's an extremely lackluster story.</a:t>
            </a:r>
            <a:r>
              <a:rPr sz="2400">
                <a:solidFill>
                  <a:srgbClr val="009193"/>
                </a:solidFill>
              </a:rPr>
              <a:t>&lt;/</a:t>
            </a:r>
            <a:r>
              <a:rPr sz="2400">
                <a:solidFill>
                  <a:srgbClr val="4E9192"/>
                </a:solidFill>
              </a:rPr>
              <a:t>q</a:t>
            </a:r>
            <a:r>
              <a:rPr sz="2400">
                <a:solidFill>
                  <a:srgbClr val="009193"/>
                </a:solidFill>
              </a:rPr>
              <a:t>&gt;</a:t>
            </a:r>
          </a:p>
          <a:p>
            <a:pPr>
              <a:defRPr sz="1800">
                <a:latin typeface="Monaco"/>
                <a:ea typeface="Monaco"/>
                <a:cs typeface="Monaco"/>
                <a:sym typeface="Monaco"/>
              </a:defRPr>
            </a:pPr>
            <a:r>
              <a:rPr sz="2400"/>
              <a:t>    </a:t>
            </a:r>
            <a:r>
              <a:rPr sz="2400">
                <a:solidFill>
                  <a:srgbClr val="009193"/>
                </a:solidFill>
              </a:rPr>
              <a:t>&lt;/</a:t>
            </a:r>
            <a:r>
              <a:rPr sz="2400">
                <a:solidFill>
                  <a:srgbClr val="4E9192"/>
                </a:solidFill>
              </a:rPr>
              <a:t>p</a:t>
            </a:r>
            <a:r>
              <a:rPr sz="2400">
                <a:solidFill>
                  <a:srgbClr val="009193"/>
                </a:solidFill>
              </a:rPr>
              <a:t>&gt;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List Elements - Unordered List - &lt;ul&gt;"/>
          <p:cNvSpPr txBox="1">
            <a:spLocks noGrp="1"/>
          </p:cNvSpPr>
          <p:nvPr>
            <p:ph type="title"/>
          </p:nvPr>
        </p:nvSpPr>
        <p:spPr>
          <a:prstGeom prst="rect">
            <a:avLst/>
          </a:prstGeom>
        </p:spPr>
        <p:txBody>
          <a:bodyPr/>
          <a:lstStyle/>
          <a:p>
            <a:r>
              <a:t>List Elements - Unordered List - </a:t>
            </a:r>
            <a:r>
              <a:rPr b="1">
                <a:latin typeface="+mj-lt"/>
                <a:ea typeface="+mj-ea"/>
                <a:cs typeface="+mj-cs"/>
                <a:sym typeface="Helvetica Neue"/>
              </a:rPr>
              <a:t>&lt;ul&gt;</a:t>
            </a:r>
          </a:p>
        </p:txBody>
      </p:sp>
      <p:sp>
        <p:nvSpPr>
          <p:cNvPr id="318" name="Used to group a collection of items together in a list, but in a way that doesn’t suggest an order of precedence or importance.…"/>
          <p:cNvSpPr txBox="1">
            <a:spLocks noGrp="1"/>
          </p:cNvSpPr>
          <p:nvPr>
            <p:ph type="body" sz="half" idx="1"/>
          </p:nvPr>
        </p:nvSpPr>
        <p:spPr>
          <a:xfrm>
            <a:off x="762024" y="2424982"/>
            <a:ext cx="6079252" cy="7458571"/>
          </a:xfrm>
          <a:prstGeom prst="rect">
            <a:avLst/>
          </a:prstGeom>
        </p:spPr>
        <p:txBody>
          <a:bodyPr/>
          <a:lstStyle/>
          <a:p>
            <a:r>
              <a:rPr dirty="0"/>
              <a:t>Used to group a collection of items together in a list, but in a way that doesn’t suggest an order of precedence or importance.</a:t>
            </a:r>
          </a:p>
          <a:p>
            <a:r>
              <a:rPr dirty="0"/>
              <a:t>Individual items in the list marked with - li</a:t>
            </a:r>
          </a:p>
        </p:txBody>
      </p:sp>
      <p:sp>
        <p:nvSpPr>
          <p:cNvPr id="319"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320" name="&lt;ul&gt;…"/>
          <p:cNvSpPr txBox="1"/>
          <p:nvPr/>
        </p:nvSpPr>
        <p:spPr>
          <a:xfrm>
            <a:off x="8094380" y="2424982"/>
            <a:ext cx="7061415" cy="2702239"/>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lIns="67735" tIns="67735" rIns="67735" bIns="67735" anchor="ctr">
            <a:spAutoFit/>
          </a:bodyPr>
          <a:lstStyle/>
          <a:p>
            <a:pPr>
              <a:defRPr sz="2500" b="1">
                <a:solidFill>
                  <a:srgbClr val="011480"/>
                </a:solidFill>
                <a:latin typeface="Menlo"/>
                <a:ea typeface="Menlo"/>
                <a:cs typeface="Menlo"/>
                <a:sym typeface="Menlo"/>
              </a:defRPr>
            </a:pPr>
            <a:r>
              <a:rPr sz="3334"/>
              <a:t>&lt;ul&gt;</a:t>
            </a:r>
          </a:p>
          <a:p>
            <a:pPr>
              <a:defRPr sz="2500">
                <a:latin typeface="Menlo"/>
                <a:ea typeface="Menlo"/>
                <a:cs typeface="Menlo"/>
                <a:sym typeface="Menlo"/>
              </a:defRPr>
            </a:pPr>
            <a:r>
              <a:rPr sz="3334"/>
              <a:t>  &lt;</a:t>
            </a:r>
            <a:r>
              <a:rPr sz="3334" b="1">
                <a:solidFill>
                  <a:srgbClr val="011480"/>
                </a:solidFill>
              </a:rPr>
              <a:t>li</a:t>
            </a:r>
            <a:r>
              <a:rPr sz="3334"/>
              <a:t>&gt;The Mountain&lt;/</a:t>
            </a:r>
            <a:r>
              <a:rPr sz="3334" b="1">
                <a:solidFill>
                  <a:srgbClr val="011480"/>
                </a:solidFill>
              </a:rPr>
              <a:t>li</a:t>
            </a:r>
            <a:r>
              <a:rPr sz="3334"/>
              <a:t>&gt;</a:t>
            </a:r>
          </a:p>
          <a:p>
            <a:pPr>
              <a:defRPr sz="2500">
                <a:latin typeface="Menlo"/>
                <a:ea typeface="Menlo"/>
                <a:cs typeface="Menlo"/>
                <a:sym typeface="Menlo"/>
              </a:defRPr>
            </a:pPr>
            <a:r>
              <a:rPr sz="3334"/>
              <a:t>  &lt;</a:t>
            </a:r>
            <a:r>
              <a:rPr sz="3334" b="1">
                <a:solidFill>
                  <a:srgbClr val="011480"/>
                </a:solidFill>
              </a:rPr>
              <a:t>li</a:t>
            </a:r>
            <a:r>
              <a:rPr sz="3334"/>
              <a:t>&gt;Into Thin Air&lt;/</a:t>
            </a:r>
            <a:r>
              <a:rPr sz="3334" b="1">
                <a:solidFill>
                  <a:srgbClr val="011480"/>
                </a:solidFill>
              </a:rPr>
              <a:t>li</a:t>
            </a:r>
            <a:r>
              <a:rPr sz="3334"/>
              <a:t>&gt;</a:t>
            </a:r>
          </a:p>
          <a:p>
            <a:pPr>
              <a:defRPr sz="2500">
                <a:latin typeface="Menlo"/>
                <a:ea typeface="Menlo"/>
                <a:cs typeface="Menlo"/>
                <a:sym typeface="Menlo"/>
              </a:defRPr>
            </a:pPr>
            <a:r>
              <a:rPr sz="3334"/>
              <a:t>  &lt;</a:t>
            </a:r>
            <a:r>
              <a:rPr sz="3334" b="1">
                <a:solidFill>
                  <a:srgbClr val="011480"/>
                </a:solidFill>
              </a:rPr>
              <a:t>li</a:t>
            </a:r>
            <a:r>
              <a:rPr sz="3334"/>
              <a:t>&gt;Everest&lt;/</a:t>
            </a:r>
            <a:r>
              <a:rPr sz="3334" b="1">
                <a:solidFill>
                  <a:srgbClr val="011480"/>
                </a:solidFill>
              </a:rPr>
              <a:t>li</a:t>
            </a:r>
            <a:r>
              <a:rPr sz="3334"/>
              <a:t>&gt;</a:t>
            </a:r>
          </a:p>
          <a:p>
            <a:pPr>
              <a:defRPr sz="2500">
                <a:latin typeface="Menlo"/>
                <a:ea typeface="Menlo"/>
                <a:cs typeface="Menlo"/>
                <a:sym typeface="Menlo"/>
              </a:defRPr>
            </a:pPr>
            <a:r>
              <a:rPr sz="3334"/>
              <a:t>&lt;/</a:t>
            </a:r>
            <a:r>
              <a:rPr sz="3334" b="1">
                <a:solidFill>
                  <a:srgbClr val="011480"/>
                </a:solidFill>
              </a:rPr>
              <a:t>ul</a:t>
            </a:r>
            <a:r>
              <a:rPr sz="3334"/>
              <a:t>&gt;</a:t>
            </a:r>
          </a:p>
        </p:txBody>
      </p:sp>
      <p:pic>
        <p:nvPicPr>
          <p:cNvPr id="321" name="Screen Shot 2018-01-31 at 10.00.59.png" descr="Screen Shot 2018-01-31 at 10.00.59.png"/>
          <p:cNvPicPr>
            <a:picLocks noChangeAspect="1"/>
          </p:cNvPicPr>
          <p:nvPr/>
        </p:nvPicPr>
        <p:blipFill>
          <a:blip r:embed="rId2">
            <a:extLst/>
          </a:blip>
          <a:stretch>
            <a:fillRect/>
          </a:stretch>
        </p:blipFill>
        <p:spPr>
          <a:xfrm>
            <a:off x="8094380" y="5563283"/>
            <a:ext cx="7061415" cy="3911721"/>
          </a:xfrm>
          <a:prstGeom prst="rect">
            <a:avLst/>
          </a:prstGeom>
          <a:ln w="12700">
            <a:solidFill>
              <a:srgbClr val="000000"/>
            </a:solidFill>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List Elements - Ordered List - &lt;ol&gt;"/>
          <p:cNvSpPr txBox="1">
            <a:spLocks noGrp="1"/>
          </p:cNvSpPr>
          <p:nvPr>
            <p:ph type="title"/>
          </p:nvPr>
        </p:nvSpPr>
        <p:spPr>
          <a:prstGeom prst="rect">
            <a:avLst/>
          </a:prstGeom>
        </p:spPr>
        <p:txBody>
          <a:bodyPr/>
          <a:lstStyle/>
          <a:p>
            <a:r>
              <a:t>List Elements - Ordered List - </a:t>
            </a:r>
            <a:r>
              <a:rPr b="1">
                <a:latin typeface="+mj-lt"/>
                <a:ea typeface="+mj-ea"/>
                <a:cs typeface="+mj-cs"/>
                <a:sym typeface="Helvetica Neue"/>
              </a:rPr>
              <a:t>&lt;ol&gt;</a:t>
            </a:r>
          </a:p>
        </p:txBody>
      </p:sp>
      <p:sp>
        <p:nvSpPr>
          <p:cNvPr id="324" name="Like ul, used to group a collection of items together in a list…"/>
          <p:cNvSpPr txBox="1">
            <a:spLocks noGrp="1"/>
          </p:cNvSpPr>
          <p:nvPr>
            <p:ph type="body" sz="half" idx="1"/>
          </p:nvPr>
        </p:nvSpPr>
        <p:spPr>
          <a:xfrm>
            <a:off x="762024" y="2424982"/>
            <a:ext cx="6079252" cy="7802915"/>
          </a:xfrm>
          <a:prstGeom prst="rect">
            <a:avLst/>
          </a:prstGeom>
        </p:spPr>
        <p:txBody>
          <a:bodyPr/>
          <a:lstStyle/>
          <a:p>
            <a:r>
              <a:rPr dirty="0"/>
              <a:t>Like ul, used to group a collection of items together in a list</a:t>
            </a:r>
          </a:p>
          <a:p>
            <a:r>
              <a:rPr dirty="0"/>
              <a:t>However, the bullets in an unordered list are replaced with a series of incrementing numbers</a:t>
            </a:r>
          </a:p>
        </p:txBody>
      </p:sp>
      <p:sp>
        <p:nvSpPr>
          <p:cNvPr id="325"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
        <p:nvSpPr>
          <p:cNvPr id="326" name="&lt;ol&gt;…"/>
          <p:cNvSpPr txBox="1"/>
          <p:nvPr/>
        </p:nvSpPr>
        <p:spPr>
          <a:xfrm>
            <a:off x="8094380" y="2424982"/>
            <a:ext cx="7061415" cy="2702239"/>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lIns="67735" tIns="67735" rIns="67735" bIns="67735" anchor="ctr">
            <a:spAutoFit/>
          </a:bodyPr>
          <a:lstStyle/>
          <a:p>
            <a:pPr>
              <a:defRPr sz="2500" b="1">
                <a:solidFill>
                  <a:srgbClr val="011480"/>
                </a:solidFill>
                <a:latin typeface="Menlo"/>
                <a:ea typeface="Menlo"/>
                <a:cs typeface="Menlo"/>
                <a:sym typeface="Menlo"/>
              </a:defRPr>
            </a:pPr>
            <a:r>
              <a:rPr sz="3334"/>
              <a:t>&lt;ol&gt;</a:t>
            </a:r>
          </a:p>
          <a:p>
            <a:pPr>
              <a:defRPr sz="2500">
                <a:latin typeface="Menlo"/>
                <a:ea typeface="Menlo"/>
                <a:cs typeface="Menlo"/>
                <a:sym typeface="Menlo"/>
              </a:defRPr>
            </a:pPr>
            <a:r>
              <a:rPr sz="3334"/>
              <a:t>  &lt;</a:t>
            </a:r>
            <a:r>
              <a:rPr sz="3334" b="1">
                <a:solidFill>
                  <a:srgbClr val="011480"/>
                </a:solidFill>
              </a:rPr>
              <a:t>li</a:t>
            </a:r>
            <a:r>
              <a:rPr sz="3334"/>
              <a:t>&gt;The Mountain&lt;/</a:t>
            </a:r>
            <a:r>
              <a:rPr sz="3334" b="1">
                <a:solidFill>
                  <a:srgbClr val="011480"/>
                </a:solidFill>
              </a:rPr>
              <a:t>li</a:t>
            </a:r>
            <a:r>
              <a:rPr sz="3334"/>
              <a:t>&gt;</a:t>
            </a:r>
          </a:p>
          <a:p>
            <a:pPr>
              <a:defRPr sz="2500">
                <a:latin typeface="Menlo"/>
                <a:ea typeface="Menlo"/>
                <a:cs typeface="Menlo"/>
                <a:sym typeface="Menlo"/>
              </a:defRPr>
            </a:pPr>
            <a:r>
              <a:rPr sz="3334"/>
              <a:t>  &lt;</a:t>
            </a:r>
            <a:r>
              <a:rPr sz="3334" b="1">
                <a:solidFill>
                  <a:srgbClr val="011480"/>
                </a:solidFill>
              </a:rPr>
              <a:t>li</a:t>
            </a:r>
            <a:r>
              <a:rPr sz="3334"/>
              <a:t>&gt;Into Thin Air&lt;/</a:t>
            </a:r>
            <a:r>
              <a:rPr sz="3334" b="1">
                <a:solidFill>
                  <a:srgbClr val="011480"/>
                </a:solidFill>
              </a:rPr>
              <a:t>li</a:t>
            </a:r>
            <a:r>
              <a:rPr sz="3334"/>
              <a:t>&gt;</a:t>
            </a:r>
          </a:p>
          <a:p>
            <a:pPr>
              <a:defRPr sz="2500">
                <a:latin typeface="Menlo"/>
                <a:ea typeface="Menlo"/>
                <a:cs typeface="Menlo"/>
                <a:sym typeface="Menlo"/>
              </a:defRPr>
            </a:pPr>
            <a:r>
              <a:rPr sz="3334"/>
              <a:t>  &lt;</a:t>
            </a:r>
            <a:r>
              <a:rPr sz="3334" b="1">
                <a:solidFill>
                  <a:srgbClr val="011480"/>
                </a:solidFill>
              </a:rPr>
              <a:t>li</a:t>
            </a:r>
            <a:r>
              <a:rPr sz="3334"/>
              <a:t>&gt;Everest&lt;/</a:t>
            </a:r>
            <a:r>
              <a:rPr sz="3334" b="1">
                <a:solidFill>
                  <a:srgbClr val="011480"/>
                </a:solidFill>
              </a:rPr>
              <a:t>li</a:t>
            </a:r>
            <a:r>
              <a:rPr sz="3334"/>
              <a:t>&gt;</a:t>
            </a:r>
          </a:p>
          <a:p>
            <a:pPr>
              <a:defRPr sz="2500">
                <a:latin typeface="Menlo"/>
                <a:ea typeface="Menlo"/>
                <a:cs typeface="Menlo"/>
                <a:sym typeface="Menlo"/>
              </a:defRPr>
            </a:pPr>
            <a:r>
              <a:rPr sz="3334"/>
              <a:t>&lt;/o</a:t>
            </a:r>
            <a:r>
              <a:rPr sz="3334" b="1">
                <a:solidFill>
                  <a:srgbClr val="011480"/>
                </a:solidFill>
              </a:rPr>
              <a:t>l</a:t>
            </a:r>
            <a:r>
              <a:rPr sz="3334"/>
              <a:t>&gt;</a:t>
            </a:r>
          </a:p>
        </p:txBody>
      </p:sp>
      <p:pic>
        <p:nvPicPr>
          <p:cNvPr id="327" name="Screen Shot 2018-01-31 at 10.01.59.png" descr="Screen Shot 2018-01-31 at 10.01.59.png"/>
          <p:cNvPicPr>
            <a:picLocks noChangeAspect="1"/>
          </p:cNvPicPr>
          <p:nvPr/>
        </p:nvPicPr>
        <p:blipFill>
          <a:blip r:embed="rId2">
            <a:extLst/>
          </a:blip>
          <a:stretch>
            <a:fillRect/>
          </a:stretch>
        </p:blipFill>
        <p:spPr>
          <a:xfrm>
            <a:off x="8094380" y="5562481"/>
            <a:ext cx="7061417" cy="3860919"/>
          </a:xfrm>
          <a:prstGeom prst="rect">
            <a:avLst/>
          </a:prstGeom>
          <a:ln w="12700">
            <a:solidFill>
              <a:srgbClr val="000000"/>
            </a:solidFill>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36C7-8355-4D60-B5A5-B8D21E7576B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0AE36F6-943F-430E-870B-9A717DD41047}"/>
              </a:ext>
            </a:extLst>
          </p:cNvPr>
          <p:cNvSpPr>
            <a:spLocks noGrp="1"/>
          </p:cNvSpPr>
          <p:nvPr>
            <p:ph type="body" idx="1"/>
          </p:nvPr>
        </p:nvSpPr>
        <p:spPr/>
        <p:txBody>
          <a:bodyPr/>
          <a:lstStyle/>
          <a:p>
            <a:endParaRPr lang="en-GB"/>
          </a:p>
        </p:txBody>
      </p:sp>
      <p:pic>
        <p:nvPicPr>
          <p:cNvPr id="5" name="Picture 4">
            <a:extLst>
              <a:ext uri="{FF2B5EF4-FFF2-40B4-BE49-F238E27FC236}">
                <a16:creationId xmlns:a16="http://schemas.microsoft.com/office/drawing/2014/main" id="{EA09E999-638F-4780-AE2F-6C4892754EEB}"/>
              </a:ext>
            </a:extLst>
          </p:cNvPr>
          <p:cNvPicPr>
            <a:picLocks noChangeAspect="1"/>
          </p:cNvPicPr>
          <p:nvPr/>
        </p:nvPicPr>
        <p:blipFill>
          <a:blip r:embed="rId2"/>
          <a:stretch>
            <a:fillRect/>
          </a:stretch>
        </p:blipFill>
        <p:spPr>
          <a:xfrm>
            <a:off x="407193" y="1028700"/>
            <a:ext cx="16525875" cy="7296150"/>
          </a:xfrm>
          <a:prstGeom prst="rect">
            <a:avLst/>
          </a:prstGeom>
        </p:spPr>
      </p:pic>
    </p:spTree>
    <p:extLst>
      <p:ext uri="{BB962C8B-B14F-4D97-AF65-F5344CB8AC3E}">
        <p14:creationId xmlns:p14="http://schemas.microsoft.com/office/powerpoint/2010/main" val="18772800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Image &amp; Media Elements - &lt;img&gt;"/>
          <p:cNvSpPr txBox="1">
            <a:spLocks noGrp="1"/>
          </p:cNvSpPr>
          <p:nvPr>
            <p:ph type="title"/>
          </p:nvPr>
        </p:nvSpPr>
        <p:spPr>
          <a:prstGeom prst="rect">
            <a:avLst/>
          </a:prstGeom>
        </p:spPr>
        <p:txBody>
          <a:bodyPr/>
          <a:lstStyle/>
          <a:p>
            <a:r>
              <a:t>Image &amp; Media Elements - </a:t>
            </a:r>
            <a:r>
              <a:rPr b="1">
                <a:latin typeface="+mj-lt"/>
                <a:ea typeface="+mj-ea"/>
                <a:cs typeface="+mj-cs"/>
                <a:sym typeface="Helvetica Neue"/>
              </a:rPr>
              <a:t>&lt;img&gt;</a:t>
            </a:r>
          </a:p>
        </p:txBody>
      </p:sp>
      <p:sp>
        <p:nvSpPr>
          <p:cNvPr id="330" name="Provides a means for embedding an image in the document.…"/>
          <p:cNvSpPr txBox="1">
            <a:spLocks noGrp="1"/>
          </p:cNvSpPr>
          <p:nvPr>
            <p:ph type="body" sz="half" idx="1"/>
          </p:nvPr>
        </p:nvSpPr>
        <p:spPr>
          <a:xfrm>
            <a:off x="534141" y="2914364"/>
            <a:ext cx="8720933" cy="6450002"/>
          </a:xfrm>
          <a:prstGeom prst="rect">
            <a:avLst/>
          </a:prstGeom>
        </p:spPr>
        <p:txBody>
          <a:bodyPr/>
          <a:lstStyle/>
          <a:p>
            <a:r>
              <a:rPr sz="2400" dirty="0"/>
              <a:t>Provides a means for embedding an image in the document.</a:t>
            </a:r>
          </a:p>
          <a:p>
            <a:r>
              <a:rPr sz="2400" dirty="0"/>
              <a:t>Has a total of 12 attributes</a:t>
            </a:r>
          </a:p>
          <a:p>
            <a:pPr lvl="1"/>
            <a:r>
              <a:rPr sz="2400" dirty="0" err="1"/>
              <a:t>src</a:t>
            </a:r>
            <a:r>
              <a:rPr sz="2400" dirty="0"/>
              <a:t> provide a link to the image to be displayed</a:t>
            </a:r>
          </a:p>
          <a:p>
            <a:pPr lvl="1"/>
            <a:r>
              <a:rPr sz="2400" dirty="0"/>
              <a:t>alt provides text to be displayed if the image cannot be </a:t>
            </a:r>
            <a:r>
              <a:rPr sz="2400" dirty="0" err="1"/>
              <a:t>retreived</a:t>
            </a:r>
            <a:r>
              <a:rPr sz="2400" dirty="0"/>
              <a:t>.</a:t>
            </a:r>
          </a:p>
          <a:p>
            <a:pPr lvl="1"/>
            <a:r>
              <a:rPr sz="2400" dirty="0"/>
              <a:t>Height &amp; Width provide (optional) dimensions. Used to help the browser lay out images properly, and should </a:t>
            </a:r>
            <a:r>
              <a:rPr sz="2400" dirty="0" err="1"/>
              <a:t>coinside</a:t>
            </a:r>
            <a:r>
              <a:rPr sz="2400" dirty="0"/>
              <a:t> with the actual image dimensions</a:t>
            </a:r>
          </a:p>
        </p:txBody>
      </p:sp>
      <p:sp>
        <p:nvSpPr>
          <p:cNvPr id="331"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332" name="&lt;img src=&quot;images/mountaion.jpg&quot; alt=“The Mountain&gt;"/>
          <p:cNvSpPr txBox="1"/>
          <p:nvPr/>
        </p:nvSpPr>
        <p:spPr>
          <a:xfrm>
            <a:off x="8774486" y="3559176"/>
            <a:ext cx="8838996" cy="506125"/>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67735" tIns="67735" rIns="67735" bIns="67735" anchor="b">
            <a:spAutoFit/>
          </a:bodyPr>
          <a:lstStyle/>
          <a:p>
            <a:pPr>
              <a:defRPr sz="1800">
                <a:solidFill>
                  <a:srgbClr val="3933FF"/>
                </a:solidFill>
                <a:latin typeface="Monaco"/>
                <a:ea typeface="Monaco"/>
                <a:cs typeface="Monaco"/>
                <a:sym typeface="Monaco"/>
              </a:defRPr>
            </a:pPr>
            <a:r>
              <a:rPr sz="2400" dirty="0"/>
              <a:t>      </a:t>
            </a:r>
            <a:r>
              <a:rPr sz="2400" dirty="0">
                <a:solidFill>
                  <a:srgbClr val="009193"/>
                </a:solidFill>
              </a:rPr>
              <a:t>&lt;</a:t>
            </a:r>
            <a:r>
              <a:rPr sz="2400" dirty="0" err="1">
                <a:solidFill>
                  <a:srgbClr val="4E9192"/>
                </a:solidFill>
              </a:rPr>
              <a:t>img</a:t>
            </a:r>
            <a:r>
              <a:rPr sz="2400" dirty="0"/>
              <a:t> </a:t>
            </a:r>
            <a:r>
              <a:rPr sz="2400" dirty="0" err="1">
                <a:solidFill>
                  <a:srgbClr val="932192"/>
                </a:solidFill>
              </a:rPr>
              <a:t>src</a:t>
            </a:r>
            <a:r>
              <a:rPr sz="2400" dirty="0"/>
              <a:t>="images/mountain.jpg" </a:t>
            </a:r>
            <a:r>
              <a:rPr sz="2400" dirty="0">
                <a:solidFill>
                  <a:srgbClr val="932192"/>
                </a:solidFill>
              </a:rPr>
              <a:t>alt</a:t>
            </a:r>
            <a:r>
              <a:rPr sz="2400" dirty="0"/>
              <a:t>=“The Mountain</a:t>
            </a:r>
            <a:r>
              <a:rPr sz="2400" dirty="0">
                <a:solidFill>
                  <a:srgbClr val="009193"/>
                </a:solidFill>
              </a:rPr>
              <a:t>&gt;</a:t>
            </a:r>
          </a:p>
        </p:txBody>
      </p:sp>
      <p:pic>
        <p:nvPicPr>
          <p:cNvPr id="333" name="Image" descr="Image"/>
          <p:cNvPicPr>
            <a:picLocks noChangeAspect="1"/>
          </p:cNvPicPr>
          <p:nvPr/>
        </p:nvPicPr>
        <p:blipFill>
          <a:blip r:embed="rId2">
            <a:extLst/>
          </a:blip>
          <a:stretch>
            <a:fillRect/>
          </a:stretch>
        </p:blipFill>
        <p:spPr>
          <a:xfrm>
            <a:off x="11449797" y="4417536"/>
            <a:ext cx="3488374" cy="5164826"/>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pan element"/>
          <p:cNvSpPr txBox="1">
            <a:spLocks noGrp="1"/>
          </p:cNvSpPr>
          <p:nvPr>
            <p:ph type="title"/>
          </p:nvPr>
        </p:nvSpPr>
        <p:spPr>
          <a:prstGeom prst="rect">
            <a:avLst/>
          </a:prstGeom>
        </p:spPr>
        <p:txBody>
          <a:bodyPr/>
          <a:lstStyle/>
          <a:p>
            <a:r>
              <a:t>Span element</a:t>
            </a:r>
          </a:p>
        </p:txBody>
      </p:sp>
      <p:sp>
        <p:nvSpPr>
          <p:cNvPr id="336" name="“For an element that offers no semantic information about the content inside and also provides no styling change, or any other visual change to speak of, the lowly span element is one of the most useful elements in your HTML toolbox.”…"/>
          <p:cNvSpPr txBox="1">
            <a:spLocks noGrp="1"/>
          </p:cNvSpPr>
          <p:nvPr>
            <p:ph type="body" sz="half" idx="1"/>
          </p:nvPr>
        </p:nvSpPr>
        <p:spPr>
          <a:xfrm>
            <a:off x="728156" y="2378782"/>
            <a:ext cx="15850084" cy="5554303"/>
          </a:xfrm>
          <a:prstGeom prst="rect">
            <a:avLst/>
          </a:prstGeom>
        </p:spPr>
        <p:txBody>
          <a:bodyPr/>
          <a:lstStyle/>
          <a:p>
            <a:pPr marL="0" indent="0">
              <a:buSzTx/>
              <a:buNone/>
              <a:defRPr i="1"/>
            </a:pPr>
            <a:r>
              <a:rPr sz="3200" dirty="0"/>
              <a:t>“For an element that offers no semantic information about the content inside and also provides no styling change, or any other visual change to speak of, the lowly span element is one of the most useful elements in your HTML toolbox.”</a:t>
            </a:r>
          </a:p>
          <a:p>
            <a:r>
              <a:rPr sz="3200" dirty="0"/>
              <a:t>When you wrap text with an opening &lt;span&gt; and closing &lt;/span&gt;, you’re simply providing a hook—one that allows you to add styles later</a:t>
            </a:r>
          </a:p>
          <a:p>
            <a:r>
              <a:rPr sz="3200" dirty="0"/>
              <a:t>Span is an </a:t>
            </a:r>
            <a:r>
              <a:rPr sz="3200" i="1" dirty="0"/>
              <a:t>inline</a:t>
            </a:r>
            <a:r>
              <a:rPr sz="3200" dirty="0"/>
              <a:t> element</a:t>
            </a:r>
          </a:p>
        </p:txBody>
      </p:sp>
      <p:sp>
        <p:nvSpPr>
          <p:cNvPr id="337"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338" name="&lt;p&gt;…"/>
          <p:cNvSpPr txBox="1"/>
          <p:nvPr/>
        </p:nvSpPr>
        <p:spPr>
          <a:xfrm>
            <a:off x="711222" y="7516289"/>
            <a:ext cx="16256496" cy="1983452"/>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lIns="67735" tIns="67735" rIns="67735" bIns="67735" anchor="b">
            <a:spAutoFit/>
          </a:bodyPr>
          <a:lstStyle/>
          <a:p>
            <a:pPr>
              <a:defRPr sz="1800">
                <a:latin typeface="Monaco"/>
                <a:ea typeface="Monaco"/>
                <a:cs typeface="Monaco"/>
                <a:sym typeface="Monaco"/>
              </a:defRPr>
            </a:pPr>
            <a:r>
              <a:rPr sz="2400"/>
              <a:t>   </a:t>
            </a:r>
            <a:r>
              <a:rPr sz="2400">
                <a:solidFill>
                  <a:srgbClr val="009193"/>
                </a:solidFill>
              </a:rPr>
              <a:t>&lt;</a:t>
            </a:r>
            <a:r>
              <a:rPr sz="2400">
                <a:solidFill>
                  <a:srgbClr val="4E9192"/>
                </a:solidFill>
              </a:rPr>
              <a:t>p</a:t>
            </a:r>
            <a:r>
              <a:rPr sz="2400">
                <a:solidFill>
                  <a:srgbClr val="009193"/>
                </a:solidFill>
              </a:rPr>
              <a:t>&gt;</a:t>
            </a:r>
          </a:p>
          <a:p>
            <a:pPr>
              <a:defRPr sz="1800">
                <a:latin typeface="Monaco"/>
                <a:ea typeface="Monaco"/>
                <a:cs typeface="Monaco"/>
                <a:sym typeface="Monaco"/>
              </a:defRPr>
            </a:pPr>
            <a:r>
              <a:rPr sz="2400"/>
              <a:t>      Lorem ipsum dolor sit amet,</a:t>
            </a:r>
            <a:r>
              <a:rPr sz="2400">
                <a:solidFill>
                  <a:srgbClr val="009193"/>
                </a:solidFill>
              </a:rPr>
              <a:t>&lt;</a:t>
            </a:r>
            <a:r>
              <a:rPr sz="2400">
                <a:solidFill>
                  <a:srgbClr val="4E9192"/>
                </a:solidFill>
              </a:rPr>
              <a:t>span</a:t>
            </a:r>
            <a:r>
              <a:rPr sz="2400">
                <a:solidFill>
                  <a:srgbClr val="009193"/>
                </a:solidFill>
              </a:rPr>
              <a:t>&gt;</a:t>
            </a:r>
            <a:r>
              <a:rPr sz="2400"/>
              <a:t>consectetuer adipiscing elit</a:t>
            </a:r>
            <a:r>
              <a:rPr sz="2400">
                <a:solidFill>
                  <a:srgbClr val="009193"/>
                </a:solidFill>
              </a:rPr>
              <a:t>&lt;/</a:t>
            </a:r>
            <a:r>
              <a:rPr sz="2400">
                <a:solidFill>
                  <a:srgbClr val="4E9192"/>
                </a:solidFill>
              </a:rPr>
              <a:t>span</a:t>
            </a:r>
            <a:r>
              <a:rPr sz="2400">
                <a:solidFill>
                  <a:srgbClr val="009193"/>
                </a:solidFill>
              </a:rPr>
              <a:t>&gt;</a:t>
            </a:r>
            <a:r>
              <a:rPr sz="2400"/>
              <a:t>. Cras </a:t>
            </a:r>
          </a:p>
          <a:p>
            <a:pPr>
              <a:defRPr sz="1800">
                <a:latin typeface="Monaco"/>
                <a:ea typeface="Monaco"/>
                <a:cs typeface="Monaco"/>
                <a:sym typeface="Monaco"/>
              </a:defRPr>
            </a:pPr>
            <a:r>
              <a:rPr sz="2400"/>
              <a:t>      sollicitudin, orci nec acilisis vehicula, neque urna porta risus, ut </a:t>
            </a:r>
          </a:p>
          <a:p>
            <a:pPr>
              <a:defRPr sz="1800">
                <a:latin typeface="Monaco"/>
                <a:ea typeface="Monaco"/>
                <a:cs typeface="Monaco"/>
                <a:sym typeface="Monaco"/>
              </a:defRPr>
            </a:pPr>
            <a:r>
              <a:rPr sz="2400"/>
              <a:t>      sagittis enim velit at orci.</a:t>
            </a:r>
          </a:p>
          <a:p>
            <a:pPr>
              <a:defRPr sz="1800">
                <a:latin typeface="Monaco"/>
                <a:ea typeface="Monaco"/>
                <a:cs typeface="Monaco"/>
                <a:sym typeface="Monaco"/>
              </a:defRPr>
            </a:pPr>
            <a:r>
              <a:rPr sz="2400"/>
              <a:t>    </a:t>
            </a:r>
            <a:r>
              <a:rPr sz="2400">
                <a:solidFill>
                  <a:srgbClr val="009193"/>
                </a:solidFill>
              </a:rPr>
              <a:t>&lt;/</a:t>
            </a:r>
            <a:r>
              <a:rPr sz="2400">
                <a:solidFill>
                  <a:srgbClr val="4E9192"/>
                </a:solidFill>
              </a:rPr>
              <a:t>p</a:t>
            </a:r>
            <a:r>
              <a:rPr sz="2400">
                <a:solidFill>
                  <a:srgbClr val="009193"/>
                </a:solidFill>
              </a:rPr>
              <a:t>&gt;</a:t>
            </a:r>
            <a:r>
              <a:rPr sz="2400"/>
              <a:t>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Recap: Attributes"/>
          <p:cNvSpPr txBox="1">
            <a:spLocks noGrp="1"/>
          </p:cNvSpPr>
          <p:nvPr>
            <p:ph type="title"/>
          </p:nvPr>
        </p:nvSpPr>
        <p:spPr>
          <a:prstGeom prst="rect">
            <a:avLst/>
          </a:prstGeom>
        </p:spPr>
        <p:txBody>
          <a:bodyPr/>
          <a:lstStyle/>
          <a:p>
            <a:r>
              <a:t>Recap: Attributes</a:t>
            </a:r>
          </a:p>
        </p:txBody>
      </p:sp>
      <p:sp>
        <p:nvSpPr>
          <p:cNvPr id="341" name="&lt;ElementName&gt; - start tag…"/>
          <p:cNvSpPr txBox="1">
            <a:spLocks noGrp="1"/>
          </p:cNvSpPr>
          <p:nvPr>
            <p:ph type="body" sz="quarter" idx="1"/>
          </p:nvPr>
        </p:nvSpPr>
        <p:spPr>
          <a:xfrm>
            <a:off x="3515522" y="3054861"/>
            <a:ext cx="10855962" cy="2494426"/>
          </a:xfrm>
          <a:prstGeom prst="rect">
            <a:avLst/>
          </a:prstGeom>
          <a:ln>
            <a:solidFill>
              <a:srgbClr val="000000"/>
            </a:solidFill>
          </a:ln>
        </p:spPr>
        <p:txBody>
          <a:bodyPr/>
          <a:lstStyle/>
          <a:p>
            <a:pPr marL="0" indent="0">
              <a:spcBef>
                <a:spcPts val="933"/>
              </a:spcBef>
              <a:buSzTx/>
              <a:buNone/>
              <a:defRPr sz="2400"/>
            </a:pPr>
            <a:endParaRPr lang="en-GB" dirty="0"/>
          </a:p>
          <a:p>
            <a:pPr marL="0" indent="0">
              <a:spcBef>
                <a:spcPts val="933"/>
              </a:spcBef>
              <a:buSzTx/>
              <a:buNone/>
              <a:defRPr sz="2400"/>
            </a:pPr>
            <a:r>
              <a:rPr dirty="0"/>
              <a:t>&lt;</a:t>
            </a:r>
            <a:r>
              <a:rPr dirty="0" err="1"/>
              <a:t>ElementName</a:t>
            </a:r>
            <a:r>
              <a:rPr lang="en-GB" dirty="0"/>
              <a:t> attribute(s) </a:t>
            </a:r>
            <a:r>
              <a:rPr lang="en-GB" b="1" dirty="0"/>
              <a:t>= </a:t>
            </a:r>
            <a:r>
              <a:rPr lang="en-GB" dirty="0"/>
              <a:t>“attribute(s) value”</a:t>
            </a:r>
            <a:r>
              <a:rPr dirty="0"/>
              <a:t>&gt; </a:t>
            </a:r>
            <a:endParaRPr lang="en-GB" dirty="0"/>
          </a:p>
          <a:p>
            <a:pPr marL="0" indent="0">
              <a:spcBef>
                <a:spcPts val="933"/>
              </a:spcBef>
              <a:buSzTx/>
              <a:buNone/>
              <a:defRPr sz="2400"/>
            </a:pPr>
            <a:r>
              <a:rPr lang="en-GB" dirty="0"/>
              <a:t>	</a:t>
            </a:r>
            <a:r>
              <a:rPr dirty="0"/>
              <a:t>Content</a:t>
            </a:r>
          </a:p>
          <a:p>
            <a:pPr marL="0" indent="0">
              <a:spcBef>
                <a:spcPts val="933"/>
              </a:spcBef>
              <a:buSzTx/>
              <a:buNone/>
              <a:defRPr sz="2400"/>
            </a:pPr>
            <a:r>
              <a:rPr dirty="0"/>
              <a:t>&lt;/</a:t>
            </a:r>
            <a:r>
              <a:rPr dirty="0" err="1"/>
              <a:t>ElementName</a:t>
            </a:r>
            <a:r>
              <a:rPr dirty="0"/>
              <a:t>&gt;</a:t>
            </a:r>
          </a:p>
        </p:txBody>
      </p:sp>
      <p:sp>
        <p:nvSpPr>
          <p:cNvPr id="342"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
        <p:nvSpPr>
          <p:cNvPr id="343" name="Attributes define information about elements"/>
          <p:cNvSpPr txBox="1"/>
          <p:nvPr/>
        </p:nvSpPr>
        <p:spPr>
          <a:xfrm>
            <a:off x="-1442115" y="2163437"/>
            <a:ext cx="12107704" cy="629235"/>
          </a:xfrm>
          <a:prstGeom prst="rect">
            <a:avLst/>
          </a:prstGeom>
          <a:ln w="12700">
            <a:miter lim="400000"/>
          </a:ln>
          <a:extLst>
            <a:ext uri="{C572A759-6A51-4108-AA02-DFA0A04FC94B}">
              <ma14:wrappingTextBoxFlag xmlns:ma14="http://schemas.microsoft.com/office/mac/drawingml/2011/main" xmlns="" val="1"/>
            </a:ext>
          </a:extLst>
        </p:spPr>
        <p:txBody>
          <a:bodyPr lIns="67735" tIns="67735" rIns="67735" bIns="67735" anchor="b">
            <a:spAutoFit/>
          </a:bodyPr>
          <a:lstStyle>
            <a:lvl1pPr algn="ctr" defTabSz="584200">
              <a:defRPr sz="2400">
                <a:latin typeface="+mn-lt"/>
                <a:ea typeface="+mn-ea"/>
                <a:cs typeface="+mn-cs"/>
                <a:sym typeface="Helvetica Neue Light"/>
              </a:defRPr>
            </a:lvl1pPr>
          </a:lstStyle>
          <a:p>
            <a:r>
              <a:rPr sz="3200" dirty="0"/>
              <a:t>Attributes define information about elements</a:t>
            </a:r>
          </a:p>
        </p:txBody>
      </p:sp>
      <p:sp>
        <p:nvSpPr>
          <p:cNvPr id="344" name="&lt;img src=&quot;images/DragonTattoo.jpg&quot;…"/>
          <p:cNvSpPr txBox="1"/>
          <p:nvPr/>
        </p:nvSpPr>
        <p:spPr>
          <a:xfrm>
            <a:off x="3524628" y="8775073"/>
            <a:ext cx="10846857" cy="629235"/>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67735" tIns="67735" rIns="67735" bIns="67735" anchor="b">
            <a:spAutoFit/>
          </a:bodyPr>
          <a:lstStyle/>
          <a:p>
            <a:pPr>
              <a:defRPr sz="2400">
                <a:solidFill>
                  <a:srgbClr val="3933FF"/>
                </a:solidFill>
                <a:latin typeface="Monaco"/>
                <a:ea typeface="Monaco"/>
                <a:cs typeface="Monaco"/>
                <a:sym typeface="Monaco"/>
              </a:defRPr>
            </a:pPr>
            <a:r>
              <a:rPr sz="3200" dirty="0"/>
              <a:t> </a:t>
            </a:r>
            <a:r>
              <a:rPr sz="3200" dirty="0">
                <a:solidFill>
                  <a:srgbClr val="009193"/>
                </a:solidFill>
              </a:rPr>
              <a:t>&lt;</a:t>
            </a:r>
            <a:r>
              <a:rPr sz="3200" dirty="0" err="1">
                <a:solidFill>
                  <a:srgbClr val="4E9192"/>
                </a:solidFill>
              </a:rPr>
              <a:t>img</a:t>
            </a:r>
            <a:r>
              <a:rPr sz="3200" dirty="0"/>
              <a:t> </a:t>
            </a:r>
            <a:r>
              <a:rPr sz="3200" dirty="0" err="1">
                <a:solidFill>
                  <a:srgbClr val="932192"/>
                </a:solidFill>
              </a:rPr>
              <a:t>src</a:t>
            </a:r>
            <a:r>
              <a:rPr sz="3200" dirty="0"/>
              <a:t>="images/DragonTattoo.jpg" </a:t>
            </a:r>
            <a:r>
              <a:rPr sz="3200" dirty="0">
                <a:solidFill>
                  <a:srgbClr val="932192"/>
                </a:solidFill>
              </a:rPr>
              <a:t>alt</a:t>
            </a:r>
            <a:r>
              <a:rPr sz="3200" dirty="0"/>
              <a:t>="Dragon Tattoo"</a:t>
            </a:r>
            <a:r>
              <a:rPr sz="3200" dirty="0">
                <a:solidFill>
                  <a:srgbClr val="009193"/>
                </a:solidFill>
              </a:rPr>
              <a:t>&gt;</a:t>
            </a:r>
          </a:p>
        </p:txBody>
      </p:sp>
      <p:sp>
        <p:nvSpPr>
          <p:cNvPr id="345" name="&lt;a href=&quot;mydvdsnews.html&quot;&gt;…"/>
          <p:cNvSpPr txBox="1"/>
          <p:nvPr/>
        </p:nvSpPr>
        <p:spPr>
          <a:xfrm>
            <a:off x="3524627" y="5758214"/>
            <a:ext cx="10846857" cy="2599005"/>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67735" tIns="67735" rIns="67735" bIns="67735" anchor="b">
            <a:spAutoFit/>
          </a:bodyPr>
          <a:lstStyle/>
          <a:p>
            <a:pPr>
              <a:defRPr sz="2400">
                <a:solidFill>
                  <a:srgbClr val="3933FF"/>
                </a:solidFill>
                <a:latin typeface="Monaco"/>
                <a:ea typeface="Monaco"/>
                <a:cs typeface="Monaco"/>
                <a:sym typeface="Monaco"/>
              </a:defRPr>
            </a:pPr>
            <a:endParaRPr lang="en-GB" sz="3200" dirty="0">
              <a:solidFill>
                <a:srgbClr val="009193"/>
              </a:solidFill>
            </a:endParaRPr>
          </a:p>
          <a:p>
            <a:pPr>
              <a:defRPr sz="2400">
                <a:solidFill>
                  <a:srgbClr val="3933FF"/>
                </a:solidFill>
                <a:latin typeface="Monaco"/>
                <a:ea typeface="Monaco"/>
                <a:cs typeface="Monaco"/>
                <a:sym typeface="Monaco"/>
              </a:defRPr>
            </a:pPr>
            <a:r>
              <a:rPr sz="3200" dirty="0">
                <a:solidFill>
                  <a:srgbClr val="009193"/>
                </a:solidFill>
              </a:rPr>
              <a:t>&lt;</a:t>
            </a:r>
            <a:r>
              <a:rPr sz="3200" dirty="0">
                <a:solidFill>
                  <a:srgbClr val="4E9192"/>
                </a:solidFill>
              </a:rPr>
              <a:t>a</a:t>
            </a:r>
            <a:r>
              <a:rPr sz="3200" dirty="0"/>
              <a:t> </a:t>
            </a:r>
            <a:r>
              <a:rPr sz="3200" dirty="0" err="1">
                <a:solidFill>
                  <a:srgbClr val="932192"/>
                </a:solidFill>
              </a:rPr>
              <a:t>href</a:t>
            </a:r>
            <a:r>
              <a:rPr sz="3200" dirty="0"/>
              <a:t>="mydvdsnews.html"</a:t>
            </a:r>
            <a:r>
              <a:rPr sz="3200" dirty="0">
                <a:solidFill>
                  <a:srgbClr val="009193"/>
                </a:solidFill>
              </a:rPr>
              <a:t>&gt;</a:t>
            </a:r>
          </a:p>
          <a:p>
            <a:pPr>
              <a:defRPr sz="2400">
                <a:solidFill>
                  <a:srgbClr val="3933FF"/>
                </a:solidFill>
                <a:latin typeface="Monaco"/>
                <a:ea typeface="Monaco"/>
                <a:cs typeface="Monaco"/>
                <a:sym typeface="Monaco"/>
              </a:defRPr>
            </a:pPr>
            <a:r>
              <a:rPr sz="3200" dirty="0">
                <a:solidFill>
                  <a:srgbClr val="009193"/>
                </a:solidFill>
              </a:rPr>
              <a:t>  </a:t>
            </a:r>
            <a:r>
              <a:rPr sz="3200" dirty="0"/>
              <a:t>news</a:t>
            </a:r>
          </a:p>
          <a:p>
            <a:pPr>
              <a:defRPr sz="2400">
                <a:solidFill>
                  <a:srgbClr val="3933FF"/>
                </a:solidFill>
                <a:latin typeface="Monaco"/>
                <a:ea typeface="Monaco"/>
                <a:cs typeface="Monaco"/>
                <a:sym typeface="Monaco"/>
              </a:defRPr>
            </a:pPr>
            <a:r>
              <a:rPr sz="3200" dirty="0">
                <a:solidFill>
                  <a:srgbClr val="009193"/>
                </a:solidFill>
              </a:rPr>
              <a:t>&lt;/</a:t>
            </a:r>
            <a:r>
              <a:rPr sz="3200" dirty="0">
                <a:solidFill>
                  <a:srgbClr val="4E9192"/>
                </a:solidFill>
              </a:rPr>
              <a:t>a</a:t>
            </a:r>
            <a:r>
              <a:rPr sz="3200" dirty="0">
                <a:solidFill>
                  <a:srgbClr val="009193"/>
                </a:solidFill>
              </a:rPr>
              <a:t>&gt;</a:t>
            </a:r>
            <a:endParaRPr lang="en-GB" sz="3200" dirty="0">
              <a:solidFill>
                <a:srgbClr val="009193"/>
              </a:solidFill>
            </a:endParaRPr>
          </a:p>
          <a:p>
            <a:pPr>
              <a:defRPr sz="2400">
                <a:solidFill>
                  <a:srgbClr val="3933FF"/>
                </a:solidFill>
                <a:latin typeface="Monaco"/>
                <a:ea typeface="Monaco"/>
                <a:cs typeface="Monaco"/>
                <a:sym typeface="Monaco"/>
              </a:defRPr>
            </a:pPr>
            <a:endParaRPr sz="3200" dirty="0">
              <a:solidFill>
                <a:srgbClr val="009193"/>
              </a:solidFill>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ommon Attributes"/>
          <p:cNvSpPr txBox="1">
            <a:spLocks noGrp="1"/>
          </p:cNvSpPr>
          <p:nvPr>
            <p:ph type="title"/>
          </p:nvPr>
        </p:nvSpPr>
        <p:spPr>
          <a:prstGeom prst="rect">
            <a:avLst/>
          </a:prstGeom>
        </p:spPr>
        <p:txBody>
          <a:bodyPr/>
          <a:lstStyle/>
          <a:p>
            <a:r>
              <a:t>Common Attributes</a:t>
            </a:r>
          </a:p>
        </p:txBody>
      </p:sp>
      <p:sp>
        <p:nvSpPr>
          <p:cNvPr id="348" name="Common attributes that may be applied to all the HTML elements…"/>
          <p:cNvSpPr txBox="1">
            <a:spLocks noGrp="1"/>
          </p:cNvSpPr>
          <p:nvPr>
            <p:ph type="body" sz="half" idx="1"/>
          </p:nvPr>
        </p:nvSpPr>
        <p:spPr>
          <a:xfrm>
            <a:off x="566133" y="1970442"/>
            <a:ext cx="10994496" cy="9906302"/>
          </a:xfrm>
          <a:prstGeom prst="rect">
            <a:avLst/>
          </a:prstGeom>
        </p:spPr>
        <p:txBody>
          <a:bodyPr/>
          <a:lstStyle/>
          <a:p>
            <a:r>
              <a:rPr sz="2800" dirty="0"/>
              <a:t>Common attributes that may be applied to all the HTML elements</a:t>
            </a:r>
          </a:p>
          <a:p>
            <a:r>
              <a:rPr sz="2800" dirty="0"/>
              <a:t>May be used for the purposes of:</a:t>
            </a:r>
          </a:p>
          <a:p>
            <a:pPr lvl="1"/>
            <a:r>
              <a:rPr sz="2000" dirty="0"/>
              <a:t>styling elements with CSS </a:t>
            </a:r>
            <a:endParaRPr lang="en-GB" sz="2000" dirty="0"/>
          </a:p>
          <a:p>
            <a:pPr lvl="1">
              <a:buSzPct val="94000"/>
              <a:buFont typeface="Arial" panose="020B0604020202020204" pitchFamily="34" charset="0"/>
              <a:buChar char="•"/>
            </a:pPr>
            <a:r>
              <a:rPr sz="2000" dirty="0"/>
              <a:t>for scripting purposes</a:t>
            </a:r>
          </a:p>
          <a:p>
            <a:pPr lvl="1"/>
            <a:r>
              <a:rPr sz="2000" dirty="0"/>
              <a:t>to identify language of web page</a:t>
            </a:r>
          </a:p>
          <a:p>
            <a:pPr lvl="1"/>
            <a:r>
              <a:rPr sz="2000" dirty="0"/>
              <a:t>specify “tooltip” text</a:t>
            </a:r>
          </a:p>
          <a:p>
            <a:pPr lvl="1"/>
            <a:r>
              <a:rPr sz="2000" dirty="0"/>
              <a:t>to identify elements uniquely</a:t>
            </a:r>
            <a:endParaRPr sz="2800" dirty="0"/>
          </a:p>
        </p:txBody>
      </p:sp>
      <p:sp>
        <p:nvSpPr>
          <p:cNvPr id="349" name="Slide Number"/>
          <p:cNvSpPr txBox="1">
            <a:spLocks noGrp="1"/>
          </p:cNvSpPr>
          <p:nvPr>
            <p:ph type="sldNum" sz="quarter" idx="2"/>
          </p:nvPr>
        </p:nvSpPr>
        <p:spPr>
          <a:xfrm>
            <a:off x="16405439" y="10634309"/>
            <a:ext cx="36869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
        <p:nvSpPr>
          <p:cNvPr id="350" name="class…"/>
          <p:cNvSpPr txBox="1"/>
          <p:nvPr/>
        </p:nvSpPr>
        <p:spPr>
          <a:xfrm>
            <a:off x="13946969" y="3076173"/>
            <a:ext cx="2292831" cy="6190053"/>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none" lIns="67735" tIns="67735" rIns="67735" bIns="67735" anchor="ctr">
            <a:spAutoFit/>
          </a:bodyPr>
          <a:lstStyle/>
          <a:p>
            <a:pPr algn="ctr">
              <a:defRPr sz="5900">
                <a:latin typeface="Monaco"/>
                <a:ea typeface="Monaco"/>
                <a:cs typeface="Monaco"/>
                <a:sym typeface="Monaco"/>
              </a:defRPr>
            </a:pPr>
            <a:r>
              <a:rPr sz="7867" dirty="0"/>
              <a:t>class </a:t>
            </a:r>
          </a:p>
          <a:p>
            <a:pPr algn="ctr">
              <a:defRPr sz="5900">
                <a:latin typeface="Monaco"/>
                <a:ea typeface="Monaco"/>
                <a:cs typeface="Monaco"/>
                <a:sym typeface="Monaco"/>
              </a:defRPr>
            </a:pPr>
            <a:r>
              <a:rPr sz="7867" dirty="0"/>
              <a:t>id</a:t>
            </a:r>
          </a:p>
          <a:p>
            <a:pPr algn="ctr">
              <a:defRPr sz="5900">
                <a:latin typeface="Monaco"/>
                <a:ea typeface="Monaco"/>
                <a:cs typeface="Monaco"/>
                <a:sym typeface="Monaco"/>
              </a:defRPr>
            </a:pPr>
            <a:r>
              <a:rPr sz="7867" dirty="0"/>
              <a:t>style</a:t>
            </a:r>
          </a:p>
          <a:p>
            <a:pPr algn="ctr">
              <a:defRPr sz="5900">
                <a:latin typeface="Monaco"/>
                <a:ea typeface="Monaco"/>
                <a:cs typeface="Monaco"/>
                <a:sym typeface="Monaco"/>
              </a:defRPr>
            </a:pPr>
            <a:r>
              <a:rPr sz="7867" dirty="0" err="1"/>
              <a:t>lang</a:t>
            </a:r>
            <a:endParaRPr sz="7867" dirty="0"/>
          </a:p>
          <a:p>
            <a:pPr algn="ctr">
              <a:defRPr sz="5900">
                <a:latin typeface="Monaco"/>
                <a:ea typeface="Monaco"/>
                <a:cs typeface="Monaco"/>
                <a:sym typeface="Monaco"/>
              </a:defRPr>
            </a:pPr>
            <a:r>
              <a:rPr sz="7867" dirty="0"/>
              <a:t>title</a:t>
            </a:r>
          </a:p>
        </p:txBody>
      </p:sp>
      <p:sp>
        <p:nvSpPr>
          <p:cNvPr id="351" name="Examples"/>
          <p:cNvSpPr txBox="1"/>
          <p:nvPr/>
        </p:nvSpPr>
        <p:spPr>
          <a:xfrm>
            <a:off x="13790404" y="1970442"/>
            <a:ext cx="2615035" cy="813901"/>
          </a:xfrm>
          <a:prstGeom prst="rect">
            <a:avLst/>
          </a:prstGeom>
          <a:ln w="12700">
            <a:miter lim="400000"/>
          </a:ln>
          <a:extLst>
            <a:ext uri="{C572A759-6A51-4108-AA02-DFA0A04FC94B}">
              <ma14:wrappingTextBoxFlag xmlns:ma14="http://schemas.microsoft.com/office/mac/drawingml/2011/main" xmlns="" val="1"/>
            </a:ext>
          </a:extLst>
        </p:spPr>
        <p:txBody>
          <a:bodyPr wrap="none" lIns="67735" tIns="67735" rIns="67735" bIns="67735" anchor="ctr">
            <a:spAutoFit/>
          </a:bodyPr>
          <a:lstStyle>
            <a:lvl1pPr>
              <a:defRPr sz="3300"/>
            </a:lvl1pPr>
          </a:lstStyle>
          <a:p>
            <a:r>
              <a:rPr sz="4400"/>
              <a:t>Examples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HTML Elements - Categories"/>
          <p:cNvSpPr txBox="1">
            <a:spLocks noGrp="1"/>
          </p:cNvSpPr>
          <p:nvPr>
            <p:ph type="title"/>
          </p:nvPr>
        </p:nvSpPr>
        <p:spPr>
          <a:prstGeom prst="rect">
            <a:avLst/>
          </a:prstGeom>
        </p:spPr>
        <p:txBody>
          <a:bodyPr/>
          <a:lstStyle/>
          <a:p>
            <a:r>
              <a:rPr dirty="0"/>
              <a:t>HTML Elements - Categories</a:t>
            </a:r>
          </a:p>
        </p:txBody>
      </p:sp>
      <p:sp>
        <p:nvSpPr>
          <p:cNvPr id="240" name="Structural Elements…"/>
          <p:cNvSpPr txBox="1">
            <a:spLocks noGrp="1"/>
          </p:cNvSpPr>
          <p:nvPr>
            <p:ph type="body" idx="1"/>
          </p:nvPr>
        </p:nvSpPr>
        <p:spPr>
          <a:xfrm>
            <a:off x="762024" y="2246810"/>
            <a:ext cx="15596076" cy="6941457"/>
          </a:xfrm>
          <a:prstGeom prst="rect">
            <a:avLst/>
          </a:prstGeom>
        </p:spPr>
        <p:txBody>
          <a:bodyPr/>
          <a:lstStyle/>
          <a:p>
            <a:pPr>
              <a:spcBef>
                <a:spcPts val="2133"/>
              </a:spcBef>
            </a:pPr>
            <a:r>
              <a:rPr sz="2800" dirty="0"/>
              <a:t>Structural Elements</a:t>
            </a:r>
          </a:p>
          <a:p>
            <a:pPr>
              <a:spcBef>
                <a:spcPts val="2133"/>
              </a:spcBef>
            </a:pPr>
            <a:r>
              <a:rPr sz="2800" dirty="0"/>
              <a:t>Head Elements</a:t>
            </a:r>
          </a:p>
          <a:p>
            <a:pPr>
              <a:spcBef>
                <a:spcPts val="2133"/>
              </a:spcBef>
            </a:pPr>
            <a:r>
              <a:rPr sz="2800" dirty="0"/>
              <a:t>Text Formatting Elements</a:t>
            </a:r>
          </a:p>
          <a:p>
            <a:pPr>
              <a:spcBef>
                <a:spcPts val="2133"/>
              </a:spcBef>
            </a:pPr>
            <a:r>
              <a:rPr sz="2800" dirty="0"/>
              <a:t>List Elements</a:t>
            </a:r>
          </a:p>
          <a:p>
            <a:pPr>
              <a:spcBef>
                <a:spcPts val="2133"/>
              </a:spcBef>
            </a:pPr>
            <a:r>
              <a:rPr sz="2800" dirty="0"/>
              <a:t>Image and Media Elements</a:t>
            </a:r>
          </a:p>
          <a:p>
            <a:pPr>
              <a:spcBef>
                <a:spcPts val="2133"/>
              </a:spcBef>
            </a:pPr>
            <a:r>
              <a:rPr sz="2800" dirty="0"/>
              <a:t>Table Elements</a:t>
            </a:r>
          </a:p>
          <a:p>
            <a:pPr>
              <a:spcBef>
                <a:spcPts val="2133"/>
              </a:spcBef>
            </a:pPr>
            <a:r>
              <a:rPr sz="2800" dirty="0"/>
              <a:t>Form Elements</a:t>
            </a:r>
          </a:p>
          <a:p>
            <a:pPr>
              <a:spcBef>
                <a:spcPts val="2133"/>
              </a:spcBef>
            </a:pPr>
            <a:r>
              <a:rPr sz="2800" dirty="0"/>
              <a:t>Frame and Window Elements</a:t>
            </a:r>
          </a:p>
          <a:p>
            <a:pPr>
              <a:spcBef>
                <a:spcPts val="2133"/>
              </a:spcBef>
            </a:pPr>
            <a:r>
              <a:rPr sz="2800" dirty="0"/>
              <a:t>Deprecated Elements</a:t>
            </a:r>
          </a:p>
          <a:p>
            <a:pPr>
              <a:spcBef>
                <a:spcPts val="2133"/>
              </a:spcBef>
            </a:pPr>
            <a:r>
              <a:rPr sz="2800" dirty="0"/>
              <a:t>Proprietary &amp; Nonstandard Elements</a:t>
            </a:r>
          </a:p>
        </p:txBody>
      </p:sp>
      <p:sp>
        <p:nvSpPr>
          <p:cNvPr id="241" name="Slide Number"/>
          <p:cNvSpPr txBox="1">
            <a:spLocks noGrp="1"/>
          </p:cNvSpPr>
          <p:nvPr>
            <p:ph type="sldNum" sz="quarter" idx="2"/>
          </p:nvPr>
        </p:nvSpPr>
        <p:spPr>
          <a:xfrm>
            <a:off x="16538489" y="10634309"/>
            <a:ext cx="23564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HTML Elements - Categories"/>
          <p:cNvSpPr txBox="1">
            <a:spLocks noGrp="1"/>
          </p:cNvSpPr>
          <p:nvPr>
            <p:ph type="title"/>
          </p:nvPr>
        </p:nvSpPr>
        <p:spPr>
          <a:prstGeom prst="rect">
            <a:avLst/>
          </a:prstGeom>
        </p:spPr>
        <p:txBody>
          <a:bodyPr/>
          <a:lstStyle/>
          <a:p>
            <a:r>
              <a:t>HTML Elements - Categories</a:t>
            </a:r>
          </a:p>
        </p:txBody>
      </p:sp>
      <p:sp>
        <p:nvSpPr>
          <p:cNvPr id="244" name="Slide Number"/>
          <p:cNvSpPr txBox="1">
            <a:spLocks noGrp="1"/>
          </p:cNvSpPr>
          <p:nvPr>
            <p:ph type="sldNum" sz="quarter" idx="2"/>
          </p:nvPr>
        </p:nvSpPr>
        <p:spPr>
          <a:xfrm>
            <a:off x="16538489" y="10634309"/>
            <a:ext cx="23564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245" name="Rectangle"/>
          <p:cNvSpPr/>
          <p:nvPr/>
        </p:nvSpPr>
        <p:spPr>
          <a:xfrm>
            <a:off x="745089" y="1320692"/>
            <a:ext cx="10244979" cy="4250396"/>
          </a:xfrm>
          <a:prstGeom prst="rect">
            <a:avLst/>
          </a:prstGeom>
          <a:ln w="25400">
            <a:solidFill>
              <a:srgbClr val="000000"/>
            </a:solidFill>
            <a:miter lim="400000"/>
          </a:ln>
        </p:spPr>
        <p:txBody>
          <a:bodyPr lIns="67735" tIns="67735" rIns="67735" bIns="67735" anchor="ctr"/>
          <a:lstStyle/>
          <a:p>
            <a:pPr algn="ctr" defTabSz="778972">
              <a:defRPr sz="3600">
                <a:latin typeface="+mn-lt"/>
                <a:ea typeface="+mn-ea"/>
                <a:cs typeface="+mn-cs"/>
                <a:sym typeface="Helvetica Neue Light"/>
              </a:defRPr>
            </a:pPr>
            <a:endParaRPr sz="4800"/>
          </a:p>
        </p:txBody>
      </p:sp>
      <p:sp>
        <p:nvSpPr>
          <p:cNvPr id="246" name="Structural Elements…"/>
          <p:cNvSpPr txBox="1">
            <a:spLocks noGrp="1"/>
          </p:cNvSpPr>
          <p:nvPr>
            <p:ph type="body" idx="1"/>
          </p:nvPr>
        </p:nvSpPr>
        <p:spPr>
          <a:xfrm>
            <a:off x="745089" y="2269423"/>
            <a:ext cx="15596076" cy="8754801"/>
          </a:xfrm>
          <a:prstGeom prst="rect">
            <a:avLst/>
          </a:prstGeom>
        </p:spPr>
        <p:txBody>
          <a:bodyPr/>
          <a:lstStyle/>
          <a:p>
            <a:pPr>
              <a:spcBef>
                <a:spcPts val="2133"/>
              </a:spcBef>
            </a:pPr>
            <a:r>
              <a:rPr sz="2800" dirty="0"/>
              <a:t>Structural Elements</a:t>
            </a:r>
          </a:p>
          <a:p>
            <a:pPr>
              <a:spcBef>
                <a:spcPts val="2133"/>
              </a:spcBef>
            </a:pPr>
            <a:r>
              <a:rPr sz="2800" dirty="0"/>
              <a:t>Head Elements</a:t>
            </a:r>
          </a:p>
          <a:p>
            <a:pPr>
              <a:spcBef>
                <a:spcPts val="2133"/>
              </a:spcBef>
            </a:pPr>
            <a:r>
              <a:rPr sz="2800" dirty="0"/>
              <a:t>Text Formatting Elements</a:t>
            </a:r>
          </a:p>
          <a:p>
            <a:pPr>
              <a:spcBef>
                <a:spcPts val="2133"/>
              </a:spcBef>
            </a:pPr>
            <a:r>
              <a:rPr sz="2800" dirty="0"/>
              <a:t>List Elements</a:t>
            </a:r>
          </a:p>
          <a:p>
            <a:pPr>
              <a:spcBef>
                <a:spcPts val="2133"/>
              </a:spcBef>
            </a:pPr>
            <a:r>
              <a:rPr sz="2800" dirty="0"/>
              <a:t>Image and Media Elements</a:t>
            </a:r>
          </a:p>
          <a:p>
            <a:pPr>
              <a:spcBef>
                <a:spcPts val="2133"/>
              </a:spcBef>
            </a:pPr>
            <a:r>
              <a:rPr sz="2800" dirty="0"/>
              <a:t>Table Elements</a:t>
            </a:r>
          </a:p>
          <a:p>
            <a:pPr>
              <a:spcBef>
                <a:spcPts val="2133"/>
              </a:spcBef>
            </a:pPr>
            <a:r>
              <a:rPr sz="2800" dirty="0"/>
              <a:t>Form Elements</a:t>
            </a:r>
          </a:p>
          <a:p>
            <a:pPr>
              <a:spcBef>
                <a:spcPts val="2133"/>
              </a:spcBef>
            </a:pPr>
            <a:r>
              <a:rPr sz="2800" dirty="0"/>
              <a:t>Frame and Window Elements</a:t>
            </a:r>
          </a:p>
          <a:p>
            <a:pPr>
              <a:spcBef>
                <a:spcPts val="2133"/>
              </a:spcBef>
            </a:pPr>
            <a:r>
              <a:rPr sz="2800" dirty="0"/>
              <a:t>Deprecated Elements</a:t>
            </a:r>
          </a:p>
          <a:p>
            <a:pPr>
              <a:spcBef>
                <a:spcPts val="2133"/>
              </a:spcBef>
            </a:pPr>
            <a:r>
              <a:rPr sz="2800" dirty="0"/>
              <a:t>Proprietary &amp; Nonstandard Elements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lt;html&gt;…"/>
          <p:cNvSpPr txBox="1">
            <a:spLocks noGrp="1"/>
          </p:cNvSpPr>
          <p:nvPr>
            <p:ph type="body" idx="13"/>
          </p:nvPr>
        </p:nvSpPr>
        <p:spPr>
          <a:xfrm>
            <a:off x="12390653" y="5244885"/>
            <a:ext cx="4042422" cy="2318583"/>
          </a:xfrm>
          <a:prstGeom prst="rect">
            <a:avLst/>
          </a:prstGeom>
        </p:spPr>
        <p:txBody>
          <a:bodyPr/>
          <a:lstStyle/>
          <a:p>
            <a:pPr>
              <a:defRPr sz="1800">
                <a:latin typeface="+mn-lt"/>
                <a:ea typeface="+mn-ea"/>
                <a:cs typeface="+mn-cs"/>
                <a:sym typeface="Helvetica Neue Light"/>
              </a:defRPr>
            </a:pPr>
            <a:r>
              <a:rPr dirty="0">
                <a:latin typeface="Monaco"/>
                <a:ea typeface="Monaco"/>
                <a:cs typeface="Monaco"/>
                <a:sym typeface="Monaco"/>
              </a:rPr>
              <a:t>&lt;html&gt; </a:t>
            </a:r>
          </a:p>
          <a:p>
            <a:pPr>
              <a:defRPr sz="1800">
                <a:latin typeface="+mn-lt"/>
                <a:ea typeface="+mn-ea"/>
                <a:cs typeface="+mn-cs"/>
                <a:sym typeface="Helvetica Neue Light"/>
              </a:defRPr>
            </a:pPr>
            <a:r>
              <a:rPr dirty="0">
                <a:latin typeface="Monaco"/>
                <a:ea typeface="Monaco"/>
                <a:cs typeface="Monaco"/>
                <a:sym typeface="Monaco"/>
              </a:rPr>
              <a:t>  &lt;head&gt;</a:t>
            </a:r>
          </a:p>
          <a:p>
            <a:pPr>
              <a:defRPr sz="1800">
                <a:latin typeface="+mn-lt"/>
                <a:ea typeface="+mn-ea"/>
                <a:cs typeface="+mn-cs"/>
                <a:sym typeface="Helvetica Neue Light"/>
              </a:defRPr>
            </a:pPr>
            <a:r>
              <a:rPr dirty="0">
                <a:latin typeface="Monaco"/>
                <a:ea typeface="Monaco"/>
                <a:cs typeface="Monaco"/>
                <a:sym typeface="Monaco"/>
              </a:rPr>
              <a:t>    &lt;title&gt;Page title goes here&lt;/title&gt;</a:t>
            </a:r>
          </a:p>
          <a:p>
            <a:pPr>
              <a:defRPr sz="1800">
                <a:latin typeface="+mn-lt"/>
                <a:ea typeface="+mn-ea"/>
                <a:cs typeface="+mn-cs"/>
                <a:sym typeface="Helvetica Neue Light"/>
              </a:defRPr>
            </a:pPr>
            <a:r>
              <a:rPr dirty="0">
                <a:latin typeface="Monaco"/>
                <a:ea typeface="Monaco"/>
                <a:cs typeface="Monaco"/>
                <a:sym typeface="Monaco"/>
              </a:rPr>
              <a:t>  &lt;/head&gt;</a:t>
            </a:r>
          </a:p>
          <a:p>
            <a:pPr>
              <a:defRPr sz="1800">
                <a:latin typeface="+mn-lt"/>
                <a:ea typeface="+mn-ea"/>
                <a:cs typeface="+mn-cs"/>
                <a:sym typeface="Helvetica Neue Light"/>
              </a:defRPr>
            </a:pPr>
            <a:r>
              <a:rPr dirty="0">
                <a:latin typeface="Monaco"/>
                <a:ea typeface="Monaco"/>
                <a:cs typeface="Monaco"/>
                <a:sym typeface="Monaco"/>
              </a:rPr>
              <a:t>  &lt;body&gt;</a:t>
            </a:r>
          </a:p>
          <a:p>
            <a:pPr>
              <a:defRPr sz="1800">
                <a:latin typeface="+mn-lt"/>
                <a:ea typeface="+mn-ea"/>
                <a:cs typeface="+mn-cs"/>
                <a:sym typeface="Helvetica Neue Light"/>
              </a:defRPr>
            </a:pPr>
            <a:r>
              <a:rPr dirty="0">
                <a:latin typeface="Monaco"/>
                <a:ea typeface="Monaco"/>
                <a:cs typeface="Monaco"/>
                <a:sym typeface="Monaco"/>
              </a:rPr>
              <a:t>    &lt;!-- content goes here --&gt;</a:t>
            </a:r>
          </a:p>
          <a:p>
            <a:pPr>
              <a:defRPr sz="1800">
                <a:latin typeface="+mn-lt"/>
                <a:ea typeface="+mn-ea"/>
                <a:cs typeface="+mn-cs"/>
                <a:sym typeface="Helvetica Neue Light"/>
              </a:defRPr>
            </a:pPr>
            <a:r>
              <a:rPr dirty="0">
                <a:latin typeface="Monaco"/>
                <a:ea typeface="Monaco"/>
                <a:cs typeface="Monaco"/>
                <a:sym typeface="Monaco"/>
              </a:rPr>
              <a:t>  &lt;/body&gt;</a:t>
            </a:r>
          </a:p>
          <a:p>
            <a:pPr>
              <a:defRPr sz="1800">
                <a:latin typeface="+mn-lt"/>
                <a:ea typeface="+mn-ea"/>
                <a:cs typeface="+mn-cs"/>
                <a:sym typeface="Helvetica Neue Light"/>
              </a:defRPr>
            </a:pPr>
            <a:r>
              <a:rPr dirty="0">
                <a:latin typeface="Monaco"/>
                <a:ea typeface="Monaco"/>
                <a:cs typeface="Monaco"/>
                <a:sym typeface="Monaco"/>
              </a:rPr>
              <a:t>&lt;/html&gt;</a:t>
            </a:r>
          </a:p>
        </p:txBody>
      </p:sp>
      <p:sp>
        <p:nvSpPr>
          <p:cNvPr id="249" name="Structural Elements - &lt;html&gt;"/>
          <p:cNvSpPr txBox="1">
            <a:spLocks noGrp="1"/>
          </p:cNvSpPr>
          <p:nvPr>
            <p:ph type="title"/>
          </p:nvPr>
        </p:nvSpPr>
        <p:spPr>
          <a:prstGeom prst="rect">
            <a:avLst/>
          </a:prstGeom>
        </p:spPr>
        <p:txBody>
          <a:bodyPr/>
          <a:lstStyle/>
          <a:p>
            <a:r>
              <a:t>Structural Elements - </a:t>
            </a:r>
            <a:r>
              <a:rPr b="1">
                <a:latin typeface="+mj-lt"/>
                <a:ea typeface="+mj-ea"/>
                <a:cs typeface="+mj-cs"/>
                <a:sym typeface="Helvetica Neue"/>
              </a:rPr>
              <a:t>&lt;html&gt;</a:t>
            </a:r>
          </a:p>
        </p:txBody>
      </p:sp>
      <p:sp>
        <p:nvSpPr>
          <p:cNvPr id="250" name="The html element is the outer container for everything that appears in an HTML document.…"/>
          <p:cNvSpPr txBox="1">
            <a:spLocks noGrp="1"/>
          </p:cNvSpPr>
          <p:nvPr>
            <p:ph type="body" idx="1"/>
          </p:nvPr>
        </p:nvSpPr>
        <p:spPr>
          <a:xfrm>
            <a:off x="762024" y="2038428"/>
            <a:ext cx="16311130" cy="8731495"/>
          </a:xfrm>
          <a:prstGeom prst="rect">
            <a:avLst/>
          </a:prstGeom>
        </p:spPr>
        <p:txBody>
          <a:bodyPr/>
          <a:lstStyle/>
          <a:p>
            <a:r>
              <a:rPr sz="3600" dirty="0"/>
              <a:t>The html element is the outer container for everything that appears in an HTML document. </a:t>
            </a:r>
          </a:p>
          <a:p>
            <a:r>
              <a:rPr sz="3600" dirty="0"/>
              <a:t>It can only contain two elements as direct descendants, namely the </a:t>
            </a:r>
            <a:r>
              <a:rPr sz="3600" dirty="0">
                <a:hlinkClick r:id="rId2"/>
              </a:rPr>
              <a:t>head</a:t>
            </a:r>
            <a:r>
              <a:rPr sz="3600" dirty="0"/>
              <a:t> element and either a </a:t>
            </a:r>
            <a:r>
              <a:rPr sz="3600" dirty="0">
                <a:hlinkClick r:id="rId3"/>
              </a:rPr>
              <a:t>body</a:t>
            </a:r>
            <a:r>
              <a:rPr sz="3600" dirty="0"/>
              <a:t> or </a:t>
            </a:r>
            <a:r>
              <a:rPr sz="3600" dirty="0">
                <a:hlinkClick r:id="rId4"/>
              </a:rPr>
              <a:t>frameset</a:t>
            </a:r>
            <a:r>
              <a:rPr sz="3600" dirty="0"/>
              <a:t> element. </a:t>
            </a:r>
          </a:p>
          <a:p>
            <a:r>
              <a:rPr sz="3600" dirty="0"/>
              <a:t>As it is the outermost element in the document, </a:t>
            </a:r>
            <a:br>
              <a:rPr lang="en-GB" sz="3600" dirty="0"/>
            </a:br>
            <a:r>
              <a:rPr sz="3600" dirty="0"/>
              <a:t>it’s also known as the root element.</a:t>
            </a:r>
          </a:p>
          <a:p>
            <a:r>
              <a:rPr sz="3600" dirty="0"/>
              <a:t>This element will have a place on every single web page you ever create. There’s no case in which you would not use this element when crafting a web page.</a:t>
            </a:r>
          </a:p>
        </p:txBody>
      </p:sp>
      <p:sp>
        <p:nvSpPr>
          <p:cNvPr id="251" name="Slide Number"/>
          <p:cNvSpPr txBox="1">
            <a:spLocks noGrp="1"/>
          </p:cNvSpPr>
          <p:nvPr>
            <p:ph type="sldNum" sz="quarter" idx="2"/>
          </p:nvPr>
        </p:nvSpPr>
        <p:spPr>
          <a:xfrm>
            <a:off x="16538489" y="10634309"/>
            <a:ext cx="23564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tructural Elements - &lt;head&gt;"/>
          <p:cNvSpPr txBox="1">
            <a:spLocks noGrp="1"/>
          </p:cNvSpPr>
          <p:nvPr>
            <p:ph type="title"/>
          </p:nvPr>
        </p:nvSpPr>
        <p:spPr>
          <a:prstGeom prst="rect">
            <a:avLst/>
          </a:prstGeom>
        </p:spPr>
        <p:txBody>
          <a:bodyPr/>
          <a:lstStyle/>
          <a:p>
            <a:r>
              <a:t>Structural Elements - </a:t>
            </a:r>
            <a:r>
              <a:rPr b="1">
                <a:latin typeface="+mj-lt"/>
                <a:ea typeface="+mj-ea"/>
                <a:cs typeface="+mj-cs"/>
                <a:sym typeface="Helvetica Neue"/>
              </a:rPr>
              <a:t>&lt;head&gt;</a:t>
            </a:r>
          </a:p>
        </p:txBody>
      </p:sp>
      <p:sp>
        <p:nvSpPr>
          <p:cNvPr id="254" name="The head element is the wrapper for all the head elements that:…"/>
          <p:cNvSpPr txBox="1">
            <a:spLocks noGrp="1"/>
          </p:cNvSpPr>
          <p:nvPr>
            <p:ph type="body" sz="half" idx="1"/>
          </p:nvPr>
        </p:nvSpPr>
        <p:spPr>
          <a:xfrm>
            <a:off x="306258" y="2122368"/>
            <a:ext cx="12808850" cy="9635361"/>
          </a:xfrm>
          <a:prstGeom prst="rect">
            <a:avLst/>
          </a:prstGeom>
        </p:spPr>
        <p:txBody>
          <a:bodyPr/>
          <a:lstStyle/>
          <a:p>
            <a:r>
              <a:rPr dirty="0"/>
              <a:t>The head element is the wrapper for all the head elements that:</a:t>
            </a:r>
          </a:p>
          <a:p>
            <a:pPr lvl="1"/>
            <a:r>
              <a:rPr dirty="0"/>
              <a:t>instruct the browser where to find style sheets,</a:t>
            </a:r>
          </a:p>
          <a:p>
            <a:pPr lvl="1"/>
            <a:r>
              <a:rPr dirty="0"/>
              <a:t>define relationships that the document has to others</a:t>
            </a:r>
            <a:br>
              <a:rPr lang="en-GB" dirty="0"/>
            </a:br>
            <a:r>
              <a:rPr dirty="0"/>
              <a:t> in the web site; </a:t>
            </a:r>
          </a:p>
          <a:p>
            <a:pPr lvl="1"/>
            <a:r>
              <a:rPr dirty="0"/>
              <a:t>provide essential meta information; </a:t>
            </a:r>
          </a:p>
          <a:p>
            <a:pPr lvl="1"/>
            <a:r>
              <a:rPr dirty="0"/>
              <a:t>point to or include scripts that the document will need to apply later on.</a:t>
            </a:r>
          </a:p>
        </p:txBody>
      </p:sp>
      <p:sp>
        <p:nvSpPr>
          <p:cNvPr id="255" name="Slide Number"/>
          <p:cNvSpPr txBox="1">
            <a:spLocks noGrp="1"/>
          </p:cNvSpPr>
          <p:nvPr>
            <p:ph type="sldNum" sz="quarter" idx="2"/>
          </p:nvPr>
        </p:nvSpPr>
        <p:spPr>
          <a:xfrm>
            <a:off x="16538489" y="10634309"/>
            <a:ext cx="23564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256" name="&lt;html&gt;…"/>
          <p:cNvSpPr txBox="1"/>
          <p:nvPr/>
        </p:nvSpPr>
        <p:spPr>
          <a:xfrm>
            <a:off x="11789800" y="4119325"/>
            <a:ext cx="5244205" cy="3091448"/>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square" lIns="67735" tIns="67735" rIns="67735" bIns="67735" anchor="b">
            <a:spAutoFit/>
          </a:bodyPr>
          <a:lstStyle/>
          <a:p>
            <a:pPr defTabSz="778972">
              <a:defRPr sz="1800">
                <a:latin typeface="+mn-lt"/>
                <a:ea typeface="+mn-ea"/>
                <a:cs typeface="+mn-cs"/>
                <a:sym typeface="Helvetica Neue Light"/>
              </a:defRPr>
            </a:pPr>
            <a:r>
              <a:rPr sz="2400" dirty="0">
                <a:latin typeface="Monaco"/>
                <a:ea typeface="Monaco"/>
                <a:cs typeface="Monaco"/>
                <a:sym typeface="Monaco"/>
              </a:rPr>
              <a:t>&lt;html&gt; </a:t>
            </a:r>
          </a:p>
          <a:p>
            <a:pPr defTabSz="778972">
              <a:defRPr sz="1800">
                <a:latin typeface="+mn-lt"/>
                <a:ea typeface="+mn-ea"/>
                <a:cs typeface="+mn-cs"/>
                <a:sym typeface="Helvetica Neue Light"/>
              </a:defRPr>
            </a:pPr>
            <a:r>
              <a:rPr sz="2400" dirty="0">
                <a:latin typeface="Monaco"/>
                <a:ea typeface="Monaco"/>
                <a:cs typeface="Monaco"/>
                <a:sym typeface="Monaco"/>
              </a:rPr>
              <a:t>  &lt;head&gt;</a:t>
            </a:r>
          </a:p>
          <a:p>
            <a:pPr defTabSz="778972">
              <a:defRPr sz="1800">
                <a:latin typeface="+mn-lt"/>
                <a:ea typeface="+mn-ea"/>
                <a:cs typeface="+mn-cs"/>
                <a:sym typeface="Helvetica Neue Light"/>
              </a:defRPr>
            </a:pPr>
            <a:r>
              <a:rPr sz="2400" dirty="0">
                <a:latin typeface="Monaco"/>
                <a:ea typeface="Monaco"/>
                <a:cs typeface="Monaco"/>
                <a:sym typeface="Monaco"/>
              </a:rPr>
              <a:t>    &lt;title&gt;Page title goes here&lt;/title&gt;</a:t>
            </a:r>
          </a:p>
          <a:p>
            <a:pPr defTabSz="778972">
              <a:defRPr sz="1800">
                <a:latin typeface="+mn-lt"/>
                <a:ea typeface="+mn-ea"/>
                <a:cs typeface="+mn-cs"/>
                <a:sym typeface="Helvetica Neue Light"/>
              </a:defRPr>
            </a:pPr>
            <a:r>
              <a:rPr sz="2400" dirty="0">
                <a:latin typeface="Monaco"/>
                <a:ea typeface="Monaco"/>
                <a:cs typeface="Monaco"/>
                <a:sym typeface="Monaco"/>
              </a:rPr>
              <a:t>  &lt;/head&gt;</a:t>
            </a:r>
          </a:p>
          <a:p>
            <a:pPr defTabSz="778972">
              <a:defRPr sz="1800">
                <a:latin typeface="+mn-lt"/>
                <a:ea typeface="+mn-ea"/>
                <a:cs typeface="+mn-cs"/>
                <a:sym typeface="Helvetica Neue Light"/>
              </a:defRPr>
            </a:pPr>
            <a:r>
              <a:rPr sz="2400" dirty="0">
                <a:latin typeface="Monaco"/>
                <a:ea typeface="Monaco"/>
                <a:cs typeface="Monaco"/>
                <a:sym typeface="Monaco"/>
              </a:rPr>
              <a:t>  &lt;body&gt;</a:t>
            </a:r>
          </a:p>
          <a:p>
            <a:pPr defTabSz="778972">
              <a:defRPr sz="1800">
                <a:latin typeface="+mn-lt"/>
                <a:ea typeface="+mn-ea"/>
                <a:cs typeface="+mn-cs"/>
                <a:sym typeface="Helvetica Neue Light"/>
              </a:defRPr>
            </a:pPr>
            <a:r>
              <a:rPr sz="2400" dirty="0">
                <a:latin typeface="Monaco"/>
                <a:ea typeface="Monaco"/>
                <a:cs typeface="Monaco"/>
                <a:sym typeface="Monaco"/>
              </a:rPr>
              <a:t>    &lt;!-- content goes here --&gt;</a:t>
            </a:r>
          </a:p>
          <a:p>
            <a:pPr defTabSz="778972">
              <a:defRPr sz="1800">
                <a:latin typeface="+mn-lt"/>
                <a:ea typeface="+mn-ea"/>
                <a:cs typeface="+mn-cs"/>
                <a:sym typeface="Helvetica Neue Light"/>
              </a:defRPr>
            </a:pPr>
            <a:r>
              <a:rPr sz="2400" dirty="0">
                <a:latin typeface="Monaco"/>
                <a:ea typeface="Monaco"/>
                <a:cs typeface="Monaco"/>
                <a:sym typeface="Monaco"/>
              </a:rPr>
              <a:t>  &lt;/body&gt;</a:t>
            </a:r>
          </a:p>
          <a:p>
            <a:pPr defTabSz="778972">
              <a:defRPr sz="1800">
                <a:latin typeface="+mn-lt"/>
                <a:ea typeface="+mn-ea"/>
                <a:cs typeface="+mn-cs"/>
                <a:sym typeface="Helvetica Neue Light"/>
              </a:defRPr>
            </a:pPr>
            <a:r>
              <a:rPr sz="2400" dirty="0">
                <a:latin typeface="Monaco"/>
                <a:ea typeface="Monaco"/>
                <a:cs typeface="Monaco"/>
                <a:sym typeface="Monaco"/>
              </a:rPr>
              <a:t>&lt;/html&gt;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tructural Elements - &lt;body&gt;"/>
          <p:cNvSpPr txBox="1">
            <a:spLocks noGrp="1"/>
          </p:cNvSpPr>
          <p:nvPr>
            <p:ph type="title"/>
          </p:nvPr>
        </p:nvSpPr>
        <p:spPr>
          <a:prstGeom prst="rect">
            <a:avLst/>
          </a:prstGeom>
        </p:spPr>
        <p:txBody>
          <a:bodyPr/>
          <a:lstStyle/>
          <a:p>
            <a:r>
              <a:t>Structural Elements - </a:t>
            </a:r>
            <a:r>
              <a:rPr b="1">
                <a:latin typeface="+mj-lt"/>
                <a:ea typeface="+mj-ea"/>
                <a:cs typeface="+mj-cs"/>
                <a:sym typeface="Helvetica Neue"/>
              </a:rPr>
              <a:t>&lt;body&gt;</a:t>
            </a:r>
          </a:p>
        </p:txBody>
      </p:sp>
      <p:sp>
        <p:nvSpPr>
          <p:cNvPr id="259" name="The body element wraps around all of the content that will be displayed on screen.…"/>
          <p:cNvSpPr txBox="1">
            <a:spLocks noGrp="1"/>
          </p:cNvSpPr>
          <p:nvPr>
            <p:ph type="body" sz="half" idx="1"/>
          </p:nvPr>
        </p:nvSpPr>
        <p:spPr>
          <a:xfrm>
            <a:off x="345486" y="3167396"/>
            <a:ext cx="12469216" cy="9635361"/>
          </a:xfrm>
          <a:prstGeom prst="rect">
            <a:avLst/>
          </a:prstGeom>
        </p:spPr>
        <p:txBody>
          <a:bodyPr/>
          <a:lstStyle/>
          <a:p>
            <a:r>
              <a:rPr dirty="0"/>
              <a:t>The body element wraps around all of the content that will be displayed on screen.</a:t>
            </a:r>
          </a:p>
          <a:p>
            <a:r>
              <a:rPr dirty="0"/>
              <a:t>You should not place character data (text) </a:t>
            </a:r>
            <a:br>
              <a:rPr lang="en-GB" dirty="0"/>
            </a:br>
            <a:r>
              <a:rPr dirty="0"/>
              <a:t>or inline elements such as </a:t>
            </a:r>
            <a:r>
              <a:rPr dirty="0" err="1"/>
              <a:t>em</a:t>
            </a:r>
            <a:r>
              <a:rPr dirty="0"/>
              <a:t>, </a:t>
            </a:r>
            <a:br>
              <a:rPr lang="en-GB" dirty="0"/>
            </a:br>
            <a:r>
              <a:rPr dirty="0"/>
              <a:t>or q directly into the body. </a:t>
            </a:r>
          </a:p>
          <a:p>
            <a:r>
              <a:rPr dirty="0"/>
              <a:t>Instead, these should be contained inside block-level elements such as p elements, headings h1 - h6 and so on.</a:t>
            </a:r>
          </a:p>
        </p:txBody>
      </p:sp>
      <p:sp>
        <p:nvSpPr>
          <p:cNvPr id="260" name="Slide Number"/>
          <p:cNvSpPr txBox="1">
            <a:spLocks noGrp="1"/>
          </p:cNvSpPr>
          <p:nvPr>
            <p:ph type="sldNum" sz="quarter" idx="2"/>
          </p:nvPr>
        </p:nvSpPr>
        <p:spPr>
          <a:xfrm>
            <a:off x="16538489" y="10634309"/>
            <a:ext cx="23564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261" name="&lt;body&gt;…"/>
          <p:cNvSpPr txBox="1"/>
          <p:nvPr/>
        </p:nvSpPr>
        <p:spPr>
          <a:xfrm>
            <a:off x="10170134" y="4580709"/>
            <a:ext cx="6486175" cy="2352784"/>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square" lIns="67735" tIns="67735" rIns="67735" bIns="67735" anchor="b">
            <a:spAutoFit/>
          </a:bodyPr>
          <a:lstStyle/>
          <a:p>
            <a:pPr defTabSz="778972">
              <a:defRPr sz="1800">
                <a:latin typeface="+mn-lt"/>
                <a:ea typeface="+mn-ea"/>
                <a:cs typeface="+mn-cs"/>
                <a:sym typeface="Helvetica Neue Light"/>
              </a:defRPr>
            </a:pPr>
            <a:r>
              <a:rPr sz="2400" dirty="0">
                <a:latin typeface="Monaco"/>
                <a:ea typeface="Monaco"/>
                <a:cs typeface="Monaco"/>
                <a:sym typeface="Monaco"/>
              </a:rPr>
              <a:t>&lt;body&gt;</a:t>
            </a:r>
          </a:p>
          <a:p>
            <a:pPr defTabSz="778972">
              <a:defRPr sz="1800">
                <a:latin typeface="+mn-lt"/>
                <a:ea typeface="+mn-ea"/>
                <a:cs typeface="+mn-cs"/>
                <a:sym typeface="Helvetica Neue Light"/>
              </a:defRPr>
            </a:pPr>
            <a:r>
              <a:rPr sz="2400" dirty="0">
                <a:latin typeface="Monaco"/>
                <a:ea typeface="Monaco"/>
                <a:cs typeface="Monaco"/>
                <a:sym typeface="Monaco"/>
              </a:rPr>
              <a:t>  &lt;h1&gt;101 Ways to make a paper </a:t>
            </a:r>
            <a:r>
              <a:rPr sz="2400" dirty="0" err="1">
                <a:latin typeface="Monaco"/>
                <a:ea typeface="Monaco"/>
                <a:cs typeface="Monaco"/>
                <a:sym typeface="Monaco"/>
              </a:rPr>
              <a:t>aeroplane</a:t>
            </a:r>
            <a:r>
              <a:rPr sz="2400" dirty="0">
                <a:latin typeface="Monaco"/>
                <a:ea typeface="Monaco"/>
                <a:cs typeface="Monaco"/>
                <a:sym typeface="Monaco"/>
              </a:rPr>
              <a:t>&lt;/h1&gt;</a:t>
            </a:r>
          </a:p>
          <a:p>
            <a:pPr defTabSz="778972">
              <a:defRPr sz="1800">
                <a:latin typeface="+mn-lt"/>
                <a:ea typeface="+mn-ea"/>
                <a:cs typeface="+mn-cs"/>
                <a:sym typeface="Helvetica Neue Light"/>
              </a:defRPr>
            </a:pPr>
            <a:r>
              <a:rPr sz="2400" dirty="0">
                <a:latin typeface="Monaco"/>
                <a:ea typeface="Monaco"/>
                <a:cs typeface="Monaco"/>
                <a:sym typeface="Monaco"/>
              </a:rPr>
              <a:t>  &lt;p&gt;Let's start with the basics …&lt;/p&gt;</a:t>
            </a:r>
          </a:p>
          <a:p>
            <a:pPr defTabSz="778972">
              <a:defRPr sz="1800">
                <a:latin typeface="+mn-lt"/>
                <a:ea typeface="+mn-ea"/>
                <a:cs typeface="+mn-cs"/>
                <a:sym typeface="Helvetica Neue Light"/>
              </a:defRPr>
            </a:pPr>
            <a:r>
              <a:rPr sz="2400" dirty="0">
                <a:latin typeface="Monaco"/>
                <a:ea typeface="Monaco"/>
                <a:cs typeface="Monaco"/>
                <a:sym typeface="Monaco"/>
              </a:rPr>
              <a:t>  ⋮</a:t>
            </a:r>
          </a:p>
          <a:p>
            <a:pPr defTabSz="778972">
              <a:defRPr sz="1800">
                <a:latin typeface="+mn-lt"/>
                <a:ea typeface="+mn-ea"/>
                <a:cs typeface="+mn-cs"/>
                <a:sym typeface="Helvetica Neue Light"/>
              </a:defRPr>
            </a:pPr>
            <a:r>
              <a:rPr sz="2400" dirty="0">
                <a:latin typeface="Monaco"/>
                <a:ea typeface="Monaco"/>
                <a:cs typeface="Monaco"/>
                <a:sym typeface="Monaco"/>
              </a:rPr>
              <a:t>&lt;/body&gt;</a:t>
            </a:r>
          </a:p>
          <a:p>
            <a:pPr defTabSz="778972">
              <a:defRPr sz="1800">
                <a:latin typeface="+mn-lt"/>
                <a:ea typeface="+mn-ea"/>
                <a:cs typeface="+mn-cs"/>
                <a:sym typeface="Helvetica Neue Light"/>
              </a:defRPr>
            </a:pPr>
            <a:endParaRPr sz="2400" dirty="0">
              <a:latin typeface="Monaco"/>
              <a:ea typeface="Monaco"/>
              <a:cs typeface="Monaco"/>
              <a:sym typeface="Monaco"/>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tructural Elements - &lt;h1-h6&gt;"/>
          <p:cNvSpPr txBox="1">
            <a:spLocks noGrp="1"/>
          </p:cNvSpPr>
          <p:nvPr>
            <p:ph type="title"/>
          </p:nvPr>
        </p:nvSpPr>
        <p:spPr>
          <a:xfrm>
            <a:off x="254007" y="0"/>
            <a:ext cx="15816216" cy="1397000"/>
          </a:xfrm>
          <a:prstGeom prst="rect">
            <a:avLst/>
          </a:prstGeom>
        </p:spPr>
        <p:txBody>
          <a:bodyPr/>
          <a:lstStyle/>
          <a:p>
            <a:r>
              <a:t>Structural Elements - </a:t>
            </a:r>
            <a:r>
              <a:rPr b="1">
                <a:latin typeface="+mj-lt"/>
                <a:ea typeface="+mj-ea"/>
                <a:cs typeface="+mj-cs"/>
                <a:sym typeface="Helvetica Neue"/>
              </a:rPr>
              <a:t>&lt;h1-h6&gt;</a:t>
            </a:r>
          </a:p>
        </p:txBody>
      </p:sp>
      <p:sp>
        <p:nvSpPr>
          <p:cNvPr id="264" name="The h1 element is used to indicate the most important (or highest-level) heading on the page.…"/>
          <p:cNvSpPr txBox="1">
            <a:spLocks noGrp="1"/>
          </p:cNvSpPr>
          <p:nvPr>
            <p:ph type="body" sz="half" idx="1"/>
          </p:nvPr>
        </p:nvSpPr>
        <p:spPr>
          <a:xfrm>
            <a:off x="254007" y="2173480"/>
            <a:ext cx="9686165" cy="9635362"/>
          </a:xfrm>
          <a:prstGeom prst="rect">
            <a:avLst/>
          </a:prstGeom>
        </p:spPr>
        <p:txBody>
          <a:bodyPr/>
          <a:lstStyle/>
          <a:p>
            <a:pPr>
              <a:spcBef>
                <a:spcPts val="400"/>
              </a:spcBef>
            </a:pPr>
            <a:r>
              <a:t>The h1 element is used to indicate the most important (or highest-level) heading on the page.</a:t>
            </a:r>
          </a:p>
          <a:p>
            <a:pPr>
              <a:spcBef>
                <a:spcPts val="400"/>
              </a:spcBef>
            </a:pPr>
            <a:r>
              <a:t>There are six heading levels to—h1 to h6—to add structure to the web page.</a:t>
            </a:r>
          </a:p>
          <a:p>
            <a:pPr>
              <a:spcBef>
                <a:spcPts val="400"/>
              </a:spcBef>
            </a:pPr>
            <a:r>
              <a:t>A document’s first heading should be an h1, followed by one or more h2 headings; each of these h2 headings can then have a further series of h3 headings below them, and so on</a:t>
            </a:r>
          </a:p>
          <a:p>
            <a:pPr>
              <a:spcBef>
                <a:spcPts val="400"/>
              </a:spcBef>
            </a:pPr>
            <a:r>
              <a:t>May contain any text content, but it can’t include any block-level elements: only inline elements can be included</a:t>
            </a:r>
          </a:p>
        </p:txBody>
      </p:sp>
      <p:sp>
        <p:nvSpPr>
          <p:cNvPr id="265" name="Slide Number"/>
          <p:cNvSpPr txBox="1">
            <a:spLocks noGrp="1"/>
          </p:cNvSpPr>
          <p:nvPr>
            <p:ph type="sldNum" sz="quarter" idx="2"/>
          </p:nvPr>
        </p:nvSpPr>
        <p:spPr>
          <a:xfrm>
            <a:off x="16538489" y="10634309"/>
            <a:ext cx="23564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266" name="&lt;h1&gt;News and Views&lt;/h1&gt;…"/>
          <p:cNvSpPr txBox="1"/>
          <p:nvPr/>
        </p:nvSpPr>
        <p:spPr>
          <a:xfrm>
            <a:off x="9940172" y="2108891"/>
            <a:ext cx="7250920" cy="3090871"/>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none" lIns="67735" tIns="67735" rIns="67735" bIns="67735" anchor="ctr">
            <a:spAutoFit/>
          </a:bodyPr>
          <a:lstStyle/>
          <a:p>
            <a:pPr>
              <a:defRPr sz="1600">
                <a:latin typeface="Menlo"/>
                <a:ea typeface="Menlo"/>
                <a:cs typeface="Menlo"/>
                <a:sym typeface="Menlo"/>
              </a:defRPr>
            </a:pPr>
            <a:r>
              <a:rPr sz="2133" dirty="0"/>
              <a:t>&lt;</a:t>
            </a:r>
            <a:r>
              <a:rPr sz="2133" b="1" dirty="0">
                <a:solidFill>
                  <a:srgbClr val="011480"/>
                </a:solidFill>
              </a:rPr>
              <a:t>h1</a:t>
            </a:r>
            <a:r>
              <a:rPr sz="2133" dirty="0"/>
              <a:t>&gt;News and Views&lt;/</a:t>
            </a:r>
            <a:r>
              <a:rPr sz="2133" b="1" dirty="0">
                <a:solidFill>
                  <a:srgbClr val="011480"/>
                </a:solidFill>
              </a:rPr>
              <a:t>h1</a:t>
            </a:r>
            <a:r>
              <a:rPr sz="2133" dirty="0"/>
              <a:t>&gt;</a:t>
            </a:r>
          </a:p>
          <a:p>
            <a:pPr>
              <a:defRPr sz="1600">
                <a:latin typeface="Menlo"/>
                <a:ea typeface="Menlo"/>
                <a:cs typeface="Menlo"/>
                <a:sym typeface="Menlo"/>
              </a:defRPr>
            </a:pPr>
            <a:r>
              <a:rPr sz="2133" dirty="0"/>
              <a:t>&lt;</a:t>
            </a:r>
            <a:r>
              <a:rPr sz="2133" b="1" dirty="0">
                <a:solidFill>
                  <a:srgbClr val="011480"/>
                </a:solidFill>
              </a:rPr>
              <a:t>p</a:t>
            </a:r>
            <a:r>
              <a:rPr sz="2133" dirty="0"/>
              <a:t>&gt;</a:t>
            </a:r>
          </a:p>
          <a:p>
            <a:pPr>
              <a:defRPr sz="1600">
                <a:latin typeface="Menlo"/>
                <a:ea typeface="Menlo"/>
                <a:cs typeface="Menlo"/>
                <a:sym typeface="Menlo"/>
              </a:defRPr>
            </a:pPr>
            <a:r>
              <a:rPr sz="2133" dirty="0"/>
              <a:t>  Bits of news, words of advice</a:t>
            </a:r>
          </a:p>
          <a:p>
            <a:pPr>
              <a:defRPr sz="1600">
                <a:latin typeface="Menlo"/>
                <a:ea typeface="Menlo"/>
                <a:cs typeface="Menlo"/>
                <a:sym typeface="Menlo"/>
              </a:defRPr>
            </a:pPr>
            <a:r>
              <a:rPr sz="2133" dirty="0"/>
              <a:t>&lt;/</a:t>
            </a:r>
            <a:r>
              <a:rPr sz="2133" b="1" dirty="0">
                <a:solidFill>
                  <a:srgbClr val="011480"/>
                </a:solidFill>
              </a:rPr>
              <a:t>p</a:t>
            </a:r>
            <a:r>
              <a:rPr sz="2133" dirty="0"/>
              <a:t>&gt;</a:t>
            </a:r>
          </a:p>
          <a:p>
            <a:pPr>
              <a:defRPr sz="1600">
                <a:latin typeface="Menlo"/>
                <a:ea typeface="Menlo"/>
                <a:cs typeface="Menlo"/>
                <a:sym typeface="Menlo"/>
              </a:defRPr>
            </a:pPr>
            <a:endParaRPr sz="2133" dirty="0"/>
          </a:p>
          <a:p>
            <a:pPr>
              <a:defRPr sz="1600">
                <a:latin typeface="Menlo"/>
                <a:ea typeface="Menlo"/>
                <a:cs typeface="Menlo"/>
                <a:sym typeface="Menlo"/>
              </a:defRPr>
            </a:pPr>
            <a:r>
              <a:rPr sz="2133" dirty="0"/>
              <a:t>&lt;</a:t>
            </a:r>
            <a:r>
              <a:rPr sz="2133" b="1" dirty="0">
                <a:solidFill>
                  <a:srgbClr val="011480"/>
                </a:solidFill>
              </a:rPr>
              <a:t>h2</a:t>
            </a:r>
            <a:r>
              <a:rPr sz="2133" dirty="0"/>
              <a:t>&gt;February 1, 2018 &lt;/</a:t>
            </a:r>
            <a:r>
              <a:rPr sz="2133" b="1" dirty="0">
                <a:solidFill>
                  <a:srgbClr val="011480"/>
                </a:solidFill>
              </a:rPr>
              <a:t>h2</a:t>
            </a:r>
            <a:r>
              <a:rPr sz="2133" dirty="0"/>
              <a:t>&gt;</a:t>
            </a:r>
          </a:p>
          <a:p>
            <a:pPr>
              <a:defRPr sz="1600">
                <a:latin typeface="Menlo"/>
                <a:ea typeface="Menlo"/>
                <a:cs typeface="Menlo"/>
                <a:sym typeface="Menlo"/>
              </a:defRPr>
            </a:pPr>
            <a:r>
              <a:rPr sz="2133" dirty="0"/>
              <a:t>&lt;</a:t>
            </a:r>
            <a:r>
              <a:rPr sz="2133" b="1" dirty="0">
                <a:solidFill>
                  <a:srgbClr val="011480"/>
                </a:solidFill>
              </a:rPr>
              <a:t>p</a:t>
            </a:r>
            <a:r>
              <a:rPr sz="2133" dirty="0"/>
              <a:t>&gt;</a:t>
            </a:r>
          </a:p>
          <a:p>
            <a:pPr>
              <a:defRPr sz="1600" b="1">
                <a:solidFill>
                  <a:srgbClr val="018001"/>
                </a:solidFill>
                <a:latin typeface="Menlo"/>
                <a:ea typeface="Menlo"/>
                <a:cs typeface="Menlo"/>
                <a:sym typeface="Menlo"/>
              </a:defRPr>
            </a:pPr>
            <a:r>
              <a:rPr sz="2133" dirty="0"/>
              <a:t>  &lt;</a:t>
            </a:r>
            <a:r>
              <a:rPr sz="2133" dirty="0" err="1">
                <a:solidFill>
                  <a:srgbClr val="011480"/>
                </a:solidFill>
              </a:rPr>
              <a:t>img</a:t>
            </a:r>
            <a:r>
              <a:rPr sz="2133" dirty="0">
                <a:solidFill>
                  <a:srgbClr val="011480"/>
                </a:solidFill>
              </a:rPr>
              <a:t> </a:t>
            </a:r>
            <a:r>
              <a:rPr sz="2133" dirty="0" err="1">
                <a:solidFill>
                  <a:srgbClr val="0432FF"/>
                </a:solidFill>
              </a:rPr>
              <a:t>src</a:t>
            </a:r>
            <a:r>
              <a:rPr sz="2133" dirty="0">
                <a:solidFill>
                  <a:srgbClr val="0432FF"/>
                </a:solidFill>
              </a:rPr>
              <a:t>=</a:t>
            </a:r>
            <a:r>
              <a:rPr sz="2133" dirty="0"/>
              <a:t>"images/mountain.jpg" </a:t>
            </a:r>
            <a:r>
              <a:rPr sz="2133" dirty="0">
                <a:solidFill>
                  <a:srgbClr val="0432FF"/>
                </a:solidFill>
              </a:rPr>
              <a:t>alt=</a:t>
            </a:r>
            <a:r>
              <a:rPr sz="2133" dirty="0"/>
              <a:t>"Mountain the Movie"&gt;</a:t>
            </a:r>
          </a:p>
          <a:p>
            <a:pPr>
              <a:defRPr sz="1600">
                <a:latin typeface="Menlo"/>
                <a:ea typeface="Menlo"/>
                <a:cs typeface="Menlo"/>
                <a:sym typeface="Menlo"/>
              </a:defRPr>
            </a:pPr>
            <a:r>
              <a:rPr sz="2133" dirty="0"/>
              <a:t>&lt;/</a:t>
            </a:r>
            <a:r>
              <a:rPr sz="2133" b="1" dirty="0">
                <a:solidFill>
                  <a:srgbClr val="011480"/>
                </a:solidFill>
              </a:rPr>
              <a:t>p</a:t>
            </a:r>
            <a:r>
              <a:rPr sz="2133" dirty="0"/>
              <a:t>&gt;</a:t>
            </a:r>
          </a:p>
        </p:txBody>
      </p:sp>
      <p:pic>
        <p:nvPicPr>
          <p:cNvPr id="267" name="Screen Shot 2018-01-31 at 09.56.19.png" descr="Screen Shot 2018-01-31 at 09.56.19.png"/>
          <p:cNvPicPr>
            <a:picLocks noChangeAspect="1"/>
          </p:cNvPicPr>
          <p:nvPr/>
        </p:nvPicPr>
        <p:blipFill>
          <a:blip r:embed="rId2">
            <a:extLst/>
          </a:blip>
          <a:stretch>
            <a:fillRect/>
          </a:stretch>
        </p:blipFill>
        <p:spPr>
          <a:xfrm>
            <a:off x="11543360" y="5199762"/>
            <a:ext cx="4308390" cy="4534689"/>
          </a:xfrm>
          <a:prstGeom prst="rect">
            <a:avLst/>
          </a:prstGeom>
          <a:ln w="12700">
            <a:solidFill>
              <a:srgbClr val="000000"/>
            </a:solidFill>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tructural Elements - &lt;blockquote&gt;"/>
          <p:cNvSpPr txBox="1">
            <a:spLocks noGrp="1"/>
          </p:cNvSpPr>
          <p:nvPr>
            <p:ph type="title"/>
          </p:nvPr>
        </p:nvSpPr>
        <p:spPr>
          <a:prstGeom prst="rect">
            <a:avLst/>
          </a:prstGeom>
        </p:spPr>
        <p:txBody>
          <a:bodyPr/>
          <a:lstStyle/>
          <a:p>
            <a:r>
              <a:t>Structural Elements - </a:t>
            </a:r>
            <a:r>
              <a:rPr b="1">
                <a:latin typeface="+mj-lt"/>
                <a:ea typeface="+mj-ea"/>
                <a:cs typeface="+mj-cs"/>
                <a:sym typeface="Helvetica Neue"/>
              </a:rPr>
              <a:t>&lt;blockquote&gt;</a:t>
            </a:r>
          </a:p>
        </p:txBody>
      </p:sp>
      <p:sp>
        <p:nvSpPr>
          <p:cNvPr id="270" name="The blockquote element is a mechanism for marking up a block of text quoted from a person or another document or source.…"/>
          <p:cNvSpPr txBox="1">
            <a:spLocks noGrp="1"/>
          </p:cNvSpPr>
          <p:nvPr>
            <p:ph type="body" sz="half" idx="1"/>
          </p:nvPr>
        </p:nvSpPr>
        <p:spPr>
          <a:xfrm>
            <a:off x="524948" y="1929648"/>
            <a:ext cx="15629944" cy="3454505"/>
          </a:xfrm>
          <a:prstGeom prst="rect">
            <a:avLst/>
          </a:prstGeom>
        </p:spPr>
        <p:txBody>
          <a:bodyPr/>
          <a:lstStyle/>
          <a:p>
            <a:pPr>
              <a:spcBef>
                <a:spcPts val="4667"/>
              </a:spcBef>
            </a:pPr>
            <a:r>
              <a:rPr sz="2800" dirty="0"/>
              <a:t>The blockquote element is a mechanism for marking up a block of text quoted from a person or another document or source.</a:t>
            </a:r>
          </a:p>
          <a:p>
            <a:pPr>
              <a:spcBef>
                <a:spcPts val="4667"/>
              </a:spcBef>
            </a:pPr>
            <a:r>
              <a:rPr sz="2800" dirty="0"/>
              <a:t>It may be just a few lines, or it may contain several paragraphs - which must be marked up using nested </a:t>
            </a:r>
            <a:r>
              <a:rPr sz="2800" dirty="0">
                <a:hlinkClick r:id="rId2"/>
              </a:rPr>
              <a:t>p</a:t>
            </a:r>
            <a:r>
              <a:rPr sz="2800" dirty="0"/>
              <a:t> elements).</a:t>
            </a:r>
          </a:p>
        </p:txBody>
      </p:sp>
      <p:sp>
        <p:nvSpPr>
          <p:cNvPr id="271" name="Slide Number"/>
          <p:cNvSpPr txBox="1">
            <a:spLocks noGrp="1"/>
          </p:cNvSpPr>
          <p:nvPr>
            <p:ph type="sldNum" sz="quarter" idx="2"/>
          </p:nvPr>
        </p:nvSpPr>
        <p:spPr>
          <a:xfrm>
            <a:off x="16538489" y="10634309"/>
            <a:ext cx="235641" cy="3899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272" name="&lt;blockquote&gt;…"/>
          <p:cNvSpPr txBox="1"/>
          <p:nvPr/>
        </p:nvSpPr>
        <p:spPr>
          <a:xfrm>
            <a:off x="821291" y="4386096"/>
            <a:ext cx="14396938" cy="2772350"/>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67735" tIns="67735" rIns="67735" bIns="67735" anchor="b">
            <a:spAutoFit/>
          </a:bodyPr>
          <a:lstStyle/>
          <a:p>
            <a:pPr>
              <a:defRPr sz="1800">
                <a:solidFill>
                  <a:srgbClr val="4E9192"/>
                </a:solidFill>
                <a:latin typeface="Monaco"/>
                <a:ea typeface="Monaco"/>
                <a:cs typeface="Monaco"/>
                <a:sym typeface="Monaco"/>
              </a:defRPr>
            </a:pPr>
            <a:r>
              <a:rPr sz="2400" dirty="0"/>
              <a:t>    </a:t>
            </a:r>
            <a:r>
              <a:rPr sz="2400" dirty="0">
                <a:solidFill>
                  <a:srgbClr val="009193"/>
                </a:solidFill>
              </a:rPr>
              <a:t>&lt;</a:t>
            </a:r>
            <a:r>
              <a:rPr sz="2400" dirty="0"/>
              <a:t>blockquote</a:t>
            </a:r>
            <a:r>
              <a:rPr sz="2400" dirty="0">
                <a:solidFill>
                  <a:srgbClr val="009193"/>
                </a:solidFill>
              </a:rPr>
              <a:t>&gt;</a:t>
            </a:r>
            <a:endParaRPr sz="2400" dirty="0"/>
          </a:p>
          <a:p>
            <a:pPr>
              <a:defRPr sz="1800">
                <a:latin typeface="Monaco"/>
                <a:ea typeface="Monaco"/>
                <a:cs typeface="Monaco"/>
                <a:sym typeface="Monaco"/>
              </a:defRPr>
            </a:pPr>
            <a:r>
              <a:rPr sz="2400" dirty="0"/>
              <a:t>      </a:t>
            </a:r>
            <a:r>
              <a:rPr sz="2400" dirty="0">
                <a:solidFill>
                  <a:srgbClr val="009193"/>
                </a:solidFill>
              </a:rPr>
              <a:t>&lt;</a:t>
            </a:r>
            <a:r>
              <a:rPr sz="2400" dirty="0">
                <a:solidFill>
                  <a:srgbClr val="4E9192"/>
                </a:solidFill>
              </a:rPr>
              <a:t>p</a:t>
            </a:r>
            <a:r>
              <a:rPr sz="2400" dirty="0">
                <a:solidFill>
                  <a:srgbClr val="009193"/>
                </a:solidFill>
              </a:rPr>
              <a:t>&gt;</a:t>
            </a:r>
          </a:p>
          <a:p>
            <a:pPr>
              <a:defRPr sz="1800">
                <a:latin typeface="Monaco"/>
                <a:ea typeface="Monaco"/>
                <a:cs typeface="Monaco"/>
                <a:sym typeface="Monaco"/>
              </a:defRPr>
            </a:pPr>
            <a:r>
              <a:rPr sz="2400" dirty="0"/>
              <a:t>        The film is pretty, and there are a few solid moments every hour.</a:t>
            </a:r>
          </a:p>
          <a:p>
            <a:pPr>
              <a:defRPr sz="1800">
                <a:latin typeface="Monaco"/>
                <a:ea typeface="Monaco"/>
                <a:cs typeface="Monaco"/>
                <a:sym typeface="Monaco"/>
              </a:defRPr>
            </a:pPr>
            <a:r>
              <a:rPr sz="2400" dirty="0"/>
              <a:t>        But considered as a work of cinema, with paid professionals involved, </a:t>
            </a:r>
          </a:p>
          <a:p>
            <a:pPr>
              <a:defRPr sz="1800">
                <a:latin typeface="Monaco"/>
                <a:ea typeface="Monaco"/>
                <a:cs typeface="Monaco"/>
                <a:sym typeface="Monaco"/>
              </a:defRPr>
            </a:pPr>
            <a:r>
              <a:rPr sz="2400" dirty="0"/>
              <a:t>        it's an extremely lackluster story. </a:t>
            </a:r>
          </a:p>
          <a:p>
            <a:pPr>
              <a:defRPr sz="1800">
                <a:latin typeface="Monaco"/>
                <a:ea typeface="Monaco"/>
                <a:cs typeface="Monaco"/>
                <a:sym typeface="Monaco"/>
              </a:defRPr>
            </a:pPr>
            <a:r>
              <a:rPr sz="2400" dirty="0"/>
              <a:t>      </a:t>
            </a:r>
            <a:r>
              <a:rPr sz="2400" dirty="0">
                <a:solidFill>
                  <a:srgbClr val="009193"/>
                </a:solidFill>
              </a:rPr>
              <a:t>&lt;/</a:t>
            </a:r>
            <a:r>
              <a:rPr sz="2400" dirty="0">
                <a:solidFill>
                  <a:srgbClr val="4E9192"/>
                </a:solidFill>
              </a:rPr>
              <a:t>p</a:t>
            </a:r>
            <a:r>
              <a:rPr sz="2400" dirty="0">
                <a:solidFill>
                  <a:srgbClr val="009193"/>
                </a:solidFill>
              </a:rPr>
              <a:t>&gt;</a:t>
            </a:r>
          </a:p>
          <a:p>
            <a:pPr>
              <a:defRPr sz="1800">
                <a:solidFill>
                  <a:srgbClr val="4E9192"/>
                </a:solidFill>
                <a:latin typeface="Monaco"/>
                <a:ea typeface="Monaco"/>
                <a:cs typeface="Monaco"/>
                <a:sym typeface="Monaco"/>
              </a:defRPr>
            </a:pPr>
            <a:r>
              <a:rPr sz="2400" dirty="0"/>
              <a:t>    </a:t>
            </a:r>
            <a:r>
              <a:rPr sz="2400" dirty="0">
                <a:solidFill>
                  <a:srgbClr val="009193"/>
                </a:solidFill>
              </a:rPr>
              <a:t>&lt;/</a:t>
            </a:r>
            <a:r>
              <a:rPr sz="2400" dirty="0"/>
              <a:t>blockquote</a:t>
            </a:r>
            <a:r>
              <a:rPr sz="2400" dirty="0">
                <a:solidFill>
                  <a:srgbClr val="009193"/>
                </a:solidFill>
              </a:rPr>
              <a:t>&gt;</a:t>
            </a:r>
          </a:p>
        </p:txBody>
      </p:sp>
      <p:pic>
        <p:nvPicPr>
          <p:cNvPr id="273" name="Screen shot 2010-09-20 at 14.23.30.png" descr="Screen shot 2010-09-20 at 14.23.30.png"/>
          <p:cNvPicPr>
            <a:picLocks noChangeAspect="1"/>
          </p:cNvPicPr>
          <p:nvPr/>
        </p:nvPicPr>
        <p:blipFill>
          <a:blip r:embed="rId3">
            <a:extLst/>
          </a:blip>
          <a:stretch>
            <a:fillRect/>
          </a:stretch>
        </p:blipFill>
        <p:spPr>
          <a:xfrm>
            <a:off x="938857" y="7365558"/>
            <a:ext cx="12960023" cy="2057842"/>
          </a:xfrm>
          <a:prstGeom prst="rect">
            <a:avLst/>
          </a:prstGeom>
          <a:ln w="12700">
            <a:solidFill>
              <a:srgbClr val="000000"/>
            </a:solidFill>
            <a:miter lim="400000"/>
          </a:ln>
        </p:spPr>
      </p:pic>
    </p:spTree>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TotalTime>
  <Words>1990</Words>
  <Application>Microsoft Office PowerPoint</Application>
  <PresentationFormat>Custom</PresentationFormat>
  <Paragraphs>237</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Gill Sans</vt:lpstr>
      <vt:lpstr>Helvetica</vt:lpstr>
      <vt:lpstr>Helvetica Neue</vt:lpstr>
      <vt:lpstr>Helvetica Neue Light</vt:lpstr>
      <vt:lpstr>Helvetica Neue UltraLight</vt:lpstr>
      <vt:lpstr>Lucida Grande</vt:lpstr>
      <vt:lpstr>Menlo</vt:lpstr>
      <vt:lpstr>Monaco</vt:lpstr>
      <vt:lpstr>ModernPortfolio</vt:lpstr>
      <vt:lpstr>HTML Elements</vt:lpstr>
      <vt:lpstr>PowerPoint Presentation</vt:lpstr>
      <vt:lpstr>HTML Elements - Categories</vt:lpstr>
      <vt:lpstr>HTML Elements - Categories</vt:lpstr>
      <vt:lpstr>Structural Elements - &lt;html&gt;</vt:lpstr>
      <vt:lpstr>Structural Elements - &lt;head&gt;</vt:lpstr>
      <vt:lpstr>Structural Elements - &lt;body&gt;</vt:lpstr>
      <vt:lpstr>Structural Elements - &lt;h1-h6&gt;</vt:lpstr>
      <vt:lpstr>Structural Elements - &lt;blockquote&gt;</vt:lpstr>
      <vt:lpstr>Structural Elements - &lt;br&gt;</vt:lpstr>
      <vt:lpstr>Structural Elements - &lt;p&gt;</vt:lpstr>
      <vt:lpstr>Head Elements - &lt;title&gt;</vt:lpstr>
      <vt:lpstr>Head Elements - &lt;style&gt;</vt:lpstr>
      <vt:lpstr>Text Formatting Elements - &lt;a&gt;</vt:lpstr>
      <vt:lpstr>Text Formatting Elements - &lt;a&gt;</vt:lpstr>
      <vt:lpstr>Text Formatting Elements - &lt;em&gt; </vt:lpstr>
      <vt:lpstr>Text Formatting Elements - &lt;q&gt;</vt:lpstr>
      <vt:lpstr>List Elements - Unordered List - &lt;ul&gt;</vt:lpstr>
      <vt:lpstr>List Elements - Ordered List - &lt;ol&gt;</vt:lpstr>
      <vt:lpstr>Image &amp; Media Elements - &lt;img&gt;</vt:lpstr>
      <vt:lpstr>Span element</vt:lpstr>
      <vt:lpstr>Recap: Attributes</vt:lpstr>
      <vt:lpstr>Common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Elements</dc:title>
  <cp:lastModifiedBy>Peter Windle</cp:lastModifiedBy>
  <cp:revision>6</cp:revision>
  <dcterms:modified xsi:type="dcterms:W3CDTF">2023-01-26T11:42:01Z</dcterms:modified>
</cp:coreProperties>
</file>