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61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154" algn="l" defTabSz="182861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306" algn="l" defTabSz="182861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459" algn="l" defTabSz="182861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612" algn="l" defTabSz="182861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5765" algn="l" defTabSz="182861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2919" algn="l" defTabSz="182861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071" algn="l" defTabSz="182861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225" algn="l" defTabSz="182861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7" name="Shape 1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28612" latinLnBrk="0">
      <a:defRPr sz="2400">
        <a:latin typeface="+mn-lt"/>
        <a:ea typeface="+mn-ea"/>
        <a:cs typeface="+mn-cs"/>
        <a:sym typeface="Calibri"/>
      </a:defRPr>
    </a:lvl1pPr>
    <a:lvl2pPr indent="228600" defTabSz="1828612" latinLnBrk="0">
      <a:defRPr sz="2400">
        <a:latin typeface="+mn-lt"/>
        <a:ea typeface="+mn-ea"/>
        <a:cs typeface="+mn-cs"/>
        <a:sym typeface="Calibri"/>
      </a:defRPr>
    </a:lvl2pPr>
    <a:lvl3pPr indent="457200" defTabSz="1828612" latinLnBrk="0">
      <a:defRPr sz="2400">
        <a:latin typeface="+mn-lt"/>
        <a:ea typeface="+mn-ea"/>
        <a:cs typeface="+mn-cs"/>
        <a:sym typeface="Calibri"/>
      </a:defRPr>
    </a:lvl3pPr>
    <a:lvl4pPr indent="685800" defTabSz="1828612" latinLnBrk="0">
      <a:defRPr sz="2400">
        <a:latin typeface="+mn-lt"/>
        <a:ea typeface="+mn-ea"/>
        <a:cs typeface="+mn-cs"/>
        <a:sym typeface="Calibri"/>
      </a:defRPr>
    </a:lvl4pPr>
    <a:lvl5pPr indent="914400" defTabSz="1828612" latinLnBrk="0">
      <a:defRPr sz="2400">
        <a:latin typeface="+mn-lt"/>
        <a:ea typeface="+mn-ea"/>
        <a:cs typeface="+mn-cs"/>
        <a:sym typeface="Calibri"/>
      </a:defRPr>
    </a:lvl5pPr>
    <a:lvl6pPr indent="1143000" defTabSz="1828612" latinLnBrk="0">
      <a:defRPr sz="2400">
        <a:latin typeface="+mn-lt"/>
        <a:ea typeface="+mn-ea"/>
        <a:cs typeface="+mn-cs"/>
        <a:sym typeface="Calibri"/>
      </a:defRPr>
    </a:lvl6pPr>
    <a:lvl7pPr indent="1371600" defTabSz="1828612" latinLnBrk="0">
      <a:defRPr sz="2400">
        <a:latin typeface="+mn-lt"/>
        <a:ea typeface="+mn-ea"/>
        <a:cs typeface="+mn-cs"/>
        <a:sym typeface="Calibri"/>
      </a:defRPr>
    </a:lvl7pPr>
    <a:lvl8pPr indent="1600200" defTabSz="1828612" latinLnBrk="0">
      <a:defRPr sz="2400">
        <a:latin typeface="+mn-lt"/>
        <a:ea typeface="+mn-ea"/>
        <a:cs typeface="+mn-cs"/>
        <a:sym typeface="Calibri"/>
      </a:defRPr>
    </a:lvl8pPr>
    <a:lvl9pPr indent="1828800" defTabSz="1828612" latinLnBrk="0">
      <a:defRPr sz="24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4419600" y="4260851"/>
            <a:ext cx="15544800" cy="2940051"/>
          </a:xfrm>
          <a:prstGeom prst="rect">
            <a:avLst/>
          </a:prstGeom>
        </p:spPr>
        <p:txBody>
          <a:bodyPr lIns="91431" tIns="91431" rIns="91431" bIns="91431" anchor="ctr"/>
          <a:lstStyle>
            <a:lvl1pPr defTabSz="1828612">
              <a:defRPr sz="8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91200" y="7772400"/>
            <a:ext cx="12801600" cy="3505200"/>
          </a:xfrm>
          <a:prstGeom prst="rect">
            <a:avLst/>
          </a:prstGeom>
        </p:spPr>
        <p:txBody>
          <a:bodyPr lIns="91431" tIns="91431" rIns="91431" bIns="91431"/>
          <a:lstStyle>
            <a:lvl1pPr defTabSz="1828612">
              <a:spcBef>
                <a:spcPts val="1500"/>
              </a:spcBef>
              <a:defRPr sz="64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indent="457154" defTabSz="1828612">
              <a:spcBef>
                <a:spcPts val="1500"/>
              </a:spcBef>
              <a:defRPr sz="64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indent="914306" defTabSz="1828612">
              <a:spcBef>
                <a:spcPts val="1500"/>
              </a:spcBef>
              <a:defRPr sz="64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indent="1371459" defTabSz="1828612">
              <a:spcBef>
                <a:spcPts val="1500"/>
              </a:spcBef>
              <a:defRPr sz="64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indent="1828612" defTabSz="1828612">
              <a:spcBef>
                <a:spcPts val="1500"/>
              </a:spcBef>
              <a:defRPr sz="64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9917068" y="12835881"/>
            <a:ext cx="504532" cy="483894"/>
          </a:xfrm>
          <a:prstGeom prst="rect">
            <a:avLst/>
          </a:prstGeom>
        </p:spPr>
        <p:txBody>
          <a:bodyPr lIns="91431" tIns="91431" rIns="91431" bIns="91431" anchor="ctr"/>
          <a:lstStyle>
            <a:lvl1pPr algn="r" defTabSz="1828612"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3962400" y="549276"/>
            <a:ext cx="16459200" cy="2286001"/>
          </a:xfrm>
          <a:prstGeom prst="rect">
            <a:avLst/>
          </a:prstGeom>
        </p:spPr>
        <p:txBody>
          <a:bodyPr lIns="91431" tIns="91431" rIns="91431" bIns="91431" anchor="ctr"/>
          <a:lstStyle>
            <a:lvl1pPr defTabSz="1828612">
              <a:defRPr sz="8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xfrm>
            <a:off x="3962400" y="3200404"/>
            <a:ext cx="16459200" cy="9051926"/>
          </a:xfrm>
          <a:prstGeom prst="rect">
            <a:avLst/>
          </a:prstGeom>
        </p:spPr>
        <p:txBody>
          <a:bodyPr lIns="91431" tIns="91431" rIns="91431" bIns="91431"/>
          <a:lstStyle>
            <a:lvl1pPr marL="685729" indent="-685729" algn="l" defTabSz="1828612">
              <a:spcBef>
                <a:spcPts val="1500"/>
              </a:spcBef>
              <a:buSzPct val="100000"/>
              <a:buFont typeface="Arial"/>
              <a:buChar char="•"/>
              <a:defRPr sz="6400">
                <a:latin typeface="+mn-lt"/>
                <a:ea typeface="+mn-ea"/>
                <a:cs typeface="+mn-cs"/>
                <a:sym typeface="Calibri"/>
              </a:defRPr>
            </a:lvl1pPr>
            <a:lvl2pPr marL="1110230" indent="-653078" algn="l" defTabSz="1828612">
              <a:spcBef>
                <a:spcPts val="1500"/>
              </a:spcBef>
              <a:buSzPct val="100000"/>
              <a:buFont typeface="Arial"/>
              <a:buChar char="–"/>
              <a:defRPr sz="6400">
                <a:latin typeface="+mn-lt"/>
                <a:ea typeface="+mn-ea"/>
                <a:cs typeface="+mn-cs"/>
                <a:sym typeface="Calibri"/>
              </a:defRPr>
            </a:lvl2pPr>
            <a:lvl3pPr marL="1523842" indent="-609535" algn="l" defTabSz="1828612">
              <a:spcBef>
                <a:spcPts val="1500"/>
              </a:spcBef>
              <a:buSzPct val="100000"/>
              <a:buFont typeface="Arial"/>
              <a:buChar char="•"/>
              <a:defRPr sz="6400">
                <a:latin typeface="+mn-lt"/>
                <a:ea typeface="+mn-ea"/>
                <a:cs typeface="+mn-cs"/>
                <a:sym typeface="Calibri"/>
              </a:defRPr>
            </a:lvl3pPr>
            <a:lvl4pPr marL="2102903" indent="-731443" algn="l" defTabSz="1828612">
              <a:spcBef>
                <a:spcPts val="1500"/>
              </a:spcBef>
              <a:buSzPct val="100000"/>
              <a:buFont typeface="Arial"/>
              <a:buChar char="–"/>
              <a:defRPr sz="6400">
                <a:latin typeface="+mn-lt"/>
                <a:ea typeface="+mn-ea"/>
                <a:cs typeface="+mn-cs"/>
                <a:sym typeface="Calibri"/>
              </a:defRPr>
            </a:lvl4pPr>
            <a:lvl5pPr marL="2560057" indent="-731443" algn="l" defTabSz="1828612">
              <a:spcBef>
                <a:spcPts val="1500"/>
              </a:spcBef>
              <a:buSzPct val="100000"/>
              <a:buFont typeface="Arial"/>
              <a:buChar char="»"/>
              <a:defRPr sz="64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9917068" y="12835881"/>
            <a:ext cx="504532" cy="483894"/>
          </a:xfrm>
          <a:prstGeom prst="rect">
            <a:avLst/>
          </a:prstGeom>
        </p:spPr>
        <p:txBody>
          <a:bodyPr lIns="91431" tIns="91431" rIns="91431" bIns="91431" anchor="ctr"/>
          <a:lstStyle>
            <a:lvl1pPr algn="r" defTabSz="1828612"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16306800" y="549279"/>
            <a:ext cx="4114800" cy="11703051"/>
          </a:xfrm>
          <a:prstGeom prst="rect">
            <a:avLst/>
          </a:prstGeom>
        </p:spPr>
        <p:txBody>
          <a:bodyPr lIns="91431" tIns="91431" rIns="91431" bIns="91431" anchor="ctr"/>
          <a:lstStyle>
            <a:lvl1pPr defTabSz="1828612">
              <a:defRPr sz="8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3962400" y="549279"/>
            <a:ext cx="12039600" cy="11703051"/>
          </a:xfrm>
          <a:prstGeom prst="rect">
            <a:avLst/>
          </a:prstGeom>
        </p:spPr>
        <p:txBody>
          <a:bodyPr lIns="91431" tIns="91431" rIns="91431" bIns="91431"/>
          <a:lstStyle>
            <a:lvl1pPr marL="685729" indent="-685729" algn="l" defTabSz="1828612">
              <a:spcBef>
                <a:spcPts val="1500"/>
              </a:spcBef>
              <a:buSzPct val="100000"/>
              <a:buFont typeface="Arial"/>
              <a:buChar char="•"/>
              <a:defRPr sz="6400">
                <a:latin typeface="+mn-lt"/>
                <a:ea typeface="+mn-ea"/>
                <a:cs typeface="+mn-cs"/>
                <a:sym typeface="Calibri"/>
              </a:defRPr>
            </a:lvl1pPr>
            <a:lvl2pPr marL="1110230" indent="-653078" algn="l" defTabSz="1828612">
              <a:spcBef>
                <a:spcPts val="1500"/>
              </a:spcBef>
              <a:buSzPct val="100000"/>
              <a:buFont typeface="Arial"/>
              <a:buChar char="–"/>
              <a:defRPr sz="6400">
                <a:latin typeface="+mn-lt"/>
                <a:ea typeface="+mn-ea"/>
                <a:cs typeface="+mn-cs"/>
                <a:sym typeface="Calibri"/>
              </a:defRPr>
            </a:lvl2pPr>
            <a:lvl3pPr marL="1523842" indent="-609535" algn="l" defTabSz="1828612">
              <a:spcBef>
                <a:spcPts val="1500"/>
              </a:spcBef>
              <a:buSzPct val="100000"/>
              <a:buFont typeface="Arial"/>
              <a:buChar char="•"/>
              <a:defRPr sz="6400">
                <a:latin typeface="+mn-lt"/>
                <a:ea typeface="+mn-ea"/>
                <a:cs typeface="+mn-cs"/>
                <a:sym typeface="Calibri"/>
              </a:defRPr>
            </a:lvl3pPr>
            <a:lvl4pPr marL="2102903" indent="-731443" algn="l" defTabSz="1828612">
              <a:spcBef>
                <a:spcPts val="1500"/>
              </a:spcBef>
              <a:buSzPct val="100000"/>
              <a:buFont typeface="Arial"/>
              <a:buChar char="–"/>
              <a:defRPr sz="6400">
                <a:latin typeface="+mn-lt"/>
                <a:ea typeface="+mn-ea"/>
                <a:cs typeface="+mn-cs"/>
                <a:sym typeface="Calibri"/>
              </a:defRPr>
            </a:lvl4pPr>
            <a:lvl5pPr marL="2560057" indent="-731443" algn="l" defTabSz="1828612">
              <a:spcBef>
                <a:spcPts val="1500"/>
              </a:spcBef>
              <a:buSzPct val="100000"/>
              <a:buFont typeface="Arial"/>
              <a:buChar char="»"/>
              <a:defRPr sz="64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9917068" y="12835881"/>
            <a:ext cx="504532" cy="483894"/>
          </a:xfrm>
          <a:prstGeom prst="rect">
            <a:avLst/>
          </a:prstGeom>
        </p:spPr>
        <p:txBody>
          <a:bodyPr lIns="91431" tIns="91431" rIns="91431" bIns="91431" anchor="ctr"/>
          <a:lstStyle>
            <a:lvl1pPr algn="r" defTabSz="1828612"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Line"/>
          <p:cNvSpPr/>
          <p:nvPr/>
        </p:nvSpPr>
        <p:spPr>
          <a:xfrm flipV="1">
            <a:off x="1078501" y="2768317"/>
            <a:ext cx="21262192" cy="14"/>
          </a:xfrm>
          <a:prstGeom prst="line">
            <a:avLst/>
          </a:prstGeom>
          <a:ln w="3175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defTabSz="642937">
              <a:defRPr sz="16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11" name="Title Text"/>
          <p:cNvSpPr txBox="1">
            <a:spLocks noGrp="1"/>
          </p:cNvSpPr>
          <p:nvPr>
            <p:ph type="title"/>
          </p:nvPr>
        </p:nvSpPr>
        <p:spPr>
          <a:xfrm>
            <a:off x="1142722" y="303850"/>
            <a:ext cx="16680658" cy="1964533"/>
          </a:xfrm>
          <a:prstGeom prst="rect">
            <a:avLst/>
          </a:prstGeom>
        </p:spPr>
        <p:txBody>
          <a:bodyPr lIns="71437" tIns="71437" rIns="71437" bIns="71437">
            <a:noAutofit/>
          </a:bodyPr>
          <a:lstStyle>
            <a:lvl1pPr algn="l" defTabSz="821531"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112" name="Body Level One…"/>
          <p:cNvSpPr txBox="1">
            <a:spLocks noGrp="1"/>
          </p:cNvSpPr>
          <p:nvPr>
            <p:ph type="body" idx="1"/>
          </p:nvPr>
        </p:nvSpPr>
        <p:spPr>
          <a:xfrm>
            <a:off x="1360684" y="3268265"/>
            <a:ext cx="16680657" cy="9233298"/>
          </a:xfrm>
          <a:prstGeom prst="rect">
            <a:avLst/>
          </a:prstGeom>
        </p:spPr>
        <p:txBody>
          <a:bodyPr lIns="71437" tIns="71437" rIns="71437" bIns="71437">
            <a:noAutofit/>
          </a:bodyPr>
          <a:lstStyle>
            <a:lvl1pPr marL="369276" indent="-369276" algn="l" defTabSz="821531">
              <a:spcBef>
                <a:spcPts val="6700"/>
              </a:spcBef>
              <a:buSzPct val="100000"/>
              <a:buChar char="•"/>
              <a:defRPr sz="3600"/>
            </a:lvl1pPr>
            <a:lvl2pPr marL="813776" indent="-369276" algn="l" defTabSz="821531">
              <a:spcBef>
                <a:spcPts val="6700"/>
              </a:spcBef>
              <a:buSzPct val="100000"/>
              <a:buChar char="•"/>
              <a:defRPr sz="3600"/>
            </a:lvl2pPr>
            <a:lvl3pPr marL="1258276" indent="-369276" algn="l" defTabSz="821531">
              <a:spcBef>
                <a:spcPts val="6700"/>
              </a:spcBef>
              <a:buSzPct val="100000"/>
              <a:buChar char="•"/>
              <a:defRPr sz="3600"/>
            </a:lvl3pPr>
            <a:lvl4pPr marL="1702776" indent="-369276" algn="l" defTabSz="821531">
              <a:spcBef>
                <a:spcPts val="6700"/>
              </a:spcBef>
              <a:buSzPct val="100000"/>
              <a:buChar char="•"/>
              <a:defRPr sz="3600"/>
            </a:lvl4pPr>
            <a:lvl5pPr marL="2147276" indent="-369276" algn="l" defTabSz="821531">
              <a:spcBef>
                <a:spcPts val="6700"/>
              </a:spcBef>
              <a:buSzPct val="100000"/>
              <a:buChar char="•"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505155" y="13008030"/>
            <a:ext cx="409780" cy="415876"/>
          </a:xfrm>
          <a:prstGeom prst="rect">
            <a:avLst/>
          </a:prstGeom>
        </p:spPr>
        <p:txBody>
          <a:bodyPr lIns="71437" tIns="71437" rIns="71437" bIns="71437"/>
          <a:lstStyle>
            <a:lvl1pPr algn="r" defTabSz="821531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Line"/>
          <p:cNvSpPr/>
          <p:nvPr/>
        </p:nvSpPr>
        <p:spPr>
          <a:xfrm>
            <a:off x="3958828" y="2768203"/>
            <a:ext cx="16466344" cy="1"/>
          </a:xfrm>
          <a:prstGeom prst="line">
            <a:avLst/>
          </a:prstGeom>
          <a:ln w="3175">
            <a:solidFill>
              <a:srgbClr val="888888"/>
            </a:solidFill>
            <a:miter/>
          </a:ln>
        </p:spPr>
        <p:txBody>
          <a:bodyPr lIns="64293" tIns="64293" rIns="64293" bIns="64293"/>
          <a:lstStyle/>
          <a:p>
            <a:pPr defTabSz="642937">
              <a:defRPr sz="16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502659" y="12961325"/>
            <a:ext cx="395492" cy="401587"/>
          </a:xfrm>
          <a:prstGeom prst="rect">
            <a:avLst/>
          </a:prstGeom>
        </p:spPr>
        <p:txBody>
          <a:bodyPr lIns="64293" tIns="64293" rIns="64293" bIns="64293"/>
          <a:lstStyle>
            <a:lvl1pPr algn="r" defTabSz="642937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Line"/>
          <p:cNvSpPr/>
          <p:nvPr/>
        </p:nvSpPr>
        <p:spPr>
          <a:xfrm>
            <a:off x="3851671" y="6679406"/>
            <a:ext cx="16689508" cy="182"/>
          </a:xfrm>
          <a:prstGeom prst="line">
            <a:avLst/>
          </a:prstGeom>
          <a:ln w="3175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defTabSz="642937">
              <a:defRPr sz="16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29" name="Title Text"/>
          <p:cNvSpPr txBox="1">
            <a:spLocks noGrp="1"/>
          </p:cNvSpPr>
          <p:nvPr>
            <p:ph type="title"/>
          </p:nvPr>
        </p:nvSpPr>
        <p:spPr>
          <a:xfrm>
            <a:off x="3851671" y="1857375"/>
            <a:ext cx="16680658" cy="4464844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1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51671" y="7054453"/>
            <a:ext cx="16680658" cy="1428751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defRPr sz="3600">
                <a:solidFill>
                  <a:srgbClr val="747474"/>
                </a:solidFill>
              </a:defRPr>
            </a:lvl1pPr>
            <a:lvl2pPr indent="228600" algn="l" defTabSz="821531">
              <a:defRPr sz="3600">
                <a:solidFill>
                  <a:srgbClr val="747474"/>
                </a:solidFill>
              </a:defRPr>
            </a:lvl2pPr>
            <a:lvl3pPr indent="457200" algn="l" defTabSz="821531">
              <a:defRPr sz="3600">
                <a:solidFill>
                  <a:srgbClr val="747474"/>
                </a:solidFill>
              </a:defRPr>
            </a:lvl3pPr>
            <a:lvl4pPr indent="685800" algn="l" defTabSz="821531">
              <a:defRPr sz="3600">
                <a:solidFill>
                  <a:srgbClr val="747474"/>
                </a:solidFill>
              </a:defRPr>
            </a:lvl4pPr>
            <a:lvl5pPr indent="914400" algn="l" defTabSz="821531">
              <a:defRPr sz="3600"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329146" y="12942938"/>
            <a:ext cx="409779" cy="415875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r" defTabSz="821531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9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ody Level One…"/>
          <p:cNvSpPr txBox="1">
            <a:spLocks noGrp="1"/>
          </p:cNvSpPr>
          <p:nvPr>
            <p:ph type="body" idx="1"/>
          </p:nvPr>
        </p:nvSpPr>
        <p:spPr>
          <a:xfrm>
            <a:off x="3962400" y="3200404"/>
            <a:ext cx="16459200" cy="9051926"/>
          </a:xfrm>
          <a:prstGeom prst="rect">
            <a:avLst/>
          </a:prstGeom>
        </p:spPr>
        <p:txBody>
          <a:bodyPr lIns="91431" tIns="91431" rIns="91431" bIns="91431"/>
          <a:lstStyle>
            <a:lvl1pPr marL="685729" indent="-685729" algn="l" defTabSz="1828612">
              <a:spcBef>
                <a:spcPts val="1500"/>
              </a:spcBef>
              <a:buSzPct val="100000"/>
              <a:buFont typeface="Arial"/>
              <a:buChar char="•"/>
              <a:defRPr sz="64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1110230" indent="-653078" algn="l" defTabSz="1828612">
              <a:spcBef>
                <a:spcPts val="1500"/>
              </a:spcBef>
              <a:buSzPct val="100000"/>
              <a:buFont typeface="Arial"/>
              <a:buChar char="–"/>
              <a:defRPr sz="64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523842" indent="-609535" algn="l" defTabSz="1828612">
              <a:spcBef>
                <a:spcPts val="1500"/>
              </a:spcBef>
              <a:buSzPct val="100000"/>
              <a:buFont typeface="Arial"/>
              <a:buChar char="•"/>
              <a:defRPr sz="64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2102903" indent="-731443" algn="l" defTabSz="1828612">
              <a:spcBef>
                <a:spcPts val="1500"/>
              </a:spcBef>
              <a:buSzPct val="100000"/>
              <a:buFont typeface="Arial"/>
              <a:buChar char="–"/>
              <a:defRPr sz="64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560057" indent="-731443" algn="l" defTabSz="1828612">
              <a:spcBef>
                <a:spcPts val="1500"/>
              </a:spcBef>
              <a:buSzPct val="100000"/>
              <a:buFont typeface="Arial"/>
              <a:buChar char="»"/>
              <a:defRPr sz="64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3962400" y="549276"/>
            <a:ext cx="16459200" cy="2286001"/>
          </a:xfrm>
          <a:prstGeom prst="rect">
            <a:avLst/>
          </a:prstGeom>
        </p:spPr>
        <p:txBody>
          <a:bodyPr lIns="91431" tIns="91431" rIns="91431" bIns="91431" anchor="ctr"/>
          <a:lstStyle>
            <a:lvl1pPr defTabSz="1828612">
              <a:defRPr sz="8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9917068" y="12835881"/>
            <a:ext cx="504532" cy="483894"/>
          </a:xfrm>
          <a:prstGeom prst="rect">
            <a:avLst/>
          </a:prstGeom>
        </p:spPr>
        <p:txBody>
          <a:bodyPr lIns="91431" tIns="91431" rIns="91431" bIns="91431" anchor="ctr"/>
          <a:lstStyle>
            <a:lvl1pPr algn="r" defTabSz="1828612"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4492625" y="8813803"/>
            <a:ext cx="15544801" cy="2724151"/>
          </a:xfrm>
          <a:prstGeom prst="rect">
            <a:avLst/>
          </a:prstGeom>
        </p:spPr>
        <p:txBody>
          <a:bodyPr lIns="91431" tIns="91431" rIns="91431" bIns="91431" anchor="t"/>
          <a:lstStyle>
            <a:lvl1pPr algn="l" defTabSz="1828612">
              <a:defRPr sz="8000" b="1" cap="all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92625" y="5813430"/>
            <a:ext cx="15544801" cy="3000375"/>
          </a:xfrm>
          <a:prstGeom prst="rect">
            <a:avLst/>
          </a:prstGeom>
        </p:spPr>
        <p:txBody>
          <a:bodyPr lIns="91431" tIns="91431" rIns="91431" bIns="91431" anchor="b"/>
          <a:lstStyle>
            <a:lvl1pPr algn="l" defTabSz="1828612">
              <a:spcBef>
                <a:spcPts val="900"/>
              </a:spcBef>
              <a:defRPr sz="40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indent="457154" algn="l" defTabSz="1828612">
              <a:spcBef>
                <a:spcPts val="900"/>
              </a:spcBef>
              <a:defRPr sz="40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indent="914306" algn="l" defTabSz="1828612">
              <a:spcBef>
                <a:spcPts val="900"/>
              </a:spcBef>
              <a:defRPr sz="40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indent="1371459" algn="l" defTabSz="1828612">
              <a:spcBef>
                <a:spcPts val="900"/>
              </a:spcBef>
              <a:defRPr sz="40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indent="1828612" algn="l" defTabSz="1828612">
              <a:spcBef>
                <a:spcPts val="900"/>
              </a:spcBef>
              <a:defRPr sz="40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9917068" y="12835881"/>
            <a:ext cx="504532" cy="483894"/>
          </a:xfrm>
          <a:prstGeom prst="rect">
            <a:avLst/>
          </a:prstGeom>
        </p:spPr>
        <p:txBody>
          <a:bodyPr lIns="91431" tIns="91431" rIns="91431" bIns="91431" anchor="ctr"/>
          <a:lstStyle>
            <a:lvl1pPr algn="r" defTabSz="1828612"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3962400" y="549276"/>
            <a:ext cx="16459200" cy="2286001"/>
          </a:xfrm>
          <a:prstGeom prst="rect">
            <a:avLst/>
          </a:prstGeom>
        </p:spPr>
        <p:txBody>
          <a:bodyPr lIns="91431" tIns="91431" rIns="91431" bIns="91431" anchor="ctr"/>
          <a:lstStyle>
            <a:lvl1pPr defTabSz="1828612">
              <a:defRPr sz="8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962400" y="3200404"/>
            <a:ext cx="8077200" cy="9051926"/>
          </a:xfrm>
          <a:prstGeom prst="rect">
            <a:avLst/>
          </a:prstGeom>
        </p:spPr>
        <p:txBody>
          <a:bodyPr lIns="91431" tIns="91431" rIns="91431" bIns="91431"/>
          <a:lstStyle>
            <a:lvl1pPr marL="685729" indent="-685729" algn="l" defTabSz="1828612">
              <a:spcBef>
                <a:spcPts val="1300"/>
              </a:spcBef>
              <a:buSzPct val="100000"/>
              <a:buFont typeface="Arial"/>
              <a:buChar char="•"/>
              <a:defRPr sz="5600">
                <a:latin typeface="+mn-lt"/>
                <a:ea typeface="+mn-ea"/>
                <a:cs typeface="+mn-cs"/>
                <a:sym typeface="Calibri"/>
              </a:defRPr>
            </a:lvl1pPr>
            <a:lvl2pPr marL="1123836" indent="-666684" algn="l" defTabSz="1828612">
              <a:spcBef>
                <a:spcPts val="1300"/>
              </a:spcBef>
              <a:buSzPct val="100000"/>
              <a:buFont typeface="Arial"/>
              <a:buChar char="–"/>
              <a:defRPr sz="5600">
                <a:latin typeface="+mn-lt"/>
                <a:ea typeface="+mn-ea"/>
                <a:cs typeface="+mn-cs"/>
                <a:sym typeface="Calibri"/>
              </a:defRPr>
            </a:lvl2pPr>
            <a:lvl3pPr marL="1554319" indent="-640012" algn="l" defTabSz="1828612">
              <a:spcBef>
                <a:spcPts val="1300"/>
              </a:spcBef>
              <a:buSzPct val="100000"/>
              <a:buFont typeface="Arial"/>
              <a:buChar char="•"/>
              <a:defRPr sz="5600">
                <a:latin typeface="+mn-lt"/>
                <a:ea typeface="+mn-ea"/>
                <a:cs typeface="+mn-cs"/>
                <a:sym typeface="Calibri"/>
              </a:defRPr>
            </a:lvl3pPr>
            <a:lvl4pPr marL="2082585" indent="-711125" algn="l" defTabSz="1828612">
              <a:spcBef>
                <a:spcPts val="1300"/>
              </a:spcBef>
              <a:buSzPct val="100000"/>
              <a:buFont typeface="Arial"/>
              <a:buChar char="–"/>
              <a:defRPr sz="5600">
                <a:latin typeface="+mn-lt"/>
                <a:ea typeface="+mn-ea"/>
                <a:cs typeface="+mn-cs"/>
                <a:sym typeface="Calibri"/>
              </a:defRPr>
            </a:lvl4pPr>
            <a:lvl5pPr marL="2539739" indent="-711125" algn="l" defTabSz="1828612">
              <a:spcBef>
                <a:spcPts val="1300"/>
              </a:spcBef>
              <a:buSzPct val="100000"/>
              <a:buFont typeface="Arial"/>
              <a:buChar char="»"/>
              <a:defRPr sz="56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9917068" y="12835881"/>
            <a:ext cx="504532" cy="483894"/>
          </a:xfrm>
          <a:prstGeom prst="rect">
            <a:avLst/>
          </a:prstGeom>
        </p:spPr>
        <p:txBody>
          <a:bodyPr lIns="91431" tIns="91431" rIns="91431" bIns="91431" anchor="ctr"/>
          <a:lstStyle>
            <a:lvl1pPr algn="r" defTabSz="1828612"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3962400" y="549276"/>
            <a:ext cx="16459200" cy="2286001"/>
          </a:xfrm>
          <a:prstGeom prst="rect">
            <a:avLst/>
          </a:prstGeom>
        </p:spPr>
        <p:txBody>
          <a:bodyPr lIns="91431" tIns="91431" rIns="91431" bIns="91431" anchor="ctr"/>
          <a:lstStyle>
            <a:lvl1pPr defTabSz="1828612">
              <a:defRPr sz="8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962400" y="3070225"/>
            <a:ext cx="8080376" cy="1279525"/>
          </a:xfrm>
          <a:prstGeom prst="rect">
            <a:avLst/>
          </a:prstGeom>
        </p:spPr>
        <p:txBody>
          <a:bodyPr lIns="91431" tIns="91431" rIns="91431" bIns="91431" anchor="b"/>
          <a:lstStyle>
            <a:lvl1pPr algn="l" defTabSz="1828612">
              <a:spcBef>
                <a:spcPts val="1100"/>
              </a:spcBef>
              <a:defRPr sz="4800" b="1">
                <a:latin typeface="+mn-lt"/>
                <a:ea typeface="+mn-ea"/>
                <a:cs typeface="+mn-cs"/>
                <a:sym typeface="Calibri"/>
              </a:defRPr>
            </a:lvl1pPr>
            <a:lvl2pPr indent="457154" algn="l" defTabSz="1828612">
              <a:spcBef>
                <a:spcPts val="1100"/>
              </a:spcBef>
              <a:defRPr sz="4800" b="1">
                <a:latin typeface="+mn-lt"/>
                <a:ea typeface="+mn-ea"/>
                <a:cs typeface="+mn-cs"/>
                <a:sym typeface="Calibri"/>
              </a:defRPr>
            </a:lvl2pPr>
            <a:lvl3pPr indent="914306" algn="l" defTabSz="1828612">
              <a:spcBef>
                <a:spcPts val="1100"/>
              </a:spcBef>
              <a:defRPr sz="4800" b="1">
                <a:latin typeface="+mn-lt"/>
                <a:ea typeface="+mn-ea"/>
                <a:cs typeface="+mn-cs"/>
                <a:sym typeface="Calibri"/>
              </a:defRPr>
            </a:lvl3pPr>
            <a:lvl4pPr indent="1371459" algn="l" defTabSz="1828612">
              <a:spcBef>
                <a:spcPts val="1100"/>
              </a:spcBef>
              <a:defRPr sz="4800" b="1">
                <a:latin typeface="+mn-lt"/>
                <a:ea typeface="+mn-ea"/>
                <a:cs typeface="+mn-cs"/>
                <a:sym typeface="Calibri"/>
              </a:defRPr>
            </a:lvl4pPr>
            <a:lvl5pPr indent="1828612" algn="l" defTabSz="1828612">
              <a:spcBef>
                <a:spcPts val="1100"/>
              </a:spcBef>
              <a:defRPr sz="4800" b="1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12338052" y="3070225"/>
            <a:ext cx="8083551" cy="1279525"/>
          </a:xfrm>
          <a:prstGeom prst="rect">
            <a:avLst/>
          </a:prstGeom>
        </p:spPr>
        <p:txBody>
          <a:bodyPr lIns="91431" tIns="91431" rIns="91431" bIns="91431" anchor="b"/>
          <a:lstStyle/>
          <a:p>
            <a:pPr algn="l" defTabSz="1828612">
              <a:spcBef>
                <a:spcPts val="1100"/>
              </a:spcBef>
              <a:defRPr sz="4800" b="1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9917068" y="12835881"/>
            <a:ext cx="504532" cy="483894"/>
          </a:xfrm>
          <a:prstGeom prst="rect">
            <a:avLst/>
          </a:prstGeom>
        </p:spPr>
        <p:txBody>
          <a:bodyPr lIns="91431" tIns="91431" rIns="91431" bIns="91431" anchor="ctr"/>
          <a:lstStyle>
            <a:lvl1pPr algn="r" defTabSz="1828612"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3962400" y="549276"/>
            <a:ext cx="16459200" cy="2286001"/>
          </a:xfrm>
          <a:prstGeom prst="rect">
            <a:avLst/>
          </a:prstGeom>
        </p:spPr>
        <p:txBody>
          <a:bodyPr lIns="91431" tIns="91431" rIns="91431" bIns="91431" anchor="ctr"/>
          <a:lstStyle>
            <a:lvl1pPr defTabSz="1828612">
              <a:defRPr sz="8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9917068" y="12835881"/>
            <a:ext cx="504532" cy="483894"/>
          </a:xfrm>
          <a:prstGeom prst="rect">
            <a:avLst/>
          </a:prstGeom>
        </p:spPr>
        <p:txBody>
          <a:bodyPr lIns="91431" tIns="91431" rIns="91431" bIns="91431" anchor="ctr"/>
          <a:lstStyle>
            <a:lvl1pPr algn="r" defTabSz="1828612"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9917068" y="12835881"/>
            <a:ext cx="504532" cy="483894"/>
          </a:xfrm>
          <a:prstGeom prst="rect">
            <a:avLst/>
          </a:prstGeom>
        </p:spPr>
        <p:txBody>
          <a:bodyPr lIns="91431" tIns="91431" rIns="91431" bIns="91431" anchor="ctr"/>
          <a:lstStyle>
            <a:lvl1pPr algn="r" defTabSz="1828612"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3962403" y="546100"/>
            <a:ext cx="6016628" cy="2324100"/>
          </a:xfrm>
          <a:prstGeom prst="rect">
            <a:avLst/>
          </a:prstGeom>
        </p:spPr>
        <p:txBody>
          <a:bodyPr lIns="91431" tIns="91431" rIns="91431" bIns="91431"/>
          <a:lstStyle>
            <a:lvl1pPr algn="l" defTabSz="1828612">
              <a:defRPr sz="4000" b="1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198100" y="546104"/>
            <a:ext cx="10223500" cy="11706226"/>
          </a:xfrm>
          <a:prstGeom prst="rect">
            <a:avLst/>
          </a:prstGeom>
        </p:spPr>
        <p:txBody>
          <a:bodyPr lIns="91431" tIns="91431" rIns="91431" bIns="91431"/>
          <a:lstStyle>
            <a:lvl1pPr marL="685729" indent="-685729" algn="l" defTabSz="1828612">
              <a:spcBef>
                <a:spcPts val="1500"/>
              </a:spcBef>
              <a:buSzPct val="100000"/>
              <a:buFont typeface="Arial"/>
              <a:buChar char="•"/>
              <a:defRPr sz="6400">
                <a:latin typeface="+mn-lt"/>
                <a:ea typeface="+mn-ea"/>
                <a:cs typeface="+mn-cs"/>
                <a:sym typeface="Calibri"/>
              </a:defRPr>
            </a:lvl1pPr>
            <a:lvl2pPr marL="1110230" indent="-653078" algn="l" defTabSz="1828612">
              <a:spcBef>
                <a:spcPts val="1500"/>
              </a:spcBef>
              <a:buSzPct val="100000"/>
              <a:buFont typeface="Arial"/>
              <a:buChar char="–"/>
              <a:defRPr sz="6400">
                <a:latin typeface="+mn-lt"/>
                <a:ea typeface="+mn-ea"/>
                <a:cs typeface="+mn-cs"/>
                <a:sym typeface="Calibri"/>
              </a:defRPr>
            </a:lvl2pPr>
            <a:lvl3pPr marL="1523842" indent="-609535" algn="l" defTabSz="1828612">
              <a:spcBef>
                <a:spcPts val="1500"/>
              </a:spcBef>
              <a:buSzPct val="100000"/>
              <a:buFont typeface="Arial"/>
              <a:buChar char="•"/>
              <a:defRPr sz="6400">
                <a:latin typeface="+mn-lt"/>
                <a:ea typeface="+mn-ea"/>
                <a:cs typeface="+mn-cs"/>
                <a:sym typeface="Calibri"/>
              </a:defRPr>
            </a:lvl3pPr>
            <a:lvl4pPr marL="2102903" indent="-731443" algn="l" defTabSz="1828612">
              <a:spcBef>
                <a:spcPts val="1500"/>
              </a:spcBef>
              <a:buSzPct val="100000"/>
              <a:buFont typeface="Arial"/>
              <a:buChar char="–"/>
              <a:defRPr sz="6400">
                <a:latin typeface="+mn-lt"/>
                <a:ea typeface="+mn-ea"/>
                <a:cs typeface="+mn-cs"/>
                <a:sym typeface="Calibri"/>
              </a:defRPr>
            </a:lvl4pPr>
            <a:lvl5pPr marL="2560057" indent="-731443" algn="l" defTabSz="1828612">
              <a:spcBef>
                <a:spcPts val="1500"/>
              </a:spcBef>
              <a:buSzPct val="100000"/>
              <a:buFont typeface="Arial"/>
              <a:buChar char="»"/>
              <a:defRPr sz="64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3962403" y="2870202"/>
            <a:ext cx="6016628" cy="9382126"/>
          </a:xfrm>
          <a:prstGeom prst="rect">
            <a:avLst/>
          </a:prstGeom>
        </p:spPr>
        <p:txBody>
          <a:bodyPr lIns="91431" tIns="91431" rIns="91431" bIns="91431"/>
          <a:lstStyle/>
          <a:p>
            <a:pPr algn="l" defTabSz="1828612"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9917068" y="12835881"/>
            <a:ext cx="504532" cy="483894"/>
          </a:xfrm>
          <a:prstGeom prst="rect">
            <a:avLst/>
          </a:prstGeom>
        </p:spPr>
        <p:txBody>
          <a:bodyPr lIns="91431" tIns="91431" rIns="91431" bIns="91431" anchor="ctr"/>
          <a:lstStyle>
            <a:lvl1pPr algn="r" defTabSz="1828612"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6632576" y="9601200"/>
            <a:ext cx="10972801" cy="1133476"/>
          </a:xfrm>
          <a:prstGeom prst="rect">
            <a:avLst/>
          </a:prstGeom>
        </p:spPr>
        <p:txBody>
          <a:bodyPr lIns="91431" tIns="91431" rIns="91431" bIns="91431"/>
          <a:lstStyle>
            <a:lvl1pPr algn="l" defTabSz="1828612">
              <a:defRPr sz="4000" b="1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6632576" y="1225550"/>
            <a:ext cx="10972801" cy="8229600"/>
          </a:xfrm>
          <a:prstGeom prst="rect">
            <a:avLst/>
          </a:prstGeom>
          <a:ln w="12700"/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632576" y="10734675"/>
            <a:ext cx="10972801" cy="1609725"/>
          </a:xfrm>
          <a:prstGeom prst="rect">
            <a:avLst/>
          </a:prstGeom>
        </p:spPr>
        <p:txBody>
          <a:bodyPr lIns="91431" tIns="91431" rIns="91431" bIns="91431"/>
          <a:lstStyle>
            <a:lvl1pPr algn="l" defTabSz="1828612"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1pPr>
            <a:lvl2pPr indent="457154" algn="l" defTabSz="1828612"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2pPr>
            <a:lvl3pPr indent="914306" algn="l" defTabSz="1828612"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3pPr>
            <a:lvl4pPr indent="1371459" algn="l" defTabSz="1828612"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4pPr>
            <a:lvl5pPr indent="1828612" algn="l" defTabSz="1828612"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9917068" y="12835881"/>
            <a:ext cx="504532" cy="483894"/>
          </a:xfrm>
          <a:prstGeom prst="rect">
            <a:avLst/>
          </a:prstGeom>
        </p:spPr>
        <p:txBody>
          <a:bodyPr lIns="91431" tIns="91431" rIns="91431" bIns="91431" anchor="ctr"/>
          <a:lstStyle>
            <a:lvl1pPr algn="r" defTabSz="1828612"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254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 defTabSz="8255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355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711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066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422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pic>
        <p:nvPicPr>
          <p:cNvPr id="150" name="Screenshot 2021-01-27 at 12.03.35.png" descr="Screenshot 2021-01-27 at 12.03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36567" y="447195"/>
            <a:ext cx="8710865" cy="128216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E3BCC2A-7587-4366-85D4-4ACBBE287327}"/>
              </a:ext>
            </a:extLst>
          </p:cNvPr>
          <p:cNvSpPr/>
          <p:nvPr/>
        </p:nvSpPr>
        <p:spPr>
          <a:xfrm>
            <a:off x="3420533" y="1625600"/>
            <a:ext cx="19608800" cy="255693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61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05" name="&lt;!DOCTYPE html&gt; &lt;html&gt;…"/>
          <p:cNvSpPr txBox="1"/>
          <p:nvPr/>
        </p:nvSpPr>
        <p:spPr>
          <a:xfrm>
            <a:off x="6034216" y="1173162"/>
            <a:ext cx="14071377" cy="1172527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642937"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&lt;!DOCTYPE </a:t>
            </a:r>
            <a:r>
              <a:rPr b="1" dirty="0">
                <a:solidFill>
                  <a:srgbClr val="0432FF"/>
                </a:solidFill>
              </a:rPr>
              <a:t>html</a:t>
            </a:r>
            <a:r>
              <a:rPr dirty="0"/>
              <a:t>&gt;</a:t>
            </a:r>
            <a:br>
              <a:rPr dirty="0"/>
            </a:br>
            <a:r>
              <a:rPr dirty="0"/>
              <a:t>&lt;</a:t>
            </a:r>
            <a:r>
              <a:rPr b="1" dirty="0">
                <a:solidFill>
                  <a:srgbClr val="011480"/>
                </a:solidFill>
              </a:rPr>
              <a:t>html</a:t>
            </a:r>
            <a:r>
              <a:rPr dirty="0"/>
              <a:t>&gt;</a:t>
            </a:r>
          </a:p>
          <a:p>
            <a:pPr defTabSz="642937"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&lt;</a:t>
            </a:r>
            <a:r>
              <a:rPr b="1" dirty="0">
                <a:solidFill>
                  <a:srgbClr val="011480"/>
                </a:solidFill>
              </a:rPr>
              <a:t>head</a:t>
            </a:r>
            <a:r>
              <a:rPr dirty="0"/>
              <a:t>&gt;</a:t>
            </a:r>
            <a:br>
              <a:rPr dirty="0"/>
            </a:br>
            <a:r>
              <a:rPr dirty="0"/>
              <a:t>    &lt;</a:t>
            </a:r>
            <a:r>
              <a:rPr b="1" dirty="0">
                <a:solidFill>
                  <a:srgbClr val="011480"/>
                </a:solidFill>
              </a:rPr>
              <a:t>title</a:t>
            </a:r>
            <a:r>
              <a:rPr dirty="0"/>
              <a:t>&gt; Sample for topic 03 &lt;/</a:t>
            </a:r>
            <a:r>
              <a:rPr b="1" dirty="0">
                <a:solidFill>
                  <a:srgbClr val="011480"/>
                </a:solidFill>
              </a:rPr>
              <a:t>title</a:t>
            </a:r>
            <a:r>
              <a:rPr dirty="0"/>
              <a:t>&gt;</a:t>
            </a:r>
            <a:br>
              <a:rPr dirty="0"/>
            </a:br>
            <a:r>
              <a:rPr dirty="0"/>
              <a:t>    &lt;</a:t>
            </a:r>
            <a:r>
              <a:rPr b="1" dirty="0">
                <a:solidFill>
                  <a:srgbClr val="011480"/>
                </a:solidFill>
              </a:rPr>
              <a:t>link </a:t>
            </a:r>
            <a:r>
              <a:rPr b="1" dirty="0" err="1">
                <a:solidFill>
                  <a:srgbClr val="0432FF"/>
                </a:solidFill>
              </a:rPr>
              <a:t>rel</a:t>
            </a:r>
            <a:r>
              <a:rPr b="1" dirty="0">
                <a:solidFill>
                  <a:srgbClr val="0432FF"/>
                </a:solidFill>
              </a:rPr>
              <a:t>=</a:t>
            </a:r>
            <a:r>
              <a:rPr b="1" dirty="0">
                <a:solidFill>
                  <a:srgbClr val="018001"/>
                </a:solidFill>
              </a:rPr>
              <a:t>"stylesheet" </a:t>
            </a:r>
            <a:r>
              <a:rPr b="1" dirty="0" err="1">
                <a:solidFill>
                  <a:srgbClr val="0432FF"/>
                </a:solidFill>
              </a:rPr>
              <a:t>href</a:t>
            </a:r>
            <a:r>
              <a:rPr b="1" dirty="0">
                <a:solidFill>
                  <a:srgbClr val="0432FF"/>
                </a:solidFill>
              </a:rPr>
              <a:t>=</a:t>
            </a:r>
            <a:r>
              <a:rPr b="1" dirty="0">
                <a:solidFill>
                  <a:srgbClr val="018001"/>
                </a:solidFill>
              </a:rPr>
              <a:t>"style.css" </a:t>
            </a:r>
            <a:r>
              <a:rPr b="1" dirty="0">
                <a:solidFill>
                  <a:srgbClr val="0432FF"/>
                </a:solidFill>
              </a:rPr>
              <a:t>type=</a:t>
            </a:r>
            <a:r>
              <a:rPr b="1" dirty="0">
                <a:solidFill>
                  <a:srgbClr val="018001"/>
                </a:solidFill>
              </a:rPr>
              <a:t>“text/</a:t>
            </a:r>
            <a:r>
              <a:rPr b="1" dirty="0" err="1">
                <a:solidFill>
                  <a:srgbClr val="018001"/>
                </a:solidFill>
              </a:rPr>
              <a:t>css</a:t>
            </a:r>
            <a:r>
              <a:rPr b="1" dirty="0">
                <a:solidFill>
                  <a:srgbClr val="018001"/>
                </a:solidFill>
              </a:rPr>
              <a:t>"</a:t>
            </a:r>
            <a:r>
              <a:rPr dirty="0"/>
              <a:t>/&gt;</a:t>
            </a:r>
          </a:p>
          <a:p>
            <a:pPr defTabSz="642937"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&lt;/</a:t>
            </a:r>
            <a:r>
              <a:rPr b="1" dirty="0">
                <a:solidFill>
                  <a:srgbClr val="011480"/>
                </a:solidFill>
              </a:rPr>
              <a:t>head</a:t>
            </a:r>
            <a:r>
              <a:rPr dirty="0"/>
              <a:t>&gt;</a:t>
            </a:r>
            <a:br>
              <a:rPr dirty="0"/>
            </a:br>
            <a:r>
              <a:rPr dirty="0"/>
              <a:t>  &lt;</a:t>
            </a:r>
            <a:r>
              <a:rPr b="1" dirty="0">
                <a:solidFill>
                  <a:srgbClr val="011480"/>
                </a:solidFill>
              </a:rPr>
              <a:t>body</a:t>
            </a:r>
            <a:r>
              <a:rPr dirty="0"/>
              <a:t>&gt;</a:t>
            </a:r>
            <a:br>
              <a:rPr dirty="0"/>
            </a:br>
            <a:r>
              <a:rPr dirty="0"/>
              <a:t>    &lt;</a:t>
            </a:r>
            <a:r>
              <a:rPr b="1" dirty="0">
                <a:solidFill>
                  <a:srgbClr val="011480"/>
                </a:solidFill>
              </a:rPr>
              <a:t>div </a:t>
            </a:r>
            <a:r>
              <a:rPr b="1" dirty="0">
                <a:solidFill>
                  <a:srgbClr val="0432FF"/>
                </a:solidFill>
              </a:rPr>
              <a:t>id=</a:t>
            </a:r>
            <a:r>
              <a:rPr b="1" dirty="0">
                <a:solidFill>
                  <a:srgbClr val="018001"/>
                </a:solidFill>
              </a:rPr>
              <a:t>“</a:t>
            </a:r>
            <a:r>
              <a:rPr b="1" dirty="0" err="1">
                <a:solidFill>
                  <a:srgbClr val="018001"/>
                </a:solidFill>
              </a:rPr>
              <a:t>maincontent</a:t>
            </a:r>
            <a:r>
              <a:rPr b="1" dirty="0">
                <a:solidFill>
                  <a:srgbClr val="018001"/>
                </a:solidFill>
              </a:rPr>
              <a:t>"</a:t>
            </a:r>
            <a:r>
              <a:rPr dirty="0"/>
              <a:t>&gt;</a:t>
            </a:r>
            <a:br>
              <a:rPr dirty="0"/>
            </a:br>
            <a:r>
              <a:rPr dirty="0"/>
              <a:t>      &lt;</a:t>
            </a:r>
            <a:r>
              <a:rPr b="1" dirty="0">
                <a:solidFill>
                  <a:srgbClr val="011480"/>
                </a:solidFill>
              </a:rPr>
              <a:t>p </a:t>
            </a:r>
            <a:r>
              <a:rPr b="1" dirty="0">
                <a:solidFill>
                  <a:srgbClr val="0432FF"/>
                </a:solidFill>
              </a:rPr>
              <a:t>id=</a:t>
            </a:r>
            <a:r>
              <a:rPr b="1" dirty="0">
                <a:solidFill>
                  <a:srgbClr val="018001"/>
                </a:solidFill>
              </a:rPr>
              <a:t>"first"</a:t>
            </a:r>
            <a:r>
              <a:rPr dirty="0"/>
              <a:t>&gt;</a:t>
            </a:r>
            <a:br>
              <a:rPr dirty="0"/>
            </a:br>
            <a:r>
              <a:rPr dirty="0"/>
              <a:t>        Lorem ipsum dolor sit </a:t>
            </a:r>
            <a:r>
              <a:rPr dirty="0" err="1"/>
              <a:t>amet</a:t>
            </a:r>
            <a:r>
              <a:rPr dirty="0"/>
              <a:t>, </a:t>
            </a:r>
            <a:r>
              <a:rPr dirty="0" err="1"/>
              <a:t>consectetuer</a:t>
            </a:r>
            <a:r>
              <a:rPr dirty="0"/>
              <a:t> </a:t>
            </a:r>
            <a:r>
              <a:rPr dirty="0" err="1"/>
              <a:t>adipiscing</a:t>
            </a:r>
            <a:r>
              <a:rPr dirty="0"/>
              <a:t> </a:t>
            </a:r>
            <a:r>
              <a:rPr dirty="0" err="1"/>
              <a:t>elit</a:t>
            </a:r>
            <a:r>
              <a:rPr dirty="0"/>
              <a:t>. Cras </a:t>
            </a:r>
            <a:r>
              <a:rPr dirty="0" err="1"/>
              <a:t>sollicitudin</a:t>
            </a:r>
            <a:r>
              <a:rPr dirty="0"/>
              <a:t>, </a:t>
            </a:r>
            <a:r>
              <a:rPr dirty="0" err="1"/>
              <a:t>orci</a:t>
            </a:r>
            <a:br>
              <a:rPr dirty="0"/>
            </a:br>
            <a:r>
              <a:rPr dirty="0"/>
              <a:t>        </a:t>
            </a:r>
            <a:r>
              <a:rPr dirty="0" err="1"/>
              <a:t>nec</a:t>
            </a:r>
            <a:r>
              <a:rPr dirty="0"/>
              <a:t> </a:t>
            </a:r>
            <a:r>
              <a:rPr dirty="0" err="1"/>
              <a:t>facilisis</a:t>
            </a:r>
            <a:r>
              <a:rPr dirty="0"/>
              <a:t> </a:t>
            </a:r>
            <a:r>
              <a:rPr dirty="0" err="1"/>
              <a:t>vehicula</a:t>
            </a:r>
            <a:r>
              <a:rPr dirty="0"/>
              <a:t>, </a:t>
            </a:r>
            <a:r>
              <a:rPr dirty="0" err="1"/>
              <a:t>neque</a:t>
            </a:r>
            <a:r>
              <a:rPr dirty="0"/>
              <a:t> </a:t>
            </a:r>
            <a:r>
              <a:rPr dirty="0" err="1"/>
              <a:t>urna</a:t>
            </a:r>
            <a:r>
              <a:rPr dirty="0"/>
              <a:t> porta </a:t>
            </a:r>
            <a:r>
              <a:rPr dirty="0" err="1"/>
              <a:t>risus</a:t>
            </a:r>
            <a:r>
              <a:rPr dirty="0"/>
              <a:t>, </a:t>
            </a:r>
            <a:r>
              <a:rPr dirty="0" err="1"/>
              <a:t>ut</a:t>
            </a:r>
            <a:r>
              <a:rPr dirty="0"/>
              <a:t> </a:t>
            </a:r>
            <a:r>
              <a:rPr dirty="0" err="1"/>
              <a:t>sagittis</a:t>
            </a:r>
            <a:r>
              <a:rPr dirty="0"/>
              <a:t> </a:t>
            </a:r>
            <a:r>
              <a:rPr dirty="0" err="1"/>
              <a:t>enim</a:t>
            </a:r>
            <a:r>
              <a:rPr dirty="0"/>
              <a:t> </a:t>
            </a:r>
            <a:r>
              <a:rPr dirty="0" err="1"/>
              <a:t>velit</a:t>
            </a:r>
            <a:r>
              <a:rPr dirty="0"/>
              <a:t> at </a:t>
            </a:r>
            <a:r>
              <a:rPr dirty="0" err="1"/>
              <a:t>orci</a:t>
            </a:r>
            <a:r>
              <a:rPr dirty="0"/>
              <a:t>.</a:t>
            </a:r>
            <a:br>
              <a:rPr dirty="0"/>
            </a:br>
            <a:r>
              <a:rPr dirty="0"/>
              <a:t>      &lt;/</a:t>
            </a:r>
            <a:r>
              <a:rPr b="1" dirty="0">
                <a:solidFill>
                  <a:srgbClr val="011480"/>
                </a:solidFill>
              </a:rPr>
              <a:t>p</a:t>
            </a:r>
            <a:r>
              <a:rPr dirty="0"/>
              <a:t>&gt;</a:t>
            </a:r>
            <a:br>
              <a:rPr dirty="0"/>
            </a:br>
            <a:r>
              <a:rPr dirty="0"/>
              <a:t>      &lt;</a:t>
            </a:r>
            <a:r>
              <a:rPr b="1" dirty="0">
                <a:solidFill>
                  <a:srgbClr val="011480"/>
                </a:solidFill>
              </a:rPr>
              <a:t>p </a:t>
            </a:r>
            <a:r>
              <a:rPr b="1" dirty="0">
                <a:solidFill>
                  <a:srgbClr val="0432FF"/>
                </a:solidFill>
              </a:rPr>
              <a:t>class=</a:t>
            </a:r>
            <a:r>
              <a:rPr b="1" dirty="0">
                <a:solidFill>
                  <a:srgbClr val="018001"/>
                </a:solidFill>
              </a:rPr>
              <a:t>"</a:t>
            </a:r>
            <a:r>
              <a:rPr b="1" dirty="0" err="1">
                <a:solidFill>
                  <a:srgbClr val="018001"/>
                </a:solidFill>
              </a:rPr>
              <a:t>withstyle</a:t>
            </a:r>
            <a:r>
              <a:rPr b="1" dirty="0">
                <a:solidFill>
                  <a:srgbClr val="018001"/>
                </a:solidFill>
              </a:rPr>
              <a:t>"</a:t>
            </a:r>
            <a:r>
              <a:rPr dirty="0"/>
              <a:t>&gt;</a:t>
            </a:r>
            <a:br>
              <a:rPr dirty="0"/>
            </a:br>
            <a:r>
              <a:rPr dirty="0"/>
              <a:t>        </a:t>
            </a:r>
            <a:r>
              <a:rPr dirty="0" err="1"/>
              <a:t>Fusce</a:t>
            </a:r>
            <a:r>
              <a:rPr dirty="0"/>
              <a:t> </a:t>
            </a:r>
            <a:r>
              <a:rPr dirty="0" err="1"/>
              <a:t>velit</a:t>
            </a:r>
            <a:r>
              <a:rPr dirty="0"/>
              <a:t>. Integer </a:t>
            </a:r>
            <a:r>
              <a:rPr dirty="0" err="1"/>
              <a:t>sapien</a:t>
            </a:r>
            <a:r>
              <a:rPr dirty="0"/>
              <a:t> </a:t>
            </a:r>
            <a:r>
              <a:rPr dirty="0" err="1"/>
              <a:t>enim</a:t>
            </a:r>
            <a:r>
              <a:rPr dirty="0"/>
              <a:t>, </a:t>
            </a:r>
            <a:r>
              <a:rPr dirty="0" err="1"/>
              <a:t>rhoncus</a:t>
            </a:r>
            <a:r>
              <a:rPr dirty="0"/>
              <a:t> vitae, cursus non,</a:t>
            </a:r>
            <a:br>
              <a:rPr dirty="0"/>
            </a:br>
            <a:r>
              <a:rPr dirty="0"/>
              <a:t>        </a:t>
            </a:r>
            <a:r>
              <a:rPr dirty="0" err="1"/>
              <a:t>commodo</a:t>
            </a:r>
            <a:r>
              <a:rPr dirty="0"/>
              <a:t> vitae, </a:t>
            </a:r>
            <a:r>
              <a:rPr dirty="0" err="1"/>
              <a:t>felis</a:t>
            </a:r>
            <a:r>
              <a:rPr dirty="0"/>
              <a:t>. </a:t>
            </a:r>
            <a:r>
              <a:rPr dirty="0" err="1"/>
              <a:t>Nulla</a:t>
            </a:r>
            <a:r>
              <a:rPr dirty="0"/>
              <a:t> convallis ante sit </a:t>
            </a:r>
            <a:r>
              <a:rPr dirty="0" err="1"/>
              <a:t>amet</a:t>
            </a:r>
            <a:r>
              <a:rPr dirty="0"/>
              <a:t> </a:t>
            </a:r>
            <a:r>
              <a:rPr dirty="0" err="1"/>
              <a:t>urna</a:t>
            </a:r>
            <a:r>
              <a:rPr dirty="0"/>
              <a:t>. Maecenas </a:t>
            </a:r>
            <a:r>
              <a:rPr dirty="0" err="1"/>
              <a:t>condimentum</a:t>
            </a:r>
            <a:br>
              <a:rPr dirty="0"/>
            </a:br>
            <a:r>
              <a:rPr dirty="0"/>
              <a:t>        </a:t>
            </a:r>
            <a:r>
              <a:rPr dirty="0" err="1"/>
              <a:t>hendrerit</a:t>
            </a:r>
            <a:r>
              <a:rPr dirty="0"/>
              <a:t> </a:t>
            </a:r>
            <a:r>
              <a:rPr dirty="0" err="1"/>
              <a:t>turpis</a:t>
            </a:r>
            <a:r>
              <a:rPr dirty="0"/>
              <a:t>.</a:t>
            </a:r>
            <a:br>
              <a:rPr dirty="0"/>
            </a:br>
            <a:r>
              <a:rPr dirty="0"/>
              <a:t>      &lt;/</a:t>
            </a:r>
            <a:r>
              <a:rPr b="1" dirty="0">
                <a:solidFill>
                  <a:srgbClr val="011480"/>
                </a:solidFill>
              </a:rPr>
              <a:t>p</a:t>
            </a:r>
            <a:r>
              <a:rPr dirty="0"/>
              <a:t>&gt;</a:t>
            </a:r>
            <a:br>
              <a:rPr dirty="0"/>
            </a:br>
            <a:r>
              <a:rPr dirty="0"/>
              <a:t>      &lt;</a:t>
            </a:r>
            <a:r>
              <a:rPr b="1" dirty="0">
                <a:solidFill>
                  <a:srgbClr val="011480"/>
                </a:solidFill>
              </a:rPr>
              <a:t>p </a:t>
            </a:r>
            <a:r>
              <a:rPr b="1" dirty="0">
                <a:solidFill>
                  <a:srgbClr val="0432FF"/>
                </a:solidFill>
              </a:rPr>
              <a:t>class=</a:t>
            </a:r>
            <a:r>
              <a:rPr b="1" dirty="0">
                <a:solidFill>
                  <a:srgbClr val="018001"/>
                </a:solidFill>
              </a:rPr>
              <a:t>"warn"</a:t>
            </a:r>
            <a:r>
              <a:rPr dirty="0"/>
              <a:t>&gt;</a:t>
            </a:r>
            <a:br>
              <a:rPr dirty="0"/>
            </a:br>
            <a:r>
              <a:rPr dirty="0"/>
              <a:t>        Lorem ipsum dolor sit </a:t>
            </a:r>
            <a:r>
              <a:rPr dirty="0" err="1"/>
              <a:t>amet</a:t>
            </a:r>
            <a:r>
              <a:rPr dirty="0"/>
              <a:t>, </a:t>
            </a:r>
            <a:r>
              <a:rPr dirty="0" err="1"/>
              <a:t>consectetuer</a:t>
            </a:r>
            <a:r>
              <a:rPr dirty="0"/>
              <a:t> </a:t>
            </a:r>
            <a:r>
              <a:rPr dirty="0" err="1"/>
              <a:t>adipiscing</a:t>
            </a:r>
            <a:r>
              <a:rPr dirty="0"/>
              <a:t> </a:t>
            </a:r>
            <a:r>
              <a:rPr dirty="0" err="1"/>
              <a:t>elit</a:t>
            </a:r>
            <a:r>
              <a:rPr dirty="0"/>
              <a:t>. Cras</a:t>
            </a:r>
            <a:br>
              <a:rPr dirty="0"/>
            </a:br>
            <a:r>
              <a:rPr dirty="0"/>
              <a:t>        </a:t>
            </a:r>
            <a:r>
              <a:rPr dirty="0" err="1"/>
              <a:t>sollicitudin</a:t>
            </a:r>
            <a:r>
              <a:rPr dirty="0"/>
              <a:t>, </a:t>
            </a:r>
            <a:r>
              <a:rPr dirty="0" err="1"/>
              <a:t>orci</a:t>
            </a:r>
            <a:r>
              <a:rPr dirty="0"/>
              <a:t> </a:t>
            </a:r>
            <a:r>
              <a:rPr dirty="0" err="1"/>
              <a:t>nec</a:t>
            </a:r>
            <a:r>
              <a:rPr dirty="0"/>
              <a:t> </a:t>
            </a:r>
            <a:r>
              <a:rPr dirty="0" err="1"/>
              <a:t>facilisis</a:t>
            </a:r>
            <a:r>
              <a:rPr dirty="0"/>
              <a:t> </a:t>
            </a:r>
            <a:r>
              <a:rPr dirty="0" err="1"/>
              <a:t>vehicula</a:t>
            </a:r>
            <a:r>
              <a:rPr dirty="0"/>
              <a:t>, </a:t>
            </a:r>
            <a:r>
              <a:rPr dirty="0" err="1"/>
              <a:t>neque</a:t>
            </a:r>
            <a:r>
              <a:rPr dirty="0"/>
              <a:t> </a:t>
            </a:r>
            <a:r>
              <a:rPr dirty="0" err="1"/>
              <a:t>urna</a:t>
            </a:r>
            <a:r>
              <a:rPr dirty="0"/>
              <a:t> porta </a:t>
            </a:r>
            <a:r>
              <a:rPr dirty="0" err="1"/>
              <a:t>risus</a:t>
            </a:r>
            <a:r>
              <a:rPr dirty="0"/>
              <a:t>, </a:t>
            </a:r>
            <a:r>
              <a:rPr dirty="0" err="1"/>
              <a:t>ut</a:t>
            </a:r>
            <a:r>
              <a:rPr dirty="0"/>
              <a:t> </a:t>
            </a:r>
            <a:r>
              <a:rPr dirty="0" err="1"/>
              <a:t>sagittis</a:t>
            </a:r>
            <a:r>
              <a:rPr dirty="0"/>
              <a:t> </a:t>
            </a:r>
            <a:r>
              <a:rPr dirty="0" err="1"/>
              <a:t>enim</a:t>
            </a:r>
            <a:br>
              <a:rPr dirty="0"/>
            </a:br>
            <a:r>
              <a:rPr dirty="0"/>
              <a:t>        </a:t>
            </a:r>
            <a:r>
              <a:rPr dirty="0" err="1"/>
              <a:t>velit</a:t>
            </a:r>
            <a:r>
              <a:rPr dirty="0"/>
              <a:t> at </a:t>
            </a:r>
            <a:r>
              <a:rPr dirty="0" err="1"/>
              <a:t>orci</a:t>
            </a:r>
            <a:r>
              <a:rPr dirty="0"/>
              <a:t>.</a:t>
            </a:r>
            <a:br>
              <a:rPr dirty="0"/>
            </a:br>
            <a:r>
              <a:rPr dirty="0"/>
              <a:t>      &lt;/</a:t>
            </a:r>
            <a:r>
              <a:rPr b="1" dirty="0">
                <a:solidFill>
                  <a:srgbClr val="011480"/>
                </a:solidFill>
              </a:rPr>
              <a:t>p</a:t>
            </a:r>
            <a:r>
              <a:rPr dirty="0"/>
              <a:t>&gt;</a:t>
            </a:r>
            <a:br>
              <a:rPr dirty="0"/>
            </a:br>
            <a:r>
              <a:rPr dirty="0"/>
              <a:t>      &lt;</a:t>
            </a:r>
            <a:r>
              <a:rPr b="1" dirty="0">
                <a:solidFill>
                  <a:srgbClr val="011480"/>
                </a:solidFill>
              </a:rPr>
              <a:t>p</a:t>
            </a:r>
            <a:r>
              <a:rPr dirty="0"/>
              <a:t>&gt;</a:t>
            </a:r>
            <a:br>
              <a:rPr dirty="0"/>
            </a:br>
            <a:r>
              <a:rPr dirty="0"/>
              <a:t>        Lorem ipsum dolor sit </a:t>
            </a:r>
            <a:r>
              <a:rPr dirty="0" err="1"/>
              <a:t>amet</a:t>
            </a:r>
            <a:r>
              <a:rPr dirty="0"/>
              <a:t>,&lt;</a:t>
            </a:r>
            <a:r>
              <a:rPr b="1" dirty="0">
                <a:solidFill>
                  <a:srgbClr val="011480"/>
                </a:solidFill>
              </a:rPr>
              <a:t>span </a:t>
            </a:r>
            <a:r>
              <a:rPr b="1" dirty="0">
                <a:solidFill>
                  <a:srgbClr val="0432FF"/>
                </a:solidFill>
              </a:rPr>
              <a:t>class=</a:t>
            </a:r>
            <a:r>
              <a:rPr b="1" dirty="0">
                <a:solidFill>
                  <a:srgbClr val="018001"/>
                </a:solidFill>
              </a:rPr>
              <a:t>"warn"</a:t>
            </a:r>
            <a:r>
              <a:rPr dirty="0"/>
              <a:t>&gt;</a:t>
            </a:r>
            <a:r>
              <a:rPr dirty="0" err="1"/>
              <a:t>consectetuer</a:t>
            </a:r>
            <a:r>
              <a:rPr dirty="0"/>
              <a:t> </a:t>
            </a:r>
            <a:r>
              <a:rPr dirty="0" err="1"/>
              <a:t>adipiscing</a:t>
            </a:r>
            <a:r>
              <a:rPr dirty="0"/>
              <a:t> </a:t>
            </a:r>
            <a:r>
              <a:rPr dirty="0" err="1"/>
              <a:t>elit</a:t>
            </a:r>
            <a:r>
              <a:rPr dirty="0"/>
              <a:t>&lt;/</a:t>
            </a:r>
            <a:r>
              <a:rPr b="1" dirty="0">
                <a:solidFill>
                  <a:srgbClr val="011480"/>
                </a:solidFill>
              </a:rPr>
              <a:t>span</a:t>
            </a:r>
            <a:r>
              <a:rPr dirty="0"/>
              <a:t>&gt;.</a:t>
            </a:r>
            <a:br>
              <a:rPr dirty="0"/>
            </a:br>
            <a:r>
              <a:rPr dirty="0"/>
              <a:t>        Cras </a:t>
            </a:r>
            <a:r>
              <a:rPr dirty="0" err="1"/>
              <a:t>sollicitudin</a:t>
            </a:r>
            <a:r>
              <a:rPr dirty="0"/>
              <a:t>, </a:t>
            </a:r>
            <a:r>
              <a:rPr dirty="0" err="1"/>
              <a:t>orci</a:t>
            </a:r>
            <a:r>
              <a:rPr dirty="0"/>
              <a:t> </a:t>
            </a:r>
            <a:r>
              <a:rPr dirty="0" err="1"/>
              <a:t>nec</a:t>
            </a:r>
            <a:r>
              <a:rPr dirty="0"/>
              <a:t> </a:t>
            </a:r>
            <a:r>
              <a:rPr dirty="0" err="1"/>
              <a:t>acilisis</a:t>
            </a:r>
            <a:r>
              <a:rPr dirty="0"/>
              <a:t> </a:t>
            </a:r>
            <a:r>
              <a:rPr dirty="0" err="1"/>
              <a:t>vehicula</a:t>
            </a:r>
            <a:r>
              <a:rPr dirty="0"/>
              <a:t>, </a:t>
            </a:r>
            <a:r>
              <a:rPr dirty="0" err="1"/>
              <a:t>neque</a:t>
            </a:r>
            <a:r>
              <a:rPr dirty="0"/>
              <a:t> </a:t>
            </a:r>
            <a:r>
              <a:rPr dirty="0" err="1"/>
              <a:t>urna</a:t>
            </a:r>
            <a:r>
              <a:rPr dirty="0"/>
              <a:t> porta </a:t>
            </a:r>
            <a:r>
              <a:rPr dirty="0" err="1"/>
              <a:t>risus</a:t>
            </a:r>
            <a:r>
              <a:rPr dirty="0"/>
              <a:t>, </a:t>
            </a:r>
            <a:r>
              <a:rPr dirty="0" err="1"/>
              <a:t>ut</a:t>
            </a:r>
            <a:r>
              <a:rPr dirty="0"/>
              <a:t> </a:t>
            </a:r>
            <a:r>
              <a:rPr dirty="0" err="1"/>
              <a:t>sagittis</a:t>
            </a:r>
            <a:br>
              <a:rPr dirty="0"/>
            </a:br>
            <a:r>
              <a:rPr dirty="0"/>
              <a:t>        </a:t>
            </a:r>
            <a:r>
              <a:rPr dirty="0" err="1"/>
              <a:t>enim</a:t>
            </a:r>
            <a:r>
              <a:rPr dirty="0"/>
              <a:t> </a:t>
            </a:r>
            <a:r>
              <a:rPr dirty="0" err="1"/>
              <a:t>velit</a:t>
            </a:r>
            <a:r>
              <a:rPr dirty="0"/>
              <a:t> at </a:t>
            </a:r>
            <a:r>
              <a:rPr dirty="0" err="1"/>
              <a:t>orci</a:t>
            </a:r>
            <a:r>
              <a:rPr dirty="0"/>
              <a:t>.</a:t>
            </a:r>
            <a:br>
              <a:rPr dirty="0"/>
            </a:br>
            <a:r>
              <a:rPr dirty="0"/>
              <a:t>      &lt;/</a:t>
            </a:r>
            <a:r>
              <a:rPr b="1" dirty="0">
                <a:solidFill>
                  <a:srgbClr val="011480"/>
                </a:solidFill>
              </a:rPr>
              <a:t>p</a:t>
            </a:r>
            <a:r>
              <a:rPr dirty="0"/>
              <a:t>&gt;</a:t>
            </a:r>
            <a:br>
              <a:rPr dirty="0"/>
            </a:br>
            <a:r>
              <a:rPr dirty="0"/>
              <a:t>    &lt;/</a:t>
            </a:r>
            <a:r>
              <a:rPr b="1" dirty="0">
                <a:solidFill>
                  <a:srgbClr val="011480"/>
                </a:solidFill>
              </a:rPr>
              <a:t>div</a:t>
            </a:r>
            <a:r>
              <a:rPr dirty="0"/>
              <a:t>&gt;</a:t>
            </a:r>
            <a:br>
              <a:rPr dirty="0"/>
            </a:br>
            <a:r>
              <a:rPr dirty="0"/>
              <a:t>    &lt;</a:t>
            </a:r>
            <a:r>
              <a:rPr b="1" dirty="0">
                <a:solidFill>
                  <a:srgbClr val="011480"/>
                </a:solidFill>
              </a:rPr>
              <a:t>div </a:t>
            </a:r>
            <a:r>
              <a:rPr b="1" dirty="0">
                <a:solidFill>
                  <a:srgbClr val="0432FF"/>
                </a:solidFill>
              </a:rPr>
              <a:t>id=</a:t>
            </a:r>
            <a:r>
              <a:rPr b="1" dirty="0">
                <a:solidFill>
                  <a:srgbClr val="018001"/>
                </a:solidFill>
              </a:rPr>
              <a:t>"footer"</a:t>
            </a:r>
            <a:r>
              <a:rPr dirty="0"/>
              <a:t>&gt;</a:t>
            </a:r>
            <a:br>
              <a:rPr dirty="0"/>
            </a:br>
            <a:r>
              <a:rPr dirty="0"/>
              <a:t>      &lt;</a:t>
            </a:r>
            <a:r>
              <a:rPr b="1" dirty="0">
                <a:solidFill>
                  <a:srgbClr val="011480"/>
                </a:solidFill>
              </a:rPr>
              <a:t>p </a:t>
            </a:r>
            <a:r>
              <a:rPr b="1" dirty="0">
                <a:solidFill>
                  <a:srgbClr val="0432FF"/>
                </a:solidFill>
              </a:rPr>
              <a:t>class=</a:t>
            </a:r>
            <a:r>
              <a:rPr b="1" dirty="0">
                <a:solidFill>
                  <a:srgbClr val="018001"/>
                </a:solidFill>
              </a:rPr>
              <a:t>"warn"</a:t>
            </a:r>
            <a:r>
              <a:rPr dirty="0"/>
              <a:t>&gt;</a:t>
            </a:r>
            <a:br>
              <a:rPr dirty="0"/>
            </a:br>
            <a:r>
              <a:rPr dirty="0"/>
              <a:t>        Lorem ipsum dolor sit </a:t>
            </a:r>
            <a:r>
              <a:rPr dirty="0" err="1"/>
              <a:t>amet</a:t>
            </a:r>
            <a:r>
              <a:rPr dirty="0"/>
              <a:t>, </a:t>
            </a:r>
            <a:r>
              <a:rPr dirty="0" err="1"/>
              <a:t>consectetuer</a:t>
            </a:r>
            <a:r>
              <a:rPr dirty="0"/>
              <a:t> </a:t>
            </a:r>
            <a:r>
              <a:rPr dirty="0" err="1"/>
              <a:t>adipiscing</a:t>
            </a:r>
            <a:r>
              <a:rPr dirty="0"/>
              <a:t> </a:t>
            </a:r>
            <a:r>
              <a:rPr dirty="0" err="1"/>
              <a:t>elit</a:t>
            </a:r>
            <a:r>
              <a:rPr dirty="0"/>
              <a:t>. Cras</a:t>
            </a:r>
            <a:br>
              <a:rPr dirty="0"/>
            </a:br>
            <a:r>
              <a:rPr dirty="0"/>
              <a:t>        </a:t>
            </a:r>
            <a:r>
              <a:rPr dirty="0" err="1"/>
              <a:t>sollicitudin</a:t>
            </a:r>
            <a:r>
              <a:rPr dirty="0"/>
              <a:t>, </a:t>
            </a:r>
            <a:r>
              <a:rPr dirty="0" err="1"/>
              <a:t>orci</a:t>
            </a:r>
            <a:r>
              <a:rPr dirty="0"/>
              <a:t> </a:t>
            </a:r>
            <a:r>
              <a:rPr dirty="0" err="1"/>
              <a:t>nec</a:t>
            </a:r>
            <a:r>
              <a:rPr dirty="0"/>
              <a:t> </a:t>
            </a:r>
            <a:r>
              <a:rPr dirty="0" err="1"/>
              <a:t>facilisis</a:t>
            </a:r>
            <a:r>
              <a:rPr dirty="0"/>
              <a:t> </a:t>
            </a:r>
            <a:r>
              <a:rPr dirty="0" err="1"/>
              <a:t>vehicula</a:t>
            </a:r>
            <a:r>
              <a:rPr dirty="0"/>
              <a:t>, </a:t>
            </a:r>
            <a:r>
              <a:rPr dirty="0" err="1"/>
              <a:t>neque</a:t>
            </a:r>
            <a:r>
              <a:rPr dirty="0"/>
              <a:t> </a:t>
            </a:r>
            <a:r>
              <a:rPr dirty="0" err="1"/>
              <a:t>urna</a:t>
            </a:r>
            <a:r>
              <a:rPr dirty="0"/>
              <a:t> porta </a:t>
            </a:r>
            <a:r>
              <a:rPr dirty="0" err="1"/>
              <a:t>risus</a:t>
            </a:r>
            <a:r>
              <a:rPr dirty="0"/>
              <a:t>, </a:t>
            </a:r>
            <a:r>
              <a:rPr dirty="0" err="1"/>
              <a:t>ut</a:t>
            </a:r>
            <a:r>
              <a:rPr dirty="0"/>
              <a:t> </a:t>
            </a:r>
            <a:r>
              <a:rPr dirty="0" err="1"/>
              <a:t>sagittis</a:t>
            </a:r>
            <a:r>
              <a:rPr dirty="0"/>
              <a:t> </a:t>
            </a:r>
            <a:r>
              <a:rPr dirty="0" err="1"/>
              <a:t>enim</a:t>
            </a:r>
            <a:br>
              <a:rPr dirty="0"/>
            </a:br>
            <a:r>
              <a:rPr dirty="0"/>
              <a:t>        </a:t>
            </a:r>
            <a:r>
              <a:rPr dirty="0" err="1"/>
              <a:t>velit</a:t>
            </a:r>
            <a:r>
              <a:rPr dirty="0"/>
              <a:t> at </a:t>
            </a:r>
            <a:r>
              <a:rPr dirty="0" err="1"/>
              <a:t>orci</a:t>
            </a:r>
            <a:r>
              <a:rPr dirty="0"/>
              <a:t>.</a:t>
            </a:r>
            <a:br>
              <a:rPr dirty="0"/>
            </a:br>
            <a:r>
              <a:rPr dirty="0"/>
              <a:t>      &lt;/</a:t>
            </a:r>
            <a:r>
              <a:rPr b="1" dirty="0">
                <a:solidFill>
                  <a:srgbClr val="011480"/>
                </a:solidFill>
              </a:rPr>
              <a:t>p</a:t>
            </a:r>
            <a:r>
              <a:rPr dirty="0"/>
              <a:t>&gt;</a:t>
            </a:r>
            <a:br>
              <a:rPr dirty="0"/>
            </a:br>
            <a:r>
              <a:rPr dirty="0"/>
              <a:t>    &lt;/</a:t>
            </a:r>
            <a:r>
              <a:rPr b="1" dirty="0">
                <a:solidFill>
                  <a:srgbClr val="011480"/>
                </a:solidFill>
              </a:rPr>
              <a:t>div</a:t>
            </a:r>
            <a:r>
              <a:rPr dirty="0"/>
              <a:t>&gt;</a:t>
            </a:r>
            <a:br>
              <a:rPr dirty="0"/>
            </a:br>
            <a:r>
              <a:rPr dirty="0"/>
              <a:t>  &lt;/</a:t>
            </a:r>
            <a:r>
              <a:rPr b="1" dirty="0">
                <a:solidFill>
                  <a:srgbClr val="011480"/>
                </a:solidFill>
              </a:rPr>
              <a:t>body</a:t>
            </a:r>
            <a:r>
              <a:rPr dirty="0"/>
              <a:t>&gt;</a:t>
            </a:r>
            <a:br>
              <a:rPr dirty="0"/>
            </a:br>
            <a:r>
              <a:rPr dirty="0"/>
              <a:t>&lt;/</a:t>
            </a:r>
            <a:r>
              <a:rPr b="1" dirty="0">
                <a:solidFill>
                  <a:srgbClr val="011480"/>
                </a:solidFill>
              </a:rPr>
              <a:t>html</a:t>
            </a:r>
            <a:r>
              <a:rPr dirty="0"/>
              <a:t>&gt;</a:t>
            </a:r>
          </a:p>
        </p:txBody>
      </p:sp>
      <p:sp>
        <p:nvSpPr>
          <p:cNvPr id="206" name="Rectangle"/>
          <p:cNvSpPr/>
          <p:nvPr/>
        </p:nvSpPr>
        <p:spPr>
          <a:xfrm>
            <a:off x="6273909" y="3843867"/>
            <a:ext cx="14141393" cy="58420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 algn="ctr" defTabSz="821531">
              <a:defRPr sz="4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207" name="Rectangle"/>
          <p:cNvSpPr/>
          <p:nvPr/>
        </p:nvSpPr>
        <p:spPr>
          <a:xfrm>
            <a:off x="6431218" y="10278533"/>
            <a:ext cx="14141393" cy="150484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 algn="ctr" defTabSz="821531">
              <a:defRPr sz="4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208" name="Arrow"/>
          <p:cNvSpPr/>
          <p:nvPr/>
        </p:nvSpPr>
        <p:spPr>
          <a:xfrm>
            <a:off x="4480449" y="3343142"/>
            <a:ext cx="1553767" cy="839391"/>
          </a:xfrm>
          <a:prstGeom prst="rightArrow">
            <a:avLst>
              <a:gd name="adj1" fmla="val 32000"/>
              <a:gd name="adj2" fmla="val 93617"/>
            </a:avLst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 algn="ctr" defTabSz="821531">
              <a:defRPr sz="4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209" name="Arrow"/>
          <p:cNvSpPr/>
          <p:nvPr/>
        </p:nvSpPr>
        <p:spPr>
          <a:xfrm>
            <a:off x="4706937" y="10145315"/>
            <a:ext cx="1553767" cy="839392"/>
          </a:xfrm>
          <a:prstGeom prst="rightArrow">
            <a:avLst>
              <a:gd name="adj1" fmla="val 32000"/>
              <a:gd name="adj2" fmla="val 93617"/>
            </a:avLst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 algn="ctr" defTabSz="821531">
              <a:defRPr sz="4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B1F3664-6428-4B7F-949F-1DEE1FDAB109}"/>
              </a:ext>
            </a:extLst>
          </p:cNvPr>
          <p:cNvSpPr/>
          <p:nvPr/>
        </p:nvSpPr>
        <p:spPr>
          <a:xfrm>
            <a:off x="3420533" y="1625600"/>
            <a:ext cx="19608800" cy="255693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61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12" name="p  {     background-color: white;     color: black;   }  .withstyle  {     background-color: olive;     color: navy;   }  .warn  {     background-color: yellow;     color: red;   }  #first {   background-color: green;   color: red; }  #maincontent {   bo"/>
          <p:cNvSpPr txBox="1"/>
          <p:nvPr/>
        </p:nvSpPr>
        <p:spPr>
          <a:xfrm>
            <a:off x="15971778" y="2847354"/>
            <a:ext cx="5268188" cy="1006157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642937">
              <a:defRPr sz="2300" b="1">
                <a:solidFill>
                  <a:srgbClr val="0432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011480"/>
                </a:solidFill>
              </a:rPr>
              <a:t>p  </a:t>
            </a:r>
            <a:r>
              <a:rPr b="0" dirty="0">
                <a:solidFill>
                  <a:srgbClr val="000000"/>
                </a:solidFill>
              </a:rPr>
              <a:t>{  </a:t>
            </a:r>
            <a:br>
              <a:rPr b="0" dirty="0">
                <a:solidFill>
                  <a:srgbClr val="000000"/>
                </a:solidFill>
              </a:rPr>
            </a:br>
            <a:r>
              <a:rPr b="0" dirty="0">
                <a:solidFill>
                  <a:srgbClr val="000000"/>
                </a:solidFill>
              </a:rPr>
              <a:t>  </a:t>
            </a:r>
            <a:r>
              <a:rPr dirty="0"/>
              <a:t>background-color</a:t>
            </a:r>
            <a:r>
              <a:rPr b="0" dirty="0">
                <a:solidFill>
                  <a:srgbClr val="000000"/>
                </a:solidFill>
              </a:rPr>
              <a:t>: </a:t>
            </a:r>
            <a:r>
              <a:rPr dirty="0">
                <a:solidFill>
                  <a:srgbClr val="018001"/>
                </a:solidFill>
              </a:rPr>
              <a:t>white</a:t>
            </a:r>
            <a:r>
              <a:rPr b="0" dirty="0">
                <a:solidFill>
                  <a:srgbClr val="000000"/>
                </a:solidFill>
              </a:rPr>
              <a:t>;  </a:t>
            </a:r>
            <a:br>
              <a:rPr b="0" dirty="0">
                <a:solidFill>
                  <a:srgbClr val="000000"/>
                </a:solidFill>
              </a:rPr>
            </a:br>
            <a:r>
              <a:rPr b="0" dirty="0">
                <a:solidFill>
                  <a:srgbClr val="000000"/>
                </a:solidFill>
              </a:rPr>
              <a:t>  </a:t>
            </a:r>
            <a:r>
              <a:rPr dirty="0"/>
              <a:t>color</a:t>
            </a:r>
            <a:r>
              <a:rPr b="0" dirty="0">
                <a:solidFill>
                  <a:srgbClr val="000000"/>
                </a:solidFill>
              </a:rPr>
              <a:t>: </a:t>
            </a:r>
            <a:r>
              <a:rPr dirty="0">
                <a:solidFill>
                  <a:srgbClr val="018001"/>
                </a:solidFill>
              </a:rPr>
              <a:t>black</a:t>
            </a:r>
            <a:r>
              <a:rPr b="0" dirty="0">
                <a:solidFill>
                  <a:srgbClr val="000000"/>
                </a:solidFill>
              </a:rPr>
              <a:t>;  </a:t>
            </a:r>
            <a:br>
              <a:rPr b="0" dirty="0">
                <a:solidFill>
                  <a:srgbClr val="000000"/>
                </a:solidFill>
              </a:rPr>
            </a:br>
            <a:r>
              <a:rPr b="0" dirty="0">
                <a:solidFill>
                  <a:srgbClr val="000000"/>
                </a:solidFill>
              </a:rPr>
              <a:t>}</a:t>
            </a:r>
            <a:br>
              <a:rPr b="0" dirty="0">
                <a:solidFill>
                  <a:srgbClr val="000000"/>
                </a:solidFill>
              </a:rPr>
            </a:br>
            <a:br>
              <a:rPr b="0" dirty="0">
                <a:solidFill>
                  <a:srgbClr val="000000"/>
                </a:solidFill>
              </a:rPr>
            </a:br>
            <a:r>
              <a:rPr b="0" dirty="0">
                <a:solidFill>
                  <a:srgbClr val="000000"/>
                </a:solidFill>
              </a:rPr>
              <a:t>.</a:t>
            </a:r>
            <a:r>
              <a:rPr dirty="0" err="1">
                <a:solidFill>
                  <a:srgbClr val="011480"/>
                </a:solidFill>
              </a:rPr>
              <a:t>withstyle</a:t>
            </a:r>
            <a:r>
              <a:rPr dirty="0">
                <a:solidFill>
                  <a:srgbClr val="011480"/>
                </a:solidFill>
              </a:rPr>
              <a:t>  </a:t>
            </a:r>
            <a:r>
              <a:rPr b="0" dirty="0">
                <a:solidFill>
                  <a:srgbClr val="000000"/>
                </a:solidFill>
              </a:rPr>
              <a:t>{  </a:t>
            </a:r>
            <a:br>
              <a:rPr b="0" dirty="0">
                <a:solidFill>
                  <a:srgbClr val="000000"/>
                </a:solidFill>
              </a:rPr>
            </a:br>
            <a:r>
              <a:rPr b="0" dirty="0">
                <a:solidFill>
                  <a:srgbClr val="000000"/>
                </a:solidFill>
              </a:rPr>
              <a:t>  </a:t>
            </a:r>
            <a:r>
              <a:rPr dirty="0"/>
              <a:t>background-color</a:t>
            </a:r>
            <a:r>
              <a:rPr b="0" dirty="0">
                <a:solidFill>
                  <a:srgbClr val="000000"/>
                </a:solidFill>
              </a:rPr>
              <a:t>: </a:t>
            </a:r>
            <a:r>
              <a:rPr dirty="0">
                <a:solidFill>
                  <a:srgbClr val="018001"/>
                </a:solidFill>
              </a:rPr>
              <a:t>olive</a:t>
            </a:r>
            <a:r>
              <a:rPr b="0" dirty="0">
                <a:solidFill>
                  <a:srgbClr val="000000"/>
                </a:solidFill>
              </a:rPr>
              <a:t>;  </a:t>
            </a:r>
            <a:br>
              <a:rPr b="0" dirty="0">
                <a:solidFill>
                  <a:srgbClr val="000000"/>
                </a:solidFill>
              </a:rPr>
            </a:br>
            <a:r>
              <a:rPr b="0" dirty="0">
                <a:solidFill>
                  <a:srgbClr val="000000"/>
                </a:solidFill>
              </a:rPr>
              <a:t>  </a:t>
            </a:r>
            <a:r>
              <a:rPr dirty="0"/>
              <a:t>color</a:t>
            </a:r>
            <a:r>
              <a:rPr b="0" dirty="0">
                <a:solidFill>
                  <a:srgbClr val="000000"/>
                </a:solidFill>
              </a:rPr>
              <a:t>: </a:t>
            </a:r>
            <a:r>
              <a:rPr dirty="0">
                <a:solidFill>
                  <a:srgbClr val="018001"/>
                </a:solidFill>
              </a:rPr>
              <a:t>navy</a:t>
            </a:r>
            <a:r>
              <a:rPr b="0" dirty="0">
                <a:solidFill>
                  <a:srgbClr val="000000"/>
                </a:solidFill>
              </a:rPr>
              <a:t>;  </a:t>
            </a:r>
            <a:br>
              <a:rPr b="0" dirty="0">
                <a:solidFill>
                  <a:srgbClr val="000000"/>
                </a:solidFill>
              </a:rPr>
            </a:br>
            <a:r>
              <a:rPr b="0" dirty="0">
                <a:solidFill>
                  <a:srgbClr val="000000"/>
                </a:solidFill>
              </a:rPr>
              <a:t>}</a:t>
            </a:r>
            <a:br>
              <a:rPr b="0" dirty="0">
                <a:solidFill>
                  <a:srgbClr val="000000"/>
                </a:solidFill>
              </a:rPr>
            </a:br>
            <a:br>
              <a:rPr b="0" dirty="0">
                <a:solidFill>
                  <a:srgbClr val="000000"/>
                </a:solidFill>
              </a:rPr>
            </a:br>
            <a:r>
              <a:rPr b="0" dirty="0">
                <a:solidFill>
                  <a:srgbClr val="000000"/>
                </a:solidFill>
              </a:rPr>
              <a:t>.</a:t>
            </a:r>
            <a:r>
              <a:rPr dirty="0">
                <a:solidFill>
                  <a:srgbClr val="011480"/>
                </a:solidFill>
              </a:rPr>
              <a:t>warn  </a:t>
            </a:r>
            <a:r>
              <a:rPr b="0" dirty="0">
                <a:solidFill>
                  <a:srgbClr val="000000"/>
                </a:solidFill>
              </a:rPr>
              <a:t>{  </a:t>
            </a:r>
            <a:br>
              <a:rPr b="0" dirty="0">
                <a:solidFill>
                  <a:srgbClr val="000000"/>
                </a:solidFill>
              </a:rPr>
            </a:br>
            <a:r>
              <a:rPr b="0" dirty="0">
                <a:solidFill>
                  <a:srgbClr val="000000"/>
                </a:solidFill>
              </a:rPr>
              <a:t>  </a:t>
            </a:r>
            <a:r>
              <a:rPr dirty="0"/>
              <a:t>background-color</a:t>
            </a:r>
            <a:r>
              <a:rPr b="0" dirty="0">
                <a:solidFill>
                  <a:srgbClr val="000000"/>
                </a:solidFill>
              </a:rPr>
              <a:t>: </a:t>
            </a:r>
            <a:r>
              <a:rPr dirty="0">
                <a:solidFill>
                  <a:srgbClr val="018001"/>
                </a:solidFill>
              </a:rPr>
              <a:t>yellow</a:t>
            </a:r>
            <a:r>
              <a:rPr b="0" dirty="0">
                <a:solidFill>
                  <a:srgbClr val="000000"/>
                </a:solidFill>
              </a:rPr>
              <a:t>;  </a:t>
            </a:r>
            <a:br>
              <a:rPr b="0" dirty="0">
                <a:solidFill>
                  <a:srgbClr val="000000"/>
                </a:solidFill>
              </a:rPr>
            </a:br>
            <a:r>
              <a:rPr b="0" dirty="0">
                <a:solidFill>
                  <a:srgbClr val="000000"/>
                </a:solidFill>
              </a:rPr>
              <a:t>  </a:t>
            </a:r>
            <a:r>
              <a:rPr dirty="0"/>
              <a:t>color</a:t>
            </a:r>
            <a:r>
              <a:rPr b="0" dirty="0">
                <a:solidFill>
                  <a:srgbClr val="000000"/>
                </a:solidFill>
              </a:rPr>
              <a:t>: </a:t>
            </a:r>
            <a:r>
              <a:rPr dirty="0">
                <a:solidFill>
                  <a:srgbClr val="018001"/>
                </a:solidFill>
              </a:rPr>
              <a:t>red</a:t>
            </a:r>
            <a:r>
              <a:rPr b="0" dirty="0">
                <a:solidFill>
                  <a:srgbClr val="000000"/>
                </a:solidFill>
              </a:rPr>
              <a:t>;  </a:t>
            </a:r>
            <a:br>
              <a:rPr b="0" dirty="0">
                <a:solidFill>
                  <a:srgbClr val="000000"/>
                </a:solidFill>
              </a:rPr>
            </a:br>
            <a:r>
              <a:rPr b="0" dirty="0">
                <a:solidFill>
                  <a:srgbClr val="000000"/>
                </a:solidFill>
              </a:rPr>
              <a:t>}</a:t>
            </a:r>
            <a:br>
              <a:rPr b="0" dirty="0">
                <a:solidFill>
                  <a:srgbClr val="000000"/>
                </a:solidFill>
              </a:rPr>
            </a:br>
            <a:br>
              <a:rPr b="0" dirty="0">
                <a:solidFill>
                  <a:srgbClr val="000000"/>
                </a:solidFill>
              </a:rPr>
            </a:br>
            <a:r>
              <a:rPr dirty="0">
                <a:solidFill>
                  <a:srgbClr val="011480"/>
                </a:solidFill>
              </a:rPr>
              <a:t>#first </a:t>
            </a:r>
            <a:r>
              <a:rPr b="0" dirty="0">
                <a:solidFill>
                  <a:srgbClr val="000000"/>
                </a:solidFill>
              </a:rPr>
              <a:t>{</a:t>
            </a:r>
            <a:br>
              <a:rPr b="0" dirty="0">
                <a:solidFill>
                  <a:srgbClr val="000000"/>
                </a:solidFill>
              </a:rPr>
            </a:br>
            <a:r>
              <a:rPr b="0" dirty="0">
                <a:solidFill>
                  <a:srgbClr val="000000"/>
                </a:solidFill>
              </a:rPr>
              <a:t>  </a:t>
            </a:r>
            <a:r>
              <a:rPr dirty="0"/>
              <a:t>background-color</a:t>
            </a:r>
            <a:r>
              <a:rPr b="0" dirty="0">
                <a:solidFill>
                  <a:srgbClr val="000000"/>
                </a:solidFill>
              </a:rPr>
              <a:t>: </a:t>
            </a:r>
            <a:r>
              <a:rPr dirty="0">
                <a:solidFill>
                  <a:srgbClr val="018001"/>
                </a:solidFill>
              </a:rPr>
              <a:t>green</a:t>
            </a:r>
            <a:r>
              <a:rPr b="0" dirty="0">
                <a:solidFill>
                  <a:srgbClr val="000000"/>
                </a:solidFill>
              </a:rPr>
              <a:t>;</a:t>
            </a:r>
            <a:br>
              <a:rPr b="0" dirty="0">
                <a:solidFill>
                  <a:srgbClr val="000000"/>
                </a:solidFill>
              </a:rPr>
            </a:br>
            <a:r>
              <a:rPr b="0" dirty="0">
                <a:solidFill>
                  <a:srgbClr val="000000"/>
                </a:solidFill>
              </a:rPr>
              <a:t>  </a:t>
            </a:r>
            <a:r>
              <a:rPr dirty="0"/>
              <a:t>color</a:t>
            </a:r>
            <a:r>
              <a:rPr b="0" dirty="0">
                <a:solidFill>
                  <a:srgbClr val="000000"/>
                </a:solidFill>
              </a:rPr>
              <a:t>: </a:t>
            </a:r>
            <a:r>
              <a:rPr dirty="0">
                <a:solidFill>
                  <a:srgbClr val="018001"/>
                </a:solidFill>
              </a:rPr>
              <a:t>red</a:t>
            </a:r>
            <a:r>
              <a:rPr b="0" dirty="0">
                <a:solidFill>
                  <a:srgbClr val="000000"/>
                </a:solidFill>
              </a:rPr>
              <a:t>;</a:t>
            </a:r>
            <a:br>
              <a:rPr b="0" dirty="0">
                <a:solidFill>
                  <a:srgbClr val="000000"/>
                </a:solidFill>
              </a:rPr>
            </a:br>
            <a:r>
              <a:rPr b="0" dirty="0">
                <a:solidFill>
                  <a:srgbClr val="000000"/>
                </a:solidFill>
              </a:rPr>
              <a:t>}</a:t>
            </a:r>
            <a:br>
              <a:rPr b="0" dirty="0">
                <a:solidFill>
                  <a:srgbClr val="000000"/>
                </a:solidFill>
              </a:rPr>
            </a:br>
            <a:br>
              <a:rPr b="0" dirty="0">
                <a:solidFill>
                  <a:srgbClr val="000000"/>
                </a:solidFill>
              </a:rPr>
            </a:br>
            <a:r>
              <a:rPr dirty="0">
                <a:solidFill>
                  <a:srgbClr val="011480"/>
                </a:solidFill>
              </a:rPr>
              <a:t>#</a:t>
            </a:r>
            <a:r>
              <a:rPr dirty="0" err="1">
                <a:solidFill>
                  <a:srgbClr val="011480"/>
                </a:solidFill>
              </a:rPr>
              <a:t>maincontent</a:t>
            </a:r>
            <a:r>
              <a:rPr dirty="0">
                <a:solidFill>
                  <a:srgbClr val="011480"/>
                </a:solidFill>
              </a:rPr>
              <a:t> </a:t>
            </a:r>
            <a:r>
              <a:rPr b="0" dirty="0">
                <a:solidFill>
                  <a:srgbClr val="000000"/>
                </a:solidFill>
              </a:rPr>
              <a:t>{</a:t>
            </a:r>
            <a:br>
              <a:rPr b="0" dirty="0">
                <a:solidFill>
                  <a:srgbClr val="000000"/>
                </a:solidFill>
              </a:rPr>
            </a:br>
            <a:r>
              <a:rPr b="0" dirty="0">
                <a:solidFill>
                  <a:srgbClr val="000000"/>
                </a:solidFill>
              </a:rPr>
              <a:t>  </a:t>
            </a:r>
            <a:r>
              <a:rPr dirty="0"/>
              <a:t>border-style</a:t>
            </a:r>
            <a:r>
              <a:rPr b="0" dirty="0">
                <a:solidFill>
                  <a:srgbClr val="000000"/>
                </a:solidFill>
              </a:rPr>
              <a:t>: </a:t>
            </a:r>
            <a:r>
              <a:rPr dirty="0">
                <a:solidFill>
                  <a:srgbClr val="018001"/>
                </a:solidFill>
              </a:rPr>
              <a:t>solid</a:t>
            </a:r>
            <a:r>
              <a:rPr b="0" dirty="0">
                <a:solidFill>
                  <a:srgbClr val="000000"/>
                </a:solidFill>
              </a:rPr>
              <a:t>;</a:t>
            </a:r>
            <a:br>
              <a:rPr b="0" dirty="0">
                <a:solidFill>
                  <a:srgbClr val="000000"/>
                </a:solidFill>
              </a:rPr>
            </a:br>
            <a:r>
              <a:rPr b="0" dirty="0">
                <a:solidFill>
                  <a:srgbClr val="000000"/>
                </a:solidFill>
              </a:rPr>
              <a:t>  </a:t>
            </a:r>
            <a:r>
              <a:rPr dirty="0"/>
              <a:t>border-width</a:t>
            </a:r>
            <a:r>
              <a:rPr b="0" dirty="0">
                <a:solidFill>
                  <a:srgbClr val="000000"/>
                </a:solidFill>
              </a:rPr>
              <a:t>: </a:t>
            </a:r>
            <a:r>
              <a:rPr b="0" dirty="0"/>
              <a:t>2</a:t>
            </a:r>
            <a:r>
              <a:rPr dirty="0">
                <a:solidFill>
                  <a:srgbClr val="018001"/>
                </a:solidFill>
              </a:rPr>
              <a:t>px</a:t>
            </a:r>
            <a:r>
              <a:rPr b="0" dirty="0">
                <a:solidFill>
                  <a:srgbClr val="000000"/>
                </a:solidFill>
              </a:rPr>
              <a:t>;</a:t>
            </a:r>
            <a:br>
              <a:rPr b="0" dirty="0">
                <a:solidFill>
                  <a:srgbClr val="000000"/>
                </a:solidFill>
              </a:rPr>
            </a:br>
            <a:r>
              <a:rPr b="0" dirty="0">
                <a:solidFill>
                  <a:srgbClr val="000000"/>
                </a:solidFill>
              </a:rPr>
              <a:t>}</a:t>
            </a:r>
            <a:br>
              <a:rPr b="0" dirty="0">
                <a:solidFill>
                  <a:srgbClr val="000000"/>
                </a:solidFill>
              </a:rPr>
            </a:br>
            <a:br>
              <a:rPr b="0" dirty="0">
                <a:solidFill>
                  <a:srgbClr val="000000"/>
                </a:solidFill>
              </a:rPr>
            </a:br>
            <a:r>
              <a:rPr dirty="0">
                <a:solidFill>
                  <a:srgbClr val="011480"/>
                </a:solidFill>
              </a:rPr>
              <a:t>#footer </a:t>
            </a:r>
            <a:r>
              <a:rPr b="0" dirty="0">
                <a:solidFill>
                  <a:srgbClr val="000000"/>
                </a:solidFill>
              </a:rPr>
              <a:t>{</a:t>
            </a:r>
            <a:br>
              <a:rPr b="0" dirty="0">
                <a:solidFill>
                  <a:srgbClr val="000000"/>
                </a:solidFill>
              </a:rPr>
            </a:br>
            <a:r>
              <a:rPr b="0" dirty="0">
                <a:solidFill>
                  <a:srgbClr val="000000"/>
                </a:solidFill>
              </a:rPr>
              <a:t>  </a:t>
            </a:r>
            <a:r>
              <a:rPr dirty="0"/>
              <a:t>border-style</a:t>
            </a:r>
            <a:r>
              <a:rPr b="0" dirty="0">
                <a:solidFill>
                  <a:srgbClr val="000000"/>
                </a:solidFill>
              </a:rPr>
              <a:t>: </a:t>
            </a:r>
            <a:r>
              <a:rPr dirty="0">
                <a:solidFill>
                  <a:srgbClr val="018001"/>
                </a:solidFill>
              </a:rPr>
              <a:t>dashed</a:t>
            </a:r>
            <a:r>
              <a:rPr b="0" dirty="0">
                <a:solidFill>
                  <a:srgbClr val="000000"/>
                </a:solidFill>
              </a:rPr>
              <a:t>;</a:t>
            </a:r>
            <a:br>
              <a:rPr b="0" dirty="0">
                <a:solidFill>
                  <a:srgbClr val="000000"/>
                </a:solidFill>
              </a:rPr>
            </a:br>
            <a:r>
              <a:rPr b="0" dirty="0">
                <a:solidFill>
                  <a:srgbClr val="000000"/>
                </a:solidFill>
              </a:rPr>
              <a:t>  </a:t>
            </a:r>
            <a:r>
              <a:rPr dirty="0"/>
              <a:t>border-color</a:t>
            </a:r>
            <a:r>
              <a:rPr b="0" dirty="0">
                <a:solidFill>
                  <a:srgbClr val="000000"/>
                </a:solidFill>
              </a:rPr>
              <a:t>: </a:t>
            </a:r>
            <a:r>
              <a:rPr dirty="0">
                <a:solidFill>
                  <a:srgbClr val="018001"/>
                </a:solidFill>
              </a:rPr>
              <a:t>red</a:t>
            </a:r>
            <a:r>
              <a:rPr b="0" dirty="0">
                <a:solidFill>
                  <a:srgbClr val="000000"/>
                </a:solidFill>
              </a:rPr>
              <a:t>;</a:t>
            </a:r>
            <a:br>
              <a:rPr b="0" dirty="0">
                <a:solidFill>
                  <a:srgbClr val="000000"/>
                </a:solidFill>
              </a:rPr>
            </a:br>
            <a:r>
              <a:rPr b="0" dirty="0">
                <a:solidFill>
                  <a:srgbClr val="000000"/>
                </a:solidFill>
              </a:rPr>
              <a:t>  </a:t>
            </a:r>
            <a:r>
              <a:rPr dirty="0"/>
              <a:t>border-width</a:t>
            </a:r>
            <a:r>
              <a:rPr b="0" dirty="0">
                <a:solidFill>
                  <a:srgbClr val="000000"/>
                </a:solidFill>
              </a:rPr>
              <a:t>: </a:t>
            </a:r>
            <a:r>
              <a:rPr b="0" dirty="0"/>
              <a:t>2</a:t>
            </a:r>
            <a:r>
              <a:rPr dirty="0">
                <a:solidFill>
                  <a:srgbClr val="018001"/>
                </a:solidFill>
              </a:rPr>
              <a:t>px</a:t>
            </a:r>
            <a:r>
              <a:rPr b="0" dirty="0">
                <a:solidFill>
                  <a:srgbClr val="000000"/>
                </a:solidFill>
              </a:rPr>
              <a:t>;</a:t>
            </a:r>
            <a:br>
              <a:rPr b="0" dirty="0">
                <a:solidFill>
                  <a:srgbClr val="000000"/>
                </a:solidFill>
              </a:rPr>
            </a:br>
            <a:r>
              <a:rPr b="0" dirty="0">
                <a:solidFill>
                  <a:srgbClr val="000000"/>
                </a:solidFill>
              </a:rPr>
              <a:t>}</a:t>
            </a:r>
          </a:p>
        </p:txBody>
      </p:sp>
      <p:pic>
        <p:nvPicPr>
          <p:cNvPr id="213" name="Screen Shot 2016-09-26 at 09.04.40.png" descr="Screen Shot 2016-09-26 at 09.04.40.png"/>
          <p:cNvPicPr>
            <a:picLocks noChangeAspect="1"/>
          </p:cNvPicPr>
          <p:nvPr/>
        </p:nvPicPr>
        <p:blipFill>
          <a:blip r:embed="rId2">
            <a:extLst/>
          </a:blip>
          <a:srcRect t="12994" b="6650"/>
          <a:stretch>
            <a:fillRect/>
          </a:stretch>
        </p:blipFill>
        <p:spPr>
          <a:xfrm>
            <a:off x="4222719" y="976709"/>
            <a:ext cx="9757317" cy="6339098"/>
          </a:xfrm>
          <a:prstGeom prst="rect">
            <a:avLst/>
          </a:prstGeom>
          <a:ln w="3175">
            <a:solidFill>
              <a:srgbClr val="000000"/>
            </a:solidFill>
            <a:miter lim="400000"/>
          </a:ln>
        </p:spPr>
      </p:pic>
      <p:pic>
        <p:nvPicPr>
          <p:cNvPr id="214" name="Screen Shot 2016-09-26 at 09.04.11.png" descr="Screen Shot 2016-09-26 at 09.04.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19544" y="7741789"/>
            <a:ext cx="10519173" cy="5589985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Classes, IDs &amp; Divs in Action"/>
          <p:cNvSpPr txBox="1"/>
          <p:nvPr/>
        </p:nvSpPr>
        <p:spPr>
          <a:xfrm>
            <a:off x="15470091" y="613132"/>
            <a:ext cx="5168431" cy="184944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821531">
              <a:defRPr sz="5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Classes, IDs &amp; Divs in Action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218" name="Screenshot 2021-01-27 at 12.03.35.png" descr="Screenshot 2021-01-27 at 12.03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36567" y="447195"/>
            <a:ext cx="8710865" cy="128216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lass Attribu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class</a:t>
            </a:r>
            <a:r>
              <a:t> Attribute</a:t>
            </a:r>
          </a:p>
        </p:txBody>
      </p:sp>
      <p:sp>
        <p:nvSpPr>
          <p:cNvPr id="153" name="While the name of an element specifies its type, the class attribute lets you assign to it one or more subtypes.…"/>
          <p:cNvSpPr txBox="1">
            <a:spLocks noGrp="1"/>
          </p:cNvSpPr>
          <p:nvPr>
            <p:ph type="body" idx="1"/>
          </p:nvPr>
        </p:nvSpPr>
        <p:spPr>
          <a:xfrm>
            <a:off x="1360684" y="3268265"/>
            <a:ext cx="15399538" cy="9235706"/>
          </a:xfrm>
          <a:prstGeom prst="rect">
            <a:avLst/>
          </a:prstGeom>
        </p:spPr>
        <p:txBody>
          <a:bodyPr/>
          <a:lstStyle/>
          <a:p>
            <a:pPr marL="508976">
              <a:defRPr sz="5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While the name of an element specifies its type, the class attribute lets you assign to it one or more subtypes. </a:t>
            </a:r>
          </a:p>
          <a:p>
            <a:pPr marL="508976">
              <a:defRPr sz="5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These subtypes may then be used in CSS code for styling purposes.</a:t>
            </a:r>
          </a:p>
          <a:p>
            <a:pPr marL="508976">
              <a:defRPr sz="5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In particular, several elements may share a class and only those elements can be identified for restyling</a:t>
            </a:r>
          </a:p>
        </p:txBody>
      </p:sp>
      <p:sp>
        <p:nvSpPr>
          <p:cNvPr id="1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300155" y="12930187"/>
            <a:ext cx="438770" cy="431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155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52303" y="3710412"/>
            <a:ext cx="6021935" cy="60219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Using class to identify elements"/>
          <p:cNvSpPr txBox="1">
            <a:spLocks noGrp="1"/>
          </p:cNvSpPr>
          <p:nvPr>
            <p:ph type="title"/>
          </p:nvPr>
        </p:nvSpPr>
        <p:spPr>
          <a:xfrm>
            <a:off x="3762375" y="875109"/>
            <a:ext cx="16305610" cy="1535907"/>
          </a:xfrm>
          <a:prstGeom prst="rect">
            <a:avLst/>
          </a:prstGeom>
        </p:spPr>
        <p:txBody>
          <a:bodyPr/>
          <a:lstStyle/>
          <a:p>
            <a:r>
              <a:t>Using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class</a:t>
            </a:r>
            <a:r>
              <a:t> to identify elements</a:t>
            </a:r>
          </a:p>
        </p:txBody>
      </p:sp>
      <p:sp>
        <p:nvSpPr>
          <p:cNvPr id="1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300155" y="12930187"/>
            <a:ext cx="438770" cy="431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9" name="&lt;body&gt;…"/>
          <p:cNvSpPr txBox="1"/>
          <p:nvPr/>
        </p:nvSpPr>
        <p:spPr>
          <a:xfrm>
            <a:off x="4316015" y="2932819"/>
            <a:ext cx="16519923" cy="1005094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b">
            <a:spAutoFit/>
          </a:bodyPr>
          <a:lstStyle/>
          <a:p>
            <a:pPr defTabSz="642937">
              <a:defRPr sz="22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body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defTabSz="642937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p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defTabSz="642937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      Lorem ipsum dolor sit amet, consectetuer adipiscing elit. Cras sollicitudin, orci  </a:t>
            </a:r>
          </a:p>
          <a:p>
            <a:pPr defTabSz="642937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      nec facilisis vehicula, neque urna porta risus, ut sagittis enim velit at orci.</a:t>
            </a:r>
          </a:p>
          <a:p>
            <a:pPr defTabSz="642937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p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  </a:t>
            </a:r>
          </a:p>
          <a:p>
            <a:pPr defTabSz="642937">
              <a:defRPr sz="22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class</a:t>
            </a:r>
            <a:r>
              <a:rPr>
                <a:solidFill>
                  <a:srgbClr val="000000"/>
                </a:solidFill>
              </a:rPr>
              <a:t>=</a:t>
            </a:r>
            <a:r>
              <a:t>"withstyle"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defTabSz="642937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      Fusce velit. Integer sapien enim, rhoncus vitae, cursus non,  </a:t>
            </a:r>
          </a:p>
          <a:p>
            <a:pPr defTabSz="642937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      commodo vitae, felis. Nulla convallis ante sit amet urna. Maecenas condimentum  </a:t>
            </a:r>
          </a:p>
          <a:p>
            <a:pPr defTabSz="642937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      hendrerit turpis.</a:t>
            </a:r>
          </a:p>
          <a:p>
            <a:pPr defTabSz="642937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p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  </a:t>
            </a:r>
          </a:p>
          <a:p>
            <a:pPr defTabSz="642937">
              <a:defRPr sz="22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class</a:t>
            </a:r>
            <a:r>
              <a:rPr>
                <a:solidFill>
                  <a:srgbClr val="000000"/>
                </a:solidFill>
              </a:rPr>
              <a:t>=</a:t>
            </a:r>
            <a:r>
              <a:t>"warn"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defTabSz="642937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      Lorem ipsum dolor sit amet, consectetuer adipiscing elit. Cras  </a:t>
            </a:r>
          </a:p>
          <a:p>
            <a:pPr defTabSz="642937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      sollicitudin, orci nec facilisis vehicula, neque urna porta risus, ut sagittis enim  </a:t>
            </a:r>
          </a:p>
          <a:p>
            <a:pPr defTabSz="642937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      velit at orci.</a:t>
            </a:r>
          </a:p>
          <a:p>
            <a:pPr defTabSz="642937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p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  </a:t>
            </a:r>
          </a:p>
          <a:p>
            <a:pPr defTabSz="642937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p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defTabSz="642937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      Lorem ipsum dolor sit amet,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span</a:t>
            </a:r>
            <a:r>
              <a:t> </a:t>
            </a:r>
            <a:r>
              <a:rPr>
                <a:solidFill>
                  <a:srgbClr val="932192"/>
                </a:solidFill>
              </a:rPr>
              <a:t>class</a:t>
            </a:r>
            <a:r>
              <a:t>=</a:t>
            </a:r>
            <a:r>
              <a:rPr>
                <a:solidFill>
                  <a:srgbClr val="3933FF"/>
                </a:solidFill>
              </a:rPr>
              <a:t>"warn"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consectetuer adipiscing elit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span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. </a:t>
            </a:r>
          </a:p>
          <a:p>
            <a:pPr defTabSz="642937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      Cras sollicitudin, orci nec acilisis vehicula, neque urna porta risus, ut sagittis </a:t>
            </a:r>
          </a:p>
          <a:p>
            <a:pPr defTabSz="642937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      enim velit at orci.</a:t>
            </a:r>
          </a:p>
          <a:p>
            <a:pPr defTabSz="642937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p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  </a:t>
            </a:r>
          </a:p>
          <a:p>
            <a:pPr defTabSz="642937">
              <a:defRPr sz="22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class</a:t>
            </a:r>
            <a:r>
              <a:rPr>
                <a:solidFill>
                  <a:srgbClr val="000000"/>
                </a:solidFill>
              </a:rPr>
              <a:t>=</a:t>
            </a:r>
            <a:r>
              <a:t>"warn"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defTabSz="642937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      Lorem ipsum dolor sit amet, consectetuer adipiscing elit. Cras  </a:t>
            </a:r>
          </a:p>
          <a:p>
            <a:pPr defTabSz="642937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      sollicitudin, orci nec facilisis vehicula, neque urna porta risus, ut sagittis enim  </a:t>
            </a:r>
          </a:p>
          <a:p>
            <a:pPr defTabSz="642937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      velit at orci.</a:t>
            </a:r>
          </a:p>
          <a:p>
            <a:pPr defTabSz="642937"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p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 </a:t>
            </a:r>
          </a:p>
          <a:p>
            <a:pPr defTabSz="642937">
              <a:defRPr sz="22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body</a:t>
            </a:r>
            <a:r>
              <a:rPr>
                <a:solidFill>
                  <a:srgbClr val="009193"/>
                </a:solidFill>
              </a:rPr>
              <a:t>&gt;</a:t>
            </a:r>
          </a:p>
        </p:txBody>
      </p:sp>
      <p:sp>
        <p:nvSpPr>
          <p:cNvPr id="160" name="Arrow"/>
          <p:cNvSpPr/>
          <p:nvPr/>
        </p:nvSpPr>
        <p:spPr>
          <a:xfrm>
            <a:off x="3119437" y="5650550"/>
            <a:ext cx="1553766" cy="839392"/>
          </a:xfrm>
          <a:prstGeom prst="rightArrow">
            <a:avLst>
              <a:gd name="adj1" fmla="val 32000"/>
              <a:gd name="adj2" fmla="val 93617"/>
            </a:avLst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 algn="ctr" defTabSz="821531">
              <a:defRPr sz="4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161" name="Arrow"/>
          <p:cNvSpPr/>
          <p:nvPr/>
        </p:nvSpPr>
        <p:spPr>
          <a:xfrm>
            <a:off x="2985492" y="7226059"/>
            <a:ext cx="1553766" cy="839392"/>
          </a:xfrm>
          <a:prstGeom prst="rightArrow">
            <a:avLst>
              <a:gd name="adj1" fmla="val 32000"/>
              <a:gd name="adj2" fmla="val 93617"/>
            </a:avLst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 algn="ctr" defTabSz="821531">
              <a:defRPr sz="4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162" name="Arrow"/>
          <p:cNvSpPr/>
          <p:nvPr/>
        </p:nvSpPr>
        <p:spPr>
          <a:xfrm>
            <a:off x="7626878" y="9284361"/>
            <a:ext cx="1553767" cy="946547"/>
          </a:xfrm>
          <a:prstGeom prst="rightArrow">
            <a:avLst>
              <a:gd name="adj1" fmla="val 29761"/>
              <a:gd name="adj2" fmla="val 77643"/>
            </a:avLst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 algn="ctr" defTabSz="821531">
              <a:defRPr sz="4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163" name="Arrow"/>
          <p:cNvSpPr/>
          <p:nvPr/>
        </p:nvSpPr>
        <p:spPr>
          <a:xfrm>
            <a:off x="2985492" y="10745962"/>
            <a:ext cx="1553766" cy="839391"/>
          </a:xfrm>
          <a:prstGeom prst="rightArrow">
            <a:avLst>
              <a:gd name="adj1" fmla="val 32000"/>
              <a:gd name="adj2" fmla="val 93617"/>
            </a:avLst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 algn="ctr" defTabSz="821531">
              <a:defRPr sz="4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lasses in Action"/>
          <p:cNvSpPr txBox="1">
            <a:spLocks noGrp="1"/>
          </p:cNvSpPr>
          <p:nvPr>
            <p:ph type="title"/>
          </p:nvPr>
        </p:nvSpPr>
        <p:spPr>
          <a:xfrm>
            <a:off x="15924469" y="464343"/>
            <a:ext cx="4607860" cy="1964532"/>
          </a:xfrm>
          <a:prstGeom prst="rect">
            <a:avLst/>
          </a:prstGeom>
        </p:spPr>
        <p:txBody>
          <a:bodyPr/>
          <a:lstStyle/>
          <a:p>
            <a:r>
              <a:t>Classes in Action</a:t>
            </a:r>
          </a:p>
        </p:txBody>
      </p:sp>
      <p:sp>
        <p:nvSpPr>
          <p:cNvPr id="1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32257" y="13008030"/>
            <a:ext cx="282678" cy="4158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67" name="Screen Shot 2016-09-26 at 08.50.19.png" descr="Screen Shot 2016-09-26 at 08.50.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52244" y="3790620"/>
            <a:ext cx="8219451" cy="5942781"/>
          </a:xfrm>
          <a:prstGeom prst="rect">
            <a:avLst/>
          </a:prstGeom>
          <a:ln w="3175">
            <a:solidFill>
              <a:srgbClr val="000000"/>
            </a:solidFill>
            <a:miter lim="400000"/>
          </a:ln>
        </p:spPr>
      </p:pic>
      <p:sp>
        <p:nvSpPr>
          <p:cNvPr id="168" name="p  {     background-color: white;     color: black;   }  .withstyle  {     background-color: olive;     color: navy;   }  .warn  {     background-color: yellow;     color: red;   }"/>
          <p:cNvSpPr txBox="1"/>
          <p:nvPr/>
        </p:nvSpPr>
        <p:spPr>
          <a:xfrm>
            <a:off x="4577920" y="7273187"/>
            <a:ext cx="4356961" cy="61766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642937">
              <a:defRPr sz="2700" b="1">
                <a:solidFill>
                  <a:srgbClr val="0432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800" dirty="0">
                <a:solidFill>
                  <a:srgbClr val="011480"/>
                </a:solidFill>
              </a:rPr>
              <a:t>p  </a:t>
            </a:r>
            <a:r>
              <a:rPr sz="2800" b="0" dirty="0">
                <a:solidFill>
                  <a:srgbClr val="000000"/>
                </a:solidFill>
              </a:rPr>
              <a:t>{  </a:t>
            </a:r>
            <a:br>
              <a:rPr sz="2800" b="0" dirty="0">
                <a:solidFill>
                  <a:srgbClr val="000000"/>
                </a:solidFill>
              </a:rPr>
            </a:br>
            <a:r>
              <a:rPr sz="2800" b="0" dirty="0">
                <a:solidFill>
                  <a:srgbClr val="000000"/>
                </a:solidFill>
              </a:rPr>
              <a:t>  </a:t>
            </a:r>
            <a:r>
              <a:rPr sz="2800" dirty="0"/>
              <a:t>background-color</a:t>
            </a:r>
            <a:r>
              <a:rPr sz="2800" b="0" dirty="0">
                <a:solidFill>
                  <a:srgbClr val="000000"/>
                </a:solidFill>
              </a:rPr>
              <a:t>: </a:t>
            </a:r>
            <a:r>
              <a:rPr sz="2800" dirty="0">
                <a:solidFill>
                  <a:srgbClr val="018001"/>
                </a:solidFill>
              </a:rPr>
              <a:t>white</a:t>
            </a:r>
            <a:r>
              <a:rPr sz="2800" b="0" dirty="0">
                <a:solidFill>
                  <a:srgbClr val="000000"/>
                </a:solidFill>
              </a:rPr>
              <a:t>;  </a:t>
            </a:r>
            <a:br>
              <a:rPr sz="2800" b="0" dirty="0">
                <a:solidFill>
                  <a:srgbClr val="000000"/>
                </a:solidFill>
              </a:rPr>
            </a:br>
            <a:r>
              <a:rPr sz="2800" b="0" dirty="0">
                <a:solidFill>
                  <a:srgbClr val="000000"/>
                </a:solidFill>
              </a:rPr>
              <a:t>  </a:t>
            </a:r>
            <a:r>
              <a:rPr sz="2800" dirty="0"/>
              <a:t>color</a:t>
            </a:r>
            <a:r>
              <a:rPr sz="2800" b="0" dirty="0">
                <a:solidFill>
                  <a:srgbClr val="000000"/>
                </a:solidFill>
              </a:rPr>
              <a:t>: </a:t>
            </a:r>
            <a:r>
              <a:rPr sz="2800" dirty="0">
                <a:solidFill>
                  <a:srgbClr val="018001"/>
                </a:solidFill>
              </a:rPr>
              <a:t>black</a:t>
            </a:r>
            <a:r>
              <a:rPr sz="2800" b="0" dirty="0">
                <a:solidFill>
                  <a:srgbClr val="000000"/>
                </a:solidFill>
              </a:rPr>
              <a:t>;  </a:t>
            </a:r>
            <a:br>
              <a:rPr sz="2800" b="0" dirty="0">
                <a:solidFill>
                  <a:srgbClr val="000000"/>
                </a:solidFill>
              </a:rPr>
            </a:br>
            <a:r>
              <a:rPr sz="2800" b="0" dirty="0">
                <a:solidFill>
                  <a:srgbClr val="000000"/>
                </a:solidFill>
              </a:rPr>
              <a:t>}</a:t>
            </a:r>
            <a:br>
              <a:rPr sz="2800" b="0" dirty="0">
                <a:solidFill>
                  <a:srgbClr val="000000"/>
                </a:solidFill>
              </a:rPr>
            </a:br>
            <a:br>
              <a:rPr sz="2800" b="0" dirty="0">
                <a:solidFill>
                  <a:srgbClr val="000000"/>
                </a:solidFill>
              </a:rPr>
            </a:br>
            <a:r>
              <a:rPr sz="2800" b="0" dirty="0">
                <a:solidFill>
                  <a:srgbClr val="000000"/>
                </a:solidFill>
              </a:rPr>
              <a:t>.</a:t>
            </a:r>
            <a:r>
              <a:rPr sz="2800" dirty="0" err="1">
                <a:solidFill>
                  <a:srgbClr val="011480"/>
                </a:solidFill>
              </a:rPr>
              <a:t>withstyle</a:t>
            </a:r>
            <a:r>
              <a:rPr sz="2800" dirty="0">
                <a:solidFill>
                  <a:srgbClr val="011480"/>
                </a:solidFill>
              </a:rPr>
              <a:t>  </a:t>
            </a:r>
            <a:r>
              <a:rPr sz="2800" b="0" dirty="0">
                <a:solidFill>
                  <a:srgbClr val="000000"/>
                </a:solidFill>
              </a:rPr>
              <a:t>{  </a:t>
            </a:r>
            <a:br>
              <a:rPr sz="2800" b="0" dirty="0">
                <a:solidFill>
                  <a:srgbClr val="000000"/>
                </a:solidFill>
              </a:rPr>
            </a:br>
            <a:r>
              <a:rPr sz="2800" b="0" dirty="0">
                <a:solidFill>
                  <a:srgbClr val="000000"/>
                </a:solidFill>
              </a:rPr>
              <a:t>  </a:t>
            </a:r>
            <a:r>
              <a:rPr sz="2800" dirty="0"/>
              <a:t>background-color</a:t>
            </a:r>
            <a:r>
              <a:rPr sz="2800" b="0" dirty="0">
                <a:solidFill>
                  <a:srgbClr val="000000"/>
                </a:solidFill>
              </a:rPr>
              <a:t>: </a:t>
            </a:r>
            <a:r>
              <a:rPr sz="2800" dirty="0">
                <a:solidFill>
                  <a:srgbClr val="018001"/>
                </a:solidFill>
              </a:rPr>
              <a:t>olive</a:t>
            </a:r>
            <a:r>
              <a:rPr sz="2800" b="0" dirty="0">
                <a:solidFill>
                  <a:srgbClr val="000000"/>
                </a:solidFill>
              </a:rPr>
              <a:t>;  </a:t>
            </a:r>
            <a:br>
              <a:rPr sz="2800" b="0" dirty="0">
                <a:solidFill>
                  <a:srgbClr val="000000"/>
                </a:solidFill>
              </a:rPr>
            </a:br>
            <a:r>
              <a:rPr sz="2800" b="0" dirty="0">
                <a:solidFill>
                  <a:srgbClr val="000000"/>
                </a:solidFill>
              </a:rPr>
              <a:t>  </a:t>
            </a:r>
            <a:r>
              <a:rPr sz="2800" dirty="0"/>
              <a:t>color</a:t>
            </a:r>
            <a:r>
              <a:rPr sz="2800" b="0" dirty="0">
                <a:solidFill>
                  <a:srgbClr val="000000"/>
                </a:solidFill>
              </a:rPr>
              <a:t>: </a:t>
            </a:r>
            <a:r>
              <a:rPr sz="2800" dirty="0">
                <a:solidFill>
                  <a:srgbClr val="018001"/>
                </a:solidFill>
              </a:rPr>
              <a:t>navy</a:t>
            </a:r>
            <a:r>
              <a:rPr sz="2800" b="0" dirty="0">
                <a:solidFill>
                  <a:srgbClr val="000000"/>
                </a:solidFill>
              </a:rPr>
              <a:t>;  </a:t>
            </a:r>
            <a:br>
              <a:rPr sz="2800" b="0" dirty="0">
                <a:solidFill>
                  <a:srgbClr val="000000"/>
                </a:solidFill>
              </a:rPr>
            </a:br>
            <a:r>
              <a:rPr sz="2800" b="0" dirty="0">
                <a:solidFill>
                  <a:srgbClr val="000000"/>
                </a:solidFill>
              </a:rPr>
              <a:t>}</a:t>
            </a:r>
            <a:br>
              <a:rPr sz="2800" b="0" dirty="0">
                <a:solidFill>
                  <a:srgbClr val="000000"/>
                </a:solidFill>
              </a:rPr>
            </a:br>
            <a:br>
              <a:rPr sz="2800" b="0" dirty="0">
                <a:solidFill>
                  <a:srgbClr val="000000"/>
                </a:solidFill>
              </a:rPr>
            </a:br>
            <a:r>
              <a:rPr sz="2800" b="0" dirty="0">
                <a:solidFill>
                  <a:srgbClr val="000000"/>
                </a:solidFill>
              </a:rPr>
              <a:t>.</a:t>
            </a:r>
            <a:r>
              <a:rPr sz="2800" dirty="0">
                <a:solidFill>
                  <a:srgbClr val="011480"/>
                </a:solidFill>
              </a:rPr>
              <a:t>warn  </a:t>
            </a:r>
            <a:r>
              <a:rPr sz="2800" b="0" dirty="0">
                <a:solidFill>
                  <a:srgbClr val="000000"/>
                </a:solidFill>
              </a:rPr>
              <a:t>{  </a:t>
            </a:r>
            <a:br>
              <a:rPr sz="2800" b="0" dirty="0">
                <a:solidFill>
                  <a:srgbClr val="000000"/>
                </a:solidFill>
              </a:rPr>
            </a:br>
            <a:r>
              <a:rPr sz="2800" b="0" dirty="0">
                <a:solidFill>
                  <a:srgbClr val="000000"/>
                </a:solidFill>
              </a:rPr>
              <a:t>  </a:t>
            </a:r>
            <a:r>
              <a:rPr sz="2800" dirty="0"/>
              <a:t>background-color</a:t>
            </a:r>
            <a:r>
              <a:rPr sz="2800" b="0" dirty="0">
                <a:solidFill>
                  <a:srgbClr val="000000"/>
                </a:solidFill>
              </a:rPr>
              <a:t>: </a:t>
            </a:r>
            <a:r>
              <a:rPr sz="2800" dirty="0">
                <a:solidFill>
                  <a:srgbClr val="018001"/>
                </a:solidFill>
              </a:rPr>
              <a:t>yellow</a:t>
            </a:r>
            <a:r>
              <a:rPr sz="2800" b="0" dirty="0">
                <a:solidFill>
                  <a:srgbClr val="000000"/>
                </a:solidFill>
              </a:rPr>
              <a:t>;  </a:t>
            </a:r>
            <a:br>
              <a:rPr sz="2800" b="0" dirty="0">
                <a:solidFill>
                  <a:srgbClr val="000000"/>
                </a:solidFill>
              </a:rPr>
            </a:br>
            <a:r>
              <a:rPr sz="2800" b="0" dirty="0">
                <a:solidFill>
                  <a:srgbClr val="000000"/>
                </a:solidFill>
              </a:rPr>
              <a:t>  </a:t>
            </a:r>
            <a:r>
              <a:rPr sz="2800" dirty="0"/>
              <a:t>color</a:t>
            </a:r>
            <a:r>
              <a:rPr sz="2800" b="0" dirty="0">
                <a:solidFill>
                  <a:srgbClr val="000000"/>
                </a:solidFill>
              </a:rPr>
              <a:t>: </a:t>
            </a:r>
            <a:r>
              <a:rPr sz="2800" dirty="0">
                <a:solidFill>
                  <a:srgbClr val="018001"/>
                </a:solidFill>
              </a:rPr>
              <a:t>red</a:t>
            </a:r>
            <a:r>
              <a:rPr sz="2800" b="0" dirty="0">
                <a:solidFill>
                  <a:srgbClr val="000000"/>
                </a:solidFill>
              </a:rPr>
              <a:t>;  </a:t>
            </a:r>
            <a:br>
              <a:rPr sz="2800" b="0" dirty="0">
                <a:solidFill>
                  <a:srgbClr val="000000"/>
                </a:solidFill>
              </a:rPr>
            </a:br>
            <a:r>
              <a:rPr sz="2800" b="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69" name="style.css"/>
          <p:cNvSpPr txBox="1"/>
          <p:nvPr/>
        </p:nvSpPr>
        <p:spPr>
          <a:xfrm>
            <a:off x="2313368" y="9733401"/>
            <a:ext cx="1324175" cy="51117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642937">
              <a:defRPr sz="2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dirty="0"/>
              <a:t>style.css</a:t>
            </a:r>
          </a:p>
        </p:txBody>
      </p:sp>
      <p:sp>
        <p:nvSpPr>
          <p:cNvPr id="170" name="&lt;body&gt;…"/>
          <p:cNvSpPr txBox="1"/>
          <p:nvPr/>
        </p:nvSpPr>
        <p:spPr>
          <a:xfrm>
            <a:off x="1012305" y="539438"/>
            <a:ext cx="11488192" cy="556113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b">
            <a:spAutoFit/>
          </a:bodyPr>
          <a:lstStyle/>
          <a:p>
            <a:pPr defTabSz="642937">
              <a:defRPr sz="16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009193"/>
                </a:solidFill>
              </a:rPr>
              <a:t>&lt;</a:t>
            </a:r>
            <a:r>
              <a:rPr dirty="0"/>
              <a:t>body</a:t>
            </a:r>
            <a:r>
              <a:rPr dirty="0">
                <a:solidFill>
                  <a:srgbClr val="009193"/>
                </a:solidFill>
              </a:rPr>
              <a:t>&gt;</a:t>
            </a:r>
            <a:endParaRPr dirty="0">
              <a:solidFill>
                <a:srgbClr val="000000"/>
              </a:solidFill>
            </a:endParaRPr>
          </a:p>
          <a:p>
            <a:pPr defTabSz="642937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>
                <a:solidFill>
                  <a:srgbClr val="4E9192"/>
                </a:solidFill>
              </a:rPr>
              <a:t>p</a:t>
            </a:r>
            <a:r>
              <a:rPr dirty="0">
                <a:solidFill>
                  <a:srgbClr val="009193"/>
                </a:solidFill>
              </a:rPr>
              <a:t>&gt;</a:t>
            </a:r>
          </a:p>
          <a:p>
            <a:pPr defTabSz="642937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</a:t>
            </a:r>
            <a:r>
              <a:rPr lang="en-GB" dirty="0"/>
              <a:t>	</a:t>
            </a:r>
            <a:r>
              <a:rPr dirty="0"/>
              <a:t>Lorem ipsum dolor sit </a:t>
            </a:r>
            <a:r>
              <a:rPr dirty="0" err="1"/>
              <a:t>amet</a:t>
            </a:r>
            <a:r>
              <a:rPr dirty="0"/>
              <a:t>, </a:t>
            </a:r>
            <a:r>
              <a:rPr dirty="0" err="1"/>
              <a:t>consectetuer</a:t>
            </a:r>
            <a:r>
              <a:rPr dirty="0"/>
              <a:t> </a:t>
            </a:r>
            <a:r>
              <a:rPr dirty="0" err="1"/>
              <a:t>adipiscing</a:t>
            </a:r>
            <a:r>
              <a:rPr dirty="0"/>
              <a:t> </a:t>
            </a:r>
            <a:r>
              <a:rPr dirty="0" err="1"/>
              <a:t>elit</a:t>
            </a:r>
            <a:r>
              <a:rPr dirty="0"/>
              <a:t>. Cras </a:t>
            </a:r>
            <a:r>
              <a:rPr dirty="0" err="1"/>
              <a:t>sollicitudin</a:t>
            </a:r>
            <a:r>
              <a:rPr dirty="0"/>
              <a:t>, </a:t>
            </a:r>
            <a:r>
              <a:rPr dirty="0" err="1"/>
              <a:t>orci</a:t>
            </a:r>
            <a:r>
              <a:rPr dirty="0"/>
              <a:t>  </a:t>
            </a:r>
            <a:r>
              <a:rPr dirty="0" err="1"/>
              <a:t>nec</a:t>
            </a:r>
            <a:r>
              <a:rPr dirty="0"/>
              <a:t> </a:t>
            </a:r>
            <a:r>
              <a:rPr dirty="0" err="1"/>
              <a:t>facilisis</a:t>
            </a:r>
            <a:r>
              <a:rPr dirty="0"/>
              <a:t> </a:t>
            </a:r>
            <a:r>
              <a:rPr dirty="0" err="1"/>
              <a:t>vehicula</a:t>
            </a:r>
            <a:r>
              <a:rPr dirty="0"/>
              <a:t>, </a:t>
            </a:r>
            <a:r>
              <a:rPr dirty="0" err="1"/>
              <a:t>neque</a:t>
            </a:r>
            <a:r>
              <a:rPr dirty="0"/>
              <a:t> </a:t>
            </a:r>
            <a:r>
              <a:rPr dirty="0" err="1"/>
              <a:t>urna</a:t>
            </a:r>
            <a:r>
              <a:rPr dirty="0"/>
              <a:t> porta </a:t>
            </a:r>
            <a:r>
              <a:rPr dirty="0" err="1"/>
              <a:t>risus</a:t>
            </a:r>
            <a:r>
              <a:rPr dirty="0"/>
              <a:t>, </a:t>
            </a:r>
            <a:r>
              <a:rPr dirty="0" err="1"/>
              <a:t>ut</a:t>
            </a:r>
            <a:r>
              <a:rPr dirty="0"/>
              <a:t> </a:t>
            </a:r>
            <a:r>
              <a:rPr lang="en-GB" dirty="0"/>
              <a:t>	</a:t>
            </a:r>
            <a:r>
              <a:rPr dirty="0" err="1"/>
              <a:t>sagittis</a:t>
            </a:r>
            <a:r>
              <a:rPr dirty="0"/>
              <a:t> </a:t>
            </a:r>
            <a:r>
              <a:rPr dirty="0" err="1"/>
              <a:t>enim</a:t>
            </a:r>
            <a:r>
              <a:rPr dirty="0"/>
              <a:t> </a:t>
            </a:r>
            <a:r>
              <a:rPr dirty="0" err="1"/>
              <a:t>velit</a:t>
            </a:r>
            <a:r>
              <a:rPr dirty="0"/>
              <a:t> at </a:t>
            </a:r>
            <a:r>
              <a:rPr dirty="0" err="1"/>
              <a:t>orci</a:t>
            </a:r>
            <a:r>
              <a:rPr dirty="0"/>
              <a:t>.</a:t>
            </a:r>
          </a:p>
          <a:p>
            <a:pPr defTabSz="642937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</a:t>
            </a:r>
            <a:r>
              <a:rPr dirty="0">
                <a:solidFill>
                  <a:srgbClr val="009193"/>
                </a:solidFill>
              </a:rPr>
              <a:t>&lt;/</a:t>
            </a:r>
            <a:r>
              <a:rPr dirty="0">
                <a:solidFill>
                  <a:srgbClr val="4E9192"/>
                </a:solidFill>
              </a:rPr>
              <a:t>p</a:t>
            </a:r>
            <a:r>
              <a:rPr dirty="0">
                <a:solidFill>
                  <a:srgbClr val="009193"/>
                </a:solidFill>
              </a:rPr>
              <a:t>&gt;</a:t>
            </a:r>
            <a:r>
              <a:rPr dirty="0"/>
              <a:t>  </a:t>
            </a:r>
          </a:p>
          <a:p>
            <a:pPr defTabSz="642937">
              <a:defRPr sz="16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>
                <a:solidFill>
                  <a:srgbClr val="4E9192"/>
                </a:solidFill>
              </a:rPr>
              <a:t>p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932192"/>
                </a:solidFill>
              </a:rPr>
              <a:t>class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dirty="0"/>
              <a:t>"</a:t>
            </a:r>
            <a:r>
              <a:rPr dirty="0" err="1"/>
              <a:t>withstyle</a:t>
            </a:r>
            <a:r>
              <a:rPr dirty="0"/>
              <a:t>"</a:t>
            </a:r>
            <a:r>
              <a:rPr dirty="0">
                <a:solidFill>
                  <a:srgbClr val="009193"/>
                </a:solidFill>
              </a:rPr>
              <a:t>&gt;</a:t>
            </a:r>
            <a:endParaRPr dirty="0">
              <a:solidFill>
                <a:srgbClr val="000000"/>
              </a:solidFill>
            </a:endParaRPr>
          </a:p>
          <a:p>
            <a:pPr defTabSz="642937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</a:t>
            </a:r>
            <a:r>
              <a:rPr lang="en-GB" dirty="0"/>
              <a:t>	</a:t>
            </a:r>
            <a:r>
              <a:rPr dirty="0" err="1"/>
              <a:t>Fusce</a:t>
            </a:r>
            <a:r>
              <a:rPr dirty="0"/>
              <a:t> </a:t>
            </a:r>
            <a:r>
              <a:rPr dirty="0" err="1"/>
              <a:t>velit</a:t>
            </a:r>
            <a:r>
              <a:rPr dirty="0"/>
              <a:t>. Integer </a:t>
            </a:r>
            <a:r>
              <a:rPr dirty="0" err="1"/>
              <a:t>sapien</a:t>
            </a:r>
            <a:r>
              <a:rPr dirty="0"/>
              <a:t> </a:t>
            </a:r>
            <a:r>
              <a:rPr dirty="0" err="1"/>
              <a:t>enim</a:t>
            </a:r>
            <a:r>
              <a:rPr dirty="0"/>
              <a:t>, </a:t>
            </a:r>
            <a:r>
              <a:rPr dirty="0" err="1"/>
              <a:t>rhoncus</a:t>
            </a:r>
            <a:r>
              <a:rPr dirty="0"/>
              <a:t> vitae, cursus non,  </a:t>
            </a:r>
            <a:r>
              <a:rPr dirty="0" err="1"/>
              <a:t>commodo</a:t>
            </a:r>
            <a:r>
              <a:rPr dirty="0"/>
              <a:t> vitae, </a:t>
            </a:r>
            <a:r>
              <a:rPr dirty="0" err="1"/>
              <a:t>felis</a:t>
            </a:r>
            <a:r>
              <a:rPr dirty="0"/>
              <a:t>. </a:t>
            </a:r>
            <a:r>
              <a:rPr dirty="0" err="1"/>
              <a:t>Nulla</a:t>
            </a:r>
            <a:r>
              <a:rPr dirty="0"/>
              <a:t> convallis ante sit </a:t>
            </a:r>
            <a:r>
              <a:rPr dirty="0" err="1"/>
              <a:t>amet</a:t>
            </a:r>
            <a:r>
              <a:rPr dirty="0"/>
              <a:t> </a:t>
            </a:r>
            <a:r>
              <a:rPr dirty="0" err="1"/>
              <a:t>urna</a:t>
            </a:r>
            <a:r>
              <a:rPr dirty="0"/>
              <a:t>. Maecenas </a:t>
            </a:r>
            <a:r>
              <a:rPr lang="en-GB" dirty="0"/>
              <a:t>	</a:t>
            </a:r>
            <a:r>
              <a:rPr dirty="0" err="1"/>
              <a:t>condimentum</a:t>
            </a:r>
            <a:r>
              <a:rPr dirty="0"/>
              <a:t>  </a:t>
            </a:r>
            <a:r>
              <a:rPr dirty="0" err="1"/>
              <a:t>hendrerit</a:t>
            </a:r>
            <a:r>
              <a:rPr dirty="0"/>
              <a:t> </a:t>
            </a:r>
            <a:r>
              <a:rPr dirty="0" err="1"/>
              <a:t>turpis</a:t>
            </a:r>
            <a:r>
              <a:rPr dirty="0"/>
              <a:t>.</a:t>
            </a:r>
          </a:p>
          <a:p>
            <a:pPr defTabSz="642937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</a:t>
            </a:r>
            <a:r>
              <a:rPr dirty="0">
                <a:solidFill>
                  <a:srgbClr val="009193"/>
                </a:solidFill>
              </a:rPr>
              <a:t>&lt;/</a:t>
            </a:r>
            <a:r>
              <a:rPr dirty="0">
                <a:solidFill>
                  <a:srgbClr val="4E9192"/>
                </a:solidFill>
              </a:rPr>
              <a:t>p</a:t>
            </a:r>
            <a:r>
              <a:rPr dirty="0">
                <a:solidFill>
                  <a:srgbClr val="009193"/>
                </a:solidFill>
              </a:rPr>
              <a:t>&gt;</a:t>
            </a:r>
            <a:r>
              <a:rPr dirty="0"/>
              <a:t>  </a:t>
            </a:r>
          </a:p>
          <a:p>
            <a:pPr defTabSz="642937">
              <a:defRPr sz="16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>
                <a:solidFill>
                  <a:srgbClr val="4E9192"/>
                </a:solidFill>
              </a:rPr>
              <a:t>p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932192"/>
                </a:solidFill>
              </a:rPr>
              <a:t>class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dirty="0"/>
              <a:t>"warn"</a:t>
            </a:r>
            <a:r>
              <a:rPr dirty="0">
                <a:solidFill>
                  <a:srgbClr val="009193"/>
                </a:solidFill>
              </a:rPr>
              <a:t>&gt;</a:t>
            </a:r>
            <a:endParaRPr dirty="0">
              <a:solidFill>
                <a:srgbClr val="000000"/>
              </a:solidFill>
            </a:endParaRPr>
          </a:p>
          <a:p>
            <a:pPr defTabSz="642937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</a:t>
            </a:r>
            <a:r>
              <a:rPr lang="en-GB" dirty="0"/>
              <a:t>	</a:t>
            </a:r>
            <a:r>
              <a:rPr dirty="0"/>
              <a:t>Lorem ipsum dolor sit </a:t>
            </a:r>
            <a:r>
              <a:rPr dirty="0" err="1"/>
              <a:t>amet</a:t>
            </a:r>
            <a:r>
              <a:rPr dirty="0"/>
              <a:t>, </a:t>
            </a:r>
            <a:r>
              <a:rPr dirty="0" err="1"/>
              <a:t>consectetuer</a:t>
            </a:r>
            <a:r>
              <a:rPr dirty="0"/>
              <a:t> </a:t>
            </a:r>
            <a:r>
              <a:rPr dirty="0" err="1"/>
              <a:t>adipiscing</a:t>
            </a:r>
            <a:r>
              <a:rPr dirty="0"/>
              <a:t> </a:t>
            </a:r>
            <a:r>
              <a:rPr dirty="0" err="1"/>
              <a:t>elit</a:t>
            </a:r>
            <a:r>
              <a:rPr dirty="0"/>
              <a:t>. Cras  </a:t>
            </a:r>
            <a:r>
              <a:rPr dirty="0" err="1"/>
              <a:t>sollicitudin</a:t>
            </a:r>
            <a:r>
              <a:rPr dirty="0"/>
              <a:t>, </a:t>
            </a:r>
            <a:r>
              <a:rPr dirty="0" err="1"/>
              <a:t>orci</a:t>
            </a:r>
            <a:r>
              <a:rPr dirty="0"/>
              <a:t> </a:t>
            </a:r>
            <a:r>
              <a:rPr dirty="0" err="1"/>
              <a:t>nec</a:t>
            </a:r>
            <a:r>
              <a:rPr dirty="0"/>
              <a:t> </a:t>
            </a:r>
            <a:r>
              <a:rPr dirty="0" err="1"/>
              <a:t>facilisis</a:t>
            </a:r>
            <a:r>
              <a:rPr dirty="0"/>
              <a:t> </a:t>
            </a:r>
            <a:r>
              <a:rPr dirty="0" err="1"/>
              <a:t>vehicula</a:t>
            </a:r>
            <a:r>
              <a:rPr dirty="0"/>
              <a:t>, </a:t>
            </a:r>
            <a:r>
              <a:rPr dirty="0" err="1"/>
              <a:t>neque</a:t>
            </a:r>
            <a:r>
              <a:rPr dirty="0"/>
              <a:t> </a:t>
            </a:r>
            <a:r>
              <a:rPr dirty="0" err="1"/>
              <a:t>urna</a:t>
            </a:r>
            <a:r>
              <a:rPr dirty="0"/>
              <a:t> porta </a:t>
            </a:r>
            <a:r>
              <a:rPr dirty="0" err="1"/>
              <a:t>risus</a:t>
            </a:r>
            <a:r>
              <a:rPr dirty="0"/>
              <a:t>, </a:t>
            </a:r>
            <a:r>
              <a:rPr dirty="0" err="1"/>
              <a:t>ut</a:t>
            </a:r>
            <a:r>
              <a:rPr dirty="0"/>
              <a:t> </a:t>
            </a:r>
            <a:r>
              <a:rPr lang="en-GB" dirty="0"/>
              <a:t>	</a:t>
            </a:r>
            <a:r>
              <a:rPr dirty="0" err="1"/>
              <a:t>sagittis</a:t>
            </a:r>
            <a:r>
              <a:rPr dirty="0"/>
              <a:t> </a:t>
            </a:r>
            <a:r>
              <a:rPr dirty="0" err="1"/>
              <a:t>enim</a:t>
            </a:r>
            <a:r>
              <a:rPr dirty="0"/>
              <a:t> </a:t>
            </a:r>
            <a:r>
              <a:rPr dirty="0" err="1"/>
              <a:t>velit</a:t>
            </a:r>
            <a:r>
              <a:rPr dirty="0"/>
              <a:t> at </a:t>
            </a:r>
            <a:r>
              <a:rPr dirty="0" err="1"/>
              <a:t>orci</a:t>
            </a:r>
            <a:r>
              <a:rPr dirty="0"/>
              <a:t>.</a:t>
            </a:r>
          </a:p>
          <a:p>
            <a:pPr defTabSz="642937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</a:t>
            </a:r>
            <a:r>
              <a:rPr dirty="0">
                <a:solidFill>
                  <a:srgbClr val="009193"/>
                </a:solidFill>
              </a:rPr>
              <a:t>&lt;/</a:t>
            </a:r>
            <a:r>
              <a:rPr dirty="0">
                <a:solidFill>
                  <a:srgbClr val="4E9192"/>
                </a:solidFill>
              </a:rPr>
              <a:t>p</a:t>
            </a:r>
            <a:r>
              <a:rPr dirty="0">
                <a:solidFill>
                  <a:srgbClr val="009193"/>
                </a:solidFill>
              </a:rPr>
              <a:t>&gt;</a:t>
            </a:r>
            <a:r>
              <a:rPr dirty="0"/>
              <a:t>  </a:t>
            </a:r>
          </a:p>
          <a:p>
            <a:pPr defTabSz="642937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>
                <a:solidFill>
                  <a:srgbClr val="4E9192"/>
                </a:solidFill>
              </a:rPr>
              <a:t>p</a:t>
            </a:r>
            <a:r>
              <a:rPr dirty="0">
                <a:solidFill>
                  <a:srgbClr val="009193"/>
                </a:solidFill>
              </a:rPr>
              <a:t>&gt;</a:t>
            </a:r>
          </a:p>
          <a:p>
            <a:pPr defTabSz="642937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</a:t>
            </a:r>
            <a:r>
              <a:rPr lang="en-GB" dirty="0"/>
              <a:t>	</a:t>
            </a:r>
            <a:r>
              <a:rPr dirty="0"/>
              <a:t>Lorem ipsum dolor sit </a:t>
            </a:r>
            <a:r>
              <a:rPr dirty="0" err="1"/>
              <a:t>amet</a:t>
            </a:r>
            <a:r>
              <a:rPr dirty="0"/>
              <a:t>,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>
                <a:solidFill>
                  <a:srgbClr val="4E9192"/>
                </a:solidFill>
              </a:rPr>
              <a:t>span</a:t>
            </a:r>
            <a:r>
              <a:rPr dirty="0"/>
              <a:t> </a:t>
            </a:r>
            <a:r>
              <a:rPr dirty="0">
                <a:solidFill>
                  <a:srgbClr val="932192"/>
                </a:solidFill>
              </a:rPr>
              <a:t>class</a:t>
            </a:r>
            <a:r>
              <a:rPr dirty="0"/>
              <a:t>=</a:t>
            </a:r>
            <a:r>
              <a:rPr dirty="0">
                <a:solidFill>
                  <a:srgbClr val="3933FF"/>
                </a:solidFill>
              </a:rPr>
              <a:t>"warn"</a:t>
            </a:r>
            <a:r>
              <a:rPr dirty="0">
                <a:solidFill>
                  <a:srgbClr val="009193"/>
                </a:solidFill>
              </a:rPr>
              <a:t>&gt;</a:t>
            </a:r>
            <a:r>
              <a:rPr dirty="0" err="1"/>
              <a:t>consectetuer</a:t>
            </a:r>
            <a:r>
              <a:rPr dirty="0"/>
              <a:t> </a:t>
            </a:r>
            <a:r>
              <a:rPr dirty="0" err="1"/>
              <a:t>adipiscing</a:t>
            </a:r>
            <a:r>
              <a:rPr dirty="0"/>
              <a:t> </a:t>
            </a:r>
            <a:r>
              <a:rPr dirty="0" err="1"/>
              <a:t>elit</a:t>
            </a:r>
            <a:r>
              <a:rPr dirty="0">
                <a:solidFill>
                  <a:srgbClr val="009193"/>
                </a:solidFill>
              </a:rPr>
              <a:t>&lt;/</a:t>
            </a:r>
            <a:r>
              <a:rPr dirty="0">
                <a:solidFill>
                  <a:srgbClr val="4E9192"/>
                </a:solidFill>
              </a:rPr>
              <a:t>span</a:t>
            </a:r>
            <a:r>
              <a:rPr dirty="0">
                <a:solidFill>
                  <a:srgbClr val="009193"/>
                </a:solidFill>
              </a:rPr>
              <a:t>&gt;</a:t>
            </a:r>
            <a:r>
              <a:rPr dirty="0"/>
              <a:t>. </a:t>
            </a:r>
          </a:p>
          <a:p>
            <a:pPr defTabSz="642937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</a:t>
            </a:r>
            <a:r>
              <a:rPr lang="en-GB" dirty="0"/>
              <a:t>	</a:t>
            </a:r>
            <a:r>
              <a:rPr dirty="0"/>
              <a:t>Cras </a:t>
            </a:r>
            <a:r>
              <a:rPr dirty="0" err="1"/>
              <a:t>sollicitudin</a:t>
            </a:r>
            <a:r>
              <a:rPr dirty="0"/>
              <a:t>, </a:t>
            </a:r>
            <a:r>
              <a:rPr dirty="0" err="1"/>
              <a:t>orci</a:t>
            </a:r>
            <a:r>
              <a:rPr dirty="0"/>
              <a:t> </a:t>
            </a:r>
            <a:r>
              <a:rPr dirty="0" err="1"/>
              <a:t>nec</a:t>
            </a:r>
            <a:r>
              <a:rPr dirty="0"/>
              <a:t> </a:t>
            </a:r>
            <a:r>
              <a:rPr dirty="0" err="1"/>
              <a:t>acilisis</a:t>
            </a:r>
            <a:r>
              <a:rPr dirty="0"/>
              <a:t> </a:t>
            </a:r>
            <a:r>
              <a:rPr dirty="0" err="1"/>
              <a:t>vehicula</a:t>
            </a:r>
            <a:r>
              <a:rPr dirty="0"/>
              <a:t>, </a:t>
            </a:r>
            <a:r>
              <a:rPr dirty="0" err="1"/>
              <a:t>neque</a:t>
            </a:r>
            <a:r>
              <a:rPr dirty="0"/>
              <a:t> </a:t>
            </a:r>
            <a:r>
              <a:rPr dirty="0" err="1"/>
              <a:t>urna</a:t>
            </a:r>
            <a:r>
              <a:rPr dirty="0"/>
              <a:t> porta </a:t>
            </a:r>
            <a:r>
              <a:rPr dirty="0" err="1"/>
              <a:t>risus</a:t>
            </a:r>
            <a:r>
              <a:rPr dirty="0"/>
              <a:t>, </a:t>
            </a:r>
            <a:r>
              <a:rPr dirty="0" err="1"/>
              <a:t>ut</a:t>
            </a:r>
            <a:r>
              <a:rPr dirty="0"/>
              <a:t> </a:t>
            </a:r>
            <a:r>
              <a:rPr dirty="0" err="1"/>
              <a:t>sagittis</a:t>
            </a:r>
            <a:r>
              <a:rPr dirty="0"/>
              <a:t>  </a:t>
            </a:r>
            <a:r>
              <a:rPr dirty="0" err="1"/>
              <a:t>enim</a:t>
            </a:r>
            <a:r>
              <a:rPr dirty="0"/>
              <a:t> </a:t>
            </a:r>
            <a:r>
              <a:rPr dirty="0" err="1"/>
              <a:t>velit</a:t>
            </a:r>
            <a:r>
              <a:rPr dirty="0"/>
              <a:t> at </a:t>
            </a:r>
            <a:r>
              <a:rPr dirty="0" err="1"/>
              <a:t>orci</a:t>
            </a:r>
            <a:r>
              <a:rPr dirty="0"/>
              <a:t>.</a:t>
            </a:r>
          </a:p>
          <a:p>
            <a:pPr defTabSz="642937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</a:t>
            </a:r>
            <a:r>
              <a:rPr dirty="0">
                <a:solidFill>
                  <a:srgbClr val="009193"/>
                </a:solidFill>
              </a:rPr>
              <a:t>&lt;/</a:t>
            </a:r>
            <a:r>
              <a:rPr dirty="0">
                <a:solidFill>
                  <a:srgbClr val="4E9192"/>
                </a:solidFill>
              </a:rPr>
              <a:t>p</a:t>
            </a:r>
            <a:r>
              <a:rPr dirty="0">
                <a:solidFill>
                  <a:srgbClr val="009193"/>
                </a:solidFill>
              </a:rPr>
              <a:t>&gt;</a:t>
            </a:r>
            <a:r>
              <a:rPr dirty="0"/>
              <a:t>  </a:t>
            </a:r>
          </a:p>
          <a:p>
            <a:pPr defTabSz="642937">
              <a:defRPr sz="16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>
                <a:solidFill>
                  <a:srgbClr val="4E9192"/>
                </a:solidFill>
              </a:rPr>
              <a:t>p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932192"/>
                </a:solidFill>
              </a:rPr>
              <a:t>class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dirty="0"/>
              <a:t>"warn"</a:t>
            </a:r>
            <a:r>
              <a:rPr dirty="0">
                <a:solidFill>
                  <a:srgbClr val="009193"/>
                </a:solidFill>
              </a:rPr>
              <a:t>&gt;</a:t>
            </a:r>
            <a:endParaRPr dirty="0">
              <a:solidFill>
                <a:srgbClr val="000000"/>
              </a:solidFill>
            </a:endParaRPr>
          </a:p>
          <a:p>
            <a:pPr defTabSz="642937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</a:t>
            </a:r>
            <a:r>
              <a:rPr lang="en-GB" dirty="0"/>
              <a:t>	</a:t>
            </a:r>
            <a:r>
              <a:rPr dirty="0"/>
              <a:t> Lorem ipsum dolor sit </a:t>
            </a:r>
            <a:r>
              <a:rPr dirty="0" err="1"/>
              <a:t>amet</a:t>
            </a:r>
            <a:r>
              <a:rPr dirty="0"/>
              <a:t>, </a:t>
            </a:r>
            <a:r>
              <a:rPr dirty="0" err="1"/>
              <a:t>consectetuer</a:t>
            </a:r>
            <a:r>
              <a:rPr dirty="0"/>
              <a:t> </a:t>
            </a:r>
            <a:r>
              <a:rPr dirty="0" err="1"/>
              <a:t>adipiscing</a:t>
            </a:r>
            <a:r>
              <a:rPr dirty="0"/>
              <a:t> </a:t>
            </a:r>
            <a:r>
              <a:rPr dirty="0" err="1"/>
              <a:t>elit</a:t>
            </a:r>
            <a:r>
              <a:rPr dirty="0"/>
              <a:t>. Cras  </a:t>
            </a:r>
            <a:r>
              <a:rPr dirty="0" err="1"/>
              <a:t>sollicitudin</a:t>
            </a:r>
            <a:r>
              <a:rPr dirty="0"/>
              <a:t>, </a:t>
            </a:r>
            <a:r>
              <a:rPr dirty="0" err="1"/>
              <a:t>orci</a:t>
            </a:r>
            <a:r>
              <a:rPr dirty="0"/>
              <a:t> </a:t>
            </a:r>
            <a:r>
              <a:rPr dirty="0" err="1"/>
              <a:t>nec</a:t>
            </a:r>
            <a:r>
              <a:rPr dirty="0"/>
              <a:t> </a:t>
            </a:r>
            <a:r>
              <a:rPr dirty="0" err="1"/>
              <a:t>facilisis</a:t>
            </a:r>
            <a:r>
              <a:rPr dirty="0"/>
              <a:t> </a:t>
            </a:r>
            <a:r>
              <a:rPr dirty="0" err="1"/>
              <a:t>vehicula</a:t>
            </a:r>
            <a:r>
              <a:rPr dirty="0"/>
              <a:t>, </a:t>
            </a:r>
            <a:r>
              <a:rPr dirty="0" err="1"/>
              <a:t>neque</a:t>
            </a:r>
            <a:r>
              <a:rPr dirty="0"/>
              <a:t> </a:t>
            </a:r>
            <a:r>
              <a:rPr dirty="0" err="1"/>
              <a:t>urna</a:t>
            </a:r>
            <a:r>
              <a:rPr dirty="0"/>
              <a:t> porta </a:t>
            </a:r>
            <a:r>
              <a:rPr dirty="0" err="1"/>
              <a:t>risus</a:t>
            </a:r>
            <a:r>
              <a:rPr dirty="0"/>
              <a:t>, </a:t>
            </a:r>
            <a:r>
              <a:rPr dirty="0" err="1"/>
              <a:t>ut</a:t>
            </a:r>
            <a:r>
              <a:rPr dirty="0"/>
              <a:t> </a:t>
            </a:r>
            <a:r>
              <a:rPr lang="en-GB" dirty="0"/>
              <a:t>	</a:t>
            </a:r>
            <a:r>
              <a:rPr dirty="0" err="1"/>
              <a:t>sagittis</a:t>
            </a:r>
            <a:r>
              <a:rPr dirty="0"/>
              <a:t> </a:t>
            </a:r>
            <a:r>
              <a:rPr lang="en-GB" dirty="0"/>
              <a:t>	</a:t>
            </a:r>
            <a:r>
              <a:rPr dirty="0" err="1"/>
              <a:t>enim</a:t>
            </a:r>
            <a:r>
              <a:rPr dirty="0"/>
              <a:t>  </a:t>
            </a:r>
            <a:r>
              <a:rPr dirty="0" err="1"/>
              <a:t>velit</a:t>
            </a:r>
            <a:r>
              <a:rPr dirty="0"/>
              <a:t> at </a:t>
            </a:r>
            <a:r>
              <a:rPr dirty="0" err="1"/>
              <a:t>orci</a:t>
            </a:r>
            <a:r>
              <a:rPr dirty="0"/>
              <a:t>.</a:t>
            </a:r>
          </a:p>
          <a:p>
            <a:pPr defTabSz="642937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</a:t>
            </a:r>
            <a:r>
              <a:rPr dirty="0">
                <a:solidFill>
                  <a:srgbClr val="009193"/>
                </a:solidFill>
              </a:rPr>
              <a:t>&lt;/</a:t>
            </a:r>
            <a:r>
              <a:rPr dirty="0">
                <a:solidFill>
                  <a:srgbClr val="4E9192"/>
                </a:solidFill>
              </a:rPr>
              <a:t>p</a:t>
            </a:r>
            <a:r>
              <a:rPr dirty="0">
                <a:solidFill>
                  <a:srgbClr val="009193"/>
                </a:solidFill>
              </a:rPr>
              <a:t>&gt;</a:t>
            </a:r>
            <a:r>
              <a:rPr dirty="0"/>
              <a:t> </a:t>
            </a:r>
          </a:p>
          <a:p>
            <a:pPr defTabSz="642937">
              <a:defRPr sz="16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dirty="0">
                <a:solidFill>
                  <a:srgbClr val="009193"/>
                </a:solidFill>
              </a:rPr>
              <a:t>&lt;/</a:t>
            </a:r>
            <a:r>
              <a:rPr dirty="0"/>
              <a:t>body</a:t>
            </a:r>
            <a:r>
              <a:rPr dirty="0">
                <a:solidFill>
                  <a:srgbClr val="009193"/>
                </a:solidFill>
              </a:rPr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4A9275-1E6A-40B7-9F2A-545E855A7154}"/>
              </a:ext>
            </a:extLst>
          </p:cNvPr>
          <p:cNvSpPr txBox="1"/>
          <p:nvPr/>
        </p:nvSpPr>
        <p:spPr>
          <a:xfrm>
            <a:off x="6316134" y="5307104"/>
            <a:ext cx="2167466" cy="230832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182861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3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C46B0A-B698-44A6-A83A-5DDD060654A1}"/>
              </a:ext>
            </a:extLst>
          </p:cNvPr>
          <p:cNvSpPr txBox="1"/>
          <p:nvPr/>
        </p:nvSpPr>
        <p:spPr>
          <a:xfrm>
            <a:off x="13457396" y="5307104"/>
            <a:ext cx="2167466" cy="230832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182861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3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=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D Attribu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r>
              <a:t> Attribute</a:t>
            </a:r>
          </a:p>
        </p:txBody>
      </p:sp>
      <p:sp>
        <p:nvSpPr>
          <p:cNvPr id="173" name="While the name of an element specifies its type, the id attribute lets you identify a specific element.…"/>
          <p:cNvSpPr txBox="1">
            <a:spLocks noGrp="1"/>
          </p:cNvSpPr>
          <p:nvPr>
            <p:ph type="body" idx="1"/>
          </p:nvPr>
        </p:nvSpPr>
        <p:spPr>
          <a:xfrm>
            <a:off x="1420817" y="3268265"/>
            <a:ext cx="14835322" cy="10008452"/>
          </a:xfrm>
          <a:prstGeom prst="rect">
            <a:avLst/>
          </a:prstGeom>
        </p:spPr>
        <p:txBody>
          <a:bodyPr/>
          <a:lstStyle/>
          <a:p>
            <a:pPr marL="647700" indent="-558800">
              <a:defRPr sz="5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While the name of an element specifies its type, the id attribute lets you identify a specific element. </a:t>
            </a:r>
          </a:p>
          <a:p>
            <a:pPr marL="647700" indent="-558800">
              <a:defRPr sz="5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Targeting elements by ID means you can devise rules that apply to a single element in a document</a:t>
            </a:r>
          </a:p>
          <a:p>
            <a:pPr marL="647700" indent="-558800">
              <a:defRPr sz="5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IDs must be unique to a document - there cannot be two elements with the same IDs</a:t>
            </a:r>
          </a:p>
        </p:txBody>
      </p:sp>
      <p:sp>
        <p:nvSpPr>
          <p:cNvPr id="1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300155" y="12930187"/>
            <a:ext cx="438770" cy="431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175" name="images.png" descr="imag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36923" y="3469754"/>
            <a:ext cx="6365235" cy="63652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Using id to identify elements"/>
          <p:cNvSpPr txBox="1">
            <a:spLocks noGrp="1"/>
          </p:cNvSpPr>
          <p:nvPr>
            <p:ph type="title"/>
          </p:nvPr>
        </p:nvSpPr>
        <p:spPr>
          <a:xfrm>
            <a:off x="3762375" y="875109"/>
            <a:ext cx="16305610" cy="1535907"/>
          </a:xfrm>
          <a:prstGeom prst="rect">
            <a:avLst/>
          </a:prstGeom>
        </p:spPr>
        <p:txBody>
          <a:bodyPr/>
          <a:lstStyle/>
          <a:p>
            <a:r>
              <a:t>Using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r>
              <a:t> to identify elements</a:t>
            </a:r>
          </a:p>
        </p:txBody>
      </p:sp>
      <p:sp>
        <p:nvSpPr>
          <p:cNvPr id="1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300155" y="12930187"/>
            <a:ext cx="438770" cy="431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79" name="&lt;body&gt;   &lt;p id=&quot;first&quot;&gt;     Lorem ipsum dolor sit amet, consectetuer adipiscing elit. Cras sollicitudin, orci     nec facilisis vehicula, neque urna porta risus, ut sagittis enim velit at orci.   &lt;/p&gt;   &lt;p class=&quot;withstyle&quot;&gt;     Fusce velit. Integer sapi"/>
          <p:cNvSpPr txBox="1"/>
          <p:nvPr/>
        </p:nvSpPr>
        <p:spPr>
          <a:xfrm>
            <a:off x="5173265" y="3905947"/>
            <a:ext cx="15153681" cy="841476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b">
            <a:spAutoFit/>
          </a:bodyPr>
          <a:lstStyle/>
          <a:p>
            <a:pPr defTabSz="642937"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</a:t>
            </a:r>
            <a:r>
              <a:rPr b="1">
                <a:solidFill>
                  <a:srgbClr val="011480"/>
                </a:solidFill>
              </a:rPr>
              <a:t>body</a:t>
            </a:r>
            <a:r>
              <a:t>&gt;</a:t>
            </a:r>
            <a:br/>
            <a:r>
              <a:t>  &lt;</a:t>
            </a:r>
            <a:r>
              <a:rPr b="1">
                <a:solidFill>
                  <a:srgbClr val="011480"/>
                </a:solidFill>
              </a:rPr>
              <a:t>p </a:t>
            </a:r>
            <a:r>
              <a:rPr b="1">
                <a:solidFill>
                  <a:srgbClr val="0432FF"/>
                </a:solidFill>
              </a:rPr>
              <a:t>id=</a:t>
            </a:r>
            <a:r>
              <a:rPr b="1">
                <a:solidFill>
                  <a:srgbClr val="018001"/>
                </a:solidFill>
              </a:rPr>
              <a:t>"first"</a:t>
            </a:r>
            <a:r>
              <a:t>&gt;</a:t>
            </a:r>
            <a:br/>
            <a:r>
              <a:t>    Lorem ipsum dolor sit amet, consectetuer adipiscing elit. Cras sollicitudin, orci</a:t>
            </a:r>
            <a:br/>
            <a:r>
              <a:t>    nec facilisis vehicula, neque urna porta risus, ut sagittis enim velit at orci.</a:t>
            </a:r>
            <a:br/>
            <a:r>
              <a:t>  &lt;/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</a:t>
            </a:r>
            <a:br/>
            <a:r>
              <a:t>  &lt;</a:t>
            </a:r>
            <a:r>
              <a:rPr b="1">
                <a:solidFill>
                  <a:srgbClr val="011480"/>
                </a:solidFill>
              </a:rPr>
              <a:t>p </a:t>
            </a:r>
            <a:r>
              <a:rPr b="1">
                <a:solidFill>
                  <a:srgbClr val="0432FF"/>
                </a:solidFill>
              </a:rPr>
              <a:t>class=</a:t>
            </a:r>
            <a:r>
              <a:rPr b="1">
                <a:solidFill>
                  <a:srgbClr val="018001"/>
                </a:solidFill>
              </a:rPr>
              <a:t>"withstyle"</a:t>
            </a:r>
            <a:r>
              <a:t>&gt;</a:t>
            </a:r>
            <a:br/>
            <a:r>
              <a:t>    Fusce velit. Integer sapien enim, rhoncus vitae, cursus non,</a:t>
            </a:r>
            <a:br/>
            <a:r>
              <a:t>    commodo vitae, felis. Nulla convallis ante sit amet urna. Maecenas condimentum</a:t>
            </a:r>
            <a:br/>
            <a:r>
              <a:t>    hendrerit turpis.</a:t>
            </a:r>
            <a:br/>
            <a:r>
              <a:t>  &lt;/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</a:t>
            </a:r>
            <a:br/>
            <a:r>
              <a:t>  &lt;</a:t>
            </a:r>
            <a:r>
              <a:rPr b="1">
                <a:solidFill>
                  <a:srgbClr val="011480"/>
                </a:solidFill>
              </a:rPr>
              <a:t>p </a:t>
            </a:r>
            <a:r>
              <a:rPr b="1">
                <a:solidFill>
                  <a:srgbClr val="0432FF"/>
                </a:solidFill>
              </a:rPr>
              <a:t>class=</a:t>
            </a:r>
            <a:r>
              <a:rPr b="1">
                <a:solidFill>
                  <a:srgbClr val="018001"/>
                </a:solidFill>
              </a:rPr>
              <a:t>"warn"</a:t>
            </a:r>
            <a:r>
              <a:t>&gt;</a:t>
            </a:r>
            <a:br/>
            <a:r>
              <a:t>    Lorem ipsum dolor sit amet, consectetuer adipiscing elit. Cras</a:t>
            </a:r>
            <a:br/>
            <a:r>
              <a:t>    sollicitudin, orci nec facilisis vehicula, neque urna porta risus, ut sagittis enim</a:t>
            </a:r>
            <a:br/>
            <a:r>
              <a:t>    velit at orci.</a:t>
            </a:r>
            <a:br/>
            <a:r>
              <a:t>  &lt;/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</a:t>
            </a:r>
            <a:br/>
            <a:r>
              <a:t>  &lt;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</a:t>
            </a:r>
            <a:br/>
            <a:r>
              <a:t>    Lorem ipsum dolor sit amet,&lt;</a:t>
            </a:r>
            <a:r>
              <a:rPr b="1">
                <a:solidFill>
                  <a:srgbClr val="011480"/>
                </a:solidFill>
              </a:rPr>
              <a:t>span </a:t>
            </a:r>
            <a:r>
              <a:rPr b="1">
                <a:solidFill>
                  <a:srgbClr val="0432FF"/>
                </a:solidFill>
              </a:rPr>
              <a:t>class=</a:t>
            </a:r>
            <a:r>
              <a:rPr b="1">
                <a:solidFill>
                  <a:srgbClr val="018001"/>
                </a:solidFill>
              </a:rPr>
              <a:t>"warn"</a:t>
            </a:r>
            <a:r>
              <a:t>&gt;consectetuer adipiscing elit&lt;/</a:t>
            </a:r>
            <a:r>
              <a:rPr b="1">
                <a:solidFill>
                  <a:srgbClr val="011480"/>
                </a:solidFill>
              </a:rPr>
              <a:t>span</a:t>
            </a:r>
            <a:r>
              <a:t>&gt;.</a:t>
            </a:r>
            <a:br/>
            <a:r>
              <a:t>    Cras sollicitudin, orci nec acilisis vehicula, neque urna porta risus, ut sagittis</a:t>
            </a:r>
            <a:br/>
            <a:r>
              <a:t>    enim velit at orci.</a:t>
            </a:r>
            <a:br/>
            <a:r>
              <a:t>  &lt;/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</a:t>
            </a:r>
            <a:br/>
            <a:r>
              <a:t>  &lt;</a:t>
            </a:r>
            <a:r>
              <a:rPr b="1">
                <a:solidFill>
                  <a:srgbClr val="011480"/>
                </a:solidFill>
              </a:rPr>
              <a:t>p </a:t>
            </a:r>
            <a:r>
              <a:rPr b="1">
                <a:solidFill>
                  <a:srgbClr val="0432FF"/>
                </a:solidFill>
              </a:rPr>
              <a:t>class=</a:t>
            </a:r>
            <a:r>
              <a:rPr b="1">
                <a:solidFill>
                  <a:srgbClr val="018001"/>
                </a:solidFill>
              </a:rPr>
              <a:t>"warn"</a:t>
            </a:r>
            <a:r>
              <a:t>&gt;</a:t>
            </a:r>
            <a:br/>
            <a:r>
              <a:t>    Lorem ipsum dolor sit amet, consectetuer adipiscing elit. Cras</a:t>
            </a:r>
            <a:br/>
            <a:r>
              <a:t>    sollicitudin, orci nec facilisis vehicula, neque urna porta risus, ut sagittis enim</a:t>
            </a:r>
            <a:br/>
            <a:r>
              <a:t>    velit at orci.</a:t>
            </a:r>
            <a:br/>
            <a:r>
              <a:t>  &lt;/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</a:t>
            </a:r>
            <a:br/>
            <a:r>
              <a:t>&lt;/</a:t>
            </a:r>
            <a:r>
              <a:rPr b="1">
                <a:solidFill>
                  <a:srgbClr val="011480"/>
                </a:solidFill>
              </a:rPr>
              <a:t>body</a:t>
            </a:r>
            <a:r>
              <a:t>&gt;</a:t>
            </a:r>
          </a:p>
        </p:txBody>
      </p:sp>
      <p:sp>
        <p:nvSpPr>
          <p:cNvPr id="180" name="Arrow"/>
          <p:cNvSpPr/>
          <p:nvPr/>
        </p:nvSpPr>
        <p:spPr>
          <a:xfrm>
            <a:off x="3619499" y="4364831"/>
            <a:ext cx="1553766" cy="839391"/>
          </a:xfrm>
          <a:prstGeom prst="rightArrow">
            <a:avLst>
              <a:gd name="adj1" fmla="val 32000"/>
              <a:gd name="adj2" fmla="val 93617"/>
            </a:avLst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 algn="ctr" defTabSz="821531">
              <a:defRPr sz="4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1191C64-E4F1-4CC3-AD7A-A1CAC74762CA}"/>
              </a:ext>
            </a:extLst>
          </p:cNvPr>
          <p:cNvSpPr/>
          <p:nvPr/>
        </p:nvSpPr>
        <p:spPr>
          <a:xfrm>
            <a:off x="812800" y="1625600"/>
            <a:ext cx="22216533" cy="255693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61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2" name="Classes &amp; IDs in Action"/>
          <p:cNvSpPr txBox="1">
            <a:spLocks noGrp="1"/>
          </p:cNvSpPr>
          <p:nvPr>
            <p:ph type="title"/>
          </p:nvPr>
        </p:nvSpPr>
        <p:spPr>
          <a:xfrm>
            <a:off x="14510160" y="464343"/>
            <a:ext cx="6022169" cy="1964532"/>
          </a:xfrm>
          <a:prstGeom prst="rect">
            <a:avLst/>
          </a:prstGeom>
        </p:spPr>
        <p:txBody>
          <a:bodyPr/>
          <a:lstStyle/>
          <a:p>
            <a:r>
              <a:t>Classes &amp; IDs in Action</a:t>
            </a:r>
          </a:p>
        </p:txBody>
      </p:sp>
      <p:sp>
        <p:nvSpPr>
          <p:cNvPr id="1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32257" y="13008030"/>
            <a:ext cx="282678" cy="4158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84" name="p  {     background-color: white;     color: black;   }  .withstyle  {     background-color: olive;     color: navy;   }  .warn  {     background-color: yellow;     color: red;   }  #first {   background-color: green;   color: red; }"/>
          <p:cNvSpPr txBox="1"/>
          <p:nvPr/>
        </p:nvSpPr>
        <p:spPr>
          <a:xfrm>
            <a:off x="15239477" y="5300662"/>
            <a:ext cx="5502623" cy="763587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642937">
              <a:defRPr sz="2400" b="1">
                <a:solidFill>
                  <a:srgbClr val="0432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11480"/>
                </a:solidFill>
              </a:rPr>
              <a:t>p  </a:t>
            </a:r>
            <a:r>
              <a:rPr b="0">
                <a:solidFill>
                  <a:srgbClr val="000000"/>
                </a:solidFill>
              </a:rPr>
              <a:t>{  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</a:t>
            </a:r>
            <a:r>
              <a:t>background-color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18001"/>
                </a:solidFill>
              </a:rPr>
              <a:t>white</a:t>
            </a:r>
            <a:r>
              <a:rPr b="0">
                <a:solidFill>
                  <a:srgbClr val="000000"/>
                </a:solidFill>
              </a:rPr>
              <a:t>;  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</a:t>
            </a:r>
            <a:r>
              <a:t>color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18001"/>
                </a:solidFill>
              </a:rPr>
              <a:t>black</a:t>
            </a:r>
            <a:r>
              <a:rPr b="0">
                <a:solidFill>
                  <a:srgbClr val="000000"/>
                </a:solidFill>
              </a:rPr>
              <a:t>;  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}</a:t>
            </a:r>
            <a:br>
              <a:rPr b="0">
                <a:solidFill>
                  <a:srgbClr val="000000"/>
                </a:solidFill>
              </a:rPr>
            </a:b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011480"/>
                </a:solidFill>
              </a:rPr>
              <a:t>withstyle  </a:t>
            </a:r>
            <a:r>
              <a:rPr b="0">
                <a:solidFill>
                  <a:srgbClr val="000000"/>
                </a:solidFill>
              </a:rPr>
              <a:t>{  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</a:t>
            </a:r>
            <a:r>
              <a:t>background-color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18001"/>
                </a:solidFill>
              </a:rPr>
              <a:t>olive</a:t>
            </a:r>
            <a:r>
              <a:rPr b="0">
                <a:solidFill>
                  <a:srgbClr val="000000"/>
                </a:solidFill>
              </a:rPr>
              <a:t>;  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</a:t>
            </a:r>
            <a:r>
              <a:t>color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18001"/>
                </a:solidFill>
              </a:rPr>
              <a:t>navy</a:t>
            </a:r>
            <a:r>
              <a:rPr b="0">
                <a:solidFill>
                  <a:srgbClr val="000000"/>
                </a:solidFill>
              </a:rPr>
              <a:t>;  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}</a:t>
            </a:r>
            <a:br>
              <a:rPr b="0">
                <a:solidFill>
                  <a:srgbClr val="000000"/>
                </a:solidFill>
              </a:rPr>
            </a:b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011480"/>
                </a:solidFill>
              </a:rPr>
              <a:t>warn  </a:t>
            </a:r>
            <a:r>
              <a:rPr b="0">
                <a:solidFill>
                  <a:srgbClr val="000000"/>
                </a:solidFill>
              </a:rPr>
              <a:t>{  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</a:t>
            </a:r>
            <a:r>
              <a:t>background-color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18001"/>
                </a:solidFill>
              </a:rPr>
              <a:t>yellow</a:t>
            </a:r>
            <a:r>
              <a:rPr b="0">
                <a:solidFill>
                  <a:srgbClr val="000000"/>
                </a:solidFill>
              </a:rPr>
              <a:t>;  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</a:t>
            </a:r>
            <a:r>
              <a:t>color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18001"/>
                </a:solidFill>
              </a:rPr>
              <a:t>red</a:t>
            </a:r>
            <a:r>
              <a:rPr b="0">
                <a:solidFill>
                  <a:srgbClr val="000000"/>
                </a:solidFill>
              </a:rPr>
              <a:t>;  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}</a:t>
            </a:r>
            <a:br>
              <a:rPr b="0">
                <a:solidFill>
                  <a:srgbClr val="000000"/>
                </a:solidFill>
              </a:rPr>
            </a:br>
            <a:br>
              <a:rPr b="0">
                <a:solidFill>
                  <a:srgbClr val="000000"/>
                </a:solidFill>
              </a:rPr>
            </a:br>
            <a:r>
              <a:rPr>
                <a:solidFill>
                  <a:srgbClr val="011480"/>
                </a:solidFill>
              </a:rPr>
              <a:t>#first </a:t>
            </a:r>
            <a:r>
              <a:rPr b="0">
                <a:solidFill>
                  <a:srgbClr val="000000"/>
                </a:solidFill>
              </a:rPr>
              <a:t>{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</a:t>
            </a:r>
            <a:r>
              <a:t>background-color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18001"/>
                </a:solidFill>
              </a:rPr>
              <a:t>green</a:t>
            </a:r>
            <a:r>
              <a:rPr b="0">
                <a:solidFill>
                  <a:srgbClr val="000000"/>
                </a:solidFill>
              </a:rPr>
              <a:t>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</a:t>
            </a:r>
            <a:r>
              <a:t>color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18001"/>
                </a:solidFill>
              </a:rPr>
              <a:t>red</a:t>
            </a:r>
            <a:r>
              <a:rPr b="0">
                <a:solidFill>
                  <a:srgbClr val="000000"/>
                </a:solidFill>
              </a:rPr>
              <a:t>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}</a:t>
            </a:r>
            <a:br>
              <a:rPr b="0">
                <a:solidFill>
                  <a:srgbClr val="000000"/>
                </a:solidFill>
              </a:rPr>
            </a:br>
            <a:endParaRPr b="0">
              <a:solidFill>
                <a:srgbClr val="000000"/>
              </a:solidFill>
            </a:endParaRPr>
          </a:p>
        </p:txBody>
      </p:sp>
      <p:pic>
        <p:nvPicPr>
          <p:cNvPr id="185" name="Screen Shot 2016-09-26 at 08.57.52.png" descr="Screen Shot 2016-09-26 at 08.57.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2003" y="8295058"/>
            <a:ext cx="10626329" cy="4839892"/>
          </a:xfrm>
          <a:prstGeom prst="rect">
            <a:avLst/>
          </a:prstGeom>
          <a:ln w="3175">
            <a:solidFill>
              <a:srgbClr val="000000"/>
            </a:solidFill>
            <a:miter lim="400000"/>
          </a:ln>
        </p:spPr>
      </p:pic>
      <p:sp>
        <p:nvSpPr>
          <p:cNvPr id="186" name="&lt;!DOCTYPE html&gt; &lt;html&gt;…"/>
          <p:cNvSpPr txBox="1"/>
          <p:nvPr/>
        </p:nvSpPr>
        <p:spPr>
          <a:xfrm>
            <a:off x="3962003" y="200421"/>
            <a:ext cx="9922037" cy="788987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642937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&lt;!DOCTYPE </a:t>
            </a:r>
            <a:r>
              <a:rPr b="1">
                <a:solidFill>
                  <a:srgbClr val="0432FF"/>
                </a:solidFill>
              </a:rPr>
              <a:t>html</a:t>
            </a:r>
            <a:r>
              <a:t>&gt;</a:t>
            </a:r>
            <a:br/>
            <a:r>
              <a:t>&lt;</a:t>
            </a:r>
            <a:r>
              <a:rPr b="1">
                <a:solidFill>
                  <a:srgbClr val="011480"/>
                </a:solidFill>
              </a:rPr>
              <a:t>html</a:t>
            </a:r>
            <a:r>
              <a:t>&gt;</a:t>
            </a:r>
          </a:p>
          <a:p>
            <a:pPr defTabSz="642937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</a:t>
            </a:r>
            <a:r>
              <a:rPr b="1">
                <a:solidFill>
                  <a:srgbClr val="011480"/>
                </a:solidFill>
              </a:rPr>
              <a:t>head</a:t>
            </a:r>
            <a:r>
              <a:t>&gt;</a:t>
            </a:r>
            <a:br/>
            <a:r>
              <a:t>    &lt;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 Sample for topic 03 &lt;/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</a:t>
            </a:r>
            <a:br/>
            <a:r>
              <a:t>    &lt;</a:t>
            </a:r>
            <a:r>
              <a:rPr b="1">
                <a:solidFill>
                  <a:srgbClr val="011480"/>
                </a:solidFill>
              </a:rPr>
              <a:t>link </a:t>
            </a:r>
            <a:r>
              <a:rPr b="1">
                <a:solidFill>
                  <a:srgbClr val="0432FF"/>
                </a:solidFill>
              </a:rPr>
              <a:t>rel=</a:t>
            </a:r>
            <a:r>
              <a:rPr b="1">
                <a:solidFill>
                  <a:srgbClr val="018001"/>
                </a:solidFill>
              </a:rPr>
              <a:t>"stylesheet" </a:t>
            </a:r>
            <a:r>
              <a:rPr b="1">
                <a:solidFill>
                  <a:srgbClr val="0432FF"/>
                </a:solidFill>
              </a:rPr>
              <a:t>href=</a:t>
            </a:r>
            <a:r>
              <a:rPr b="1">
                <a:solidFill>
                  <a:srgbClr val="018001"/>
                </a:solidFill>
              </a:rPr>
              <a:t>"style.css" </a:t>
            </a:r>
            <a:r>
              <a:rPr b="1">
                <a:solidFill>
                  <a:srgbClr val="0432FF"/>
                </a:solidFill>
              </a:rPr>
              <a:t>type=</a:t>
            </a:r>
            <a:r>
              <a:rPr b="1">
                <a:solidFill>
                  <a:srgbClr val="018001"/>
                </a:solidFill>
              </a:rPr>
              <a:t>“text/css"</a:t>
            </a:r>
            <a:r>
              <a:t>/&gt;</a:t>
            </a:r>
          </a:p>
          <a:p>
            <a:pPr defTabSz="642937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</a:t>
            </a:r>
            <a:r>
              <a:rPr b="1">
                <a:solidFill>
                  <a:srgbClr val="011480"/>
                </a:solidFill>
              </a:rPr>
              <a:t>head</a:t>
            </a:r>
            <a:r>
              <a:t>&gt;</a:t>
            </a:r>
            <a:br/>
            <a:r>
              <a:t>  &lt;</a:t>
            </a:r>
            <a:r>
              <a:rPr b="1">
                <a:solidFill>
                  <a:srgbClr val="011480"/>
                </a:solidFill>
              </a:rPr>
              <a:t>body</a:t>
            </a:r>
            <a:r>
              <a:t>&gt;</a:t>
            </a:r>
            <a:br/>
            <a:r>
              <a:t>    &lt;</a:t>
            </a:r>
            <a:r>
              <a:rPr b="1">
                <a:solidFill>
                  <a:srgbClr val="011480"/>
                </a:solidFill>
              </a:rPr>
              <a:t>div </a:t>
            </a:r>
            <a:r>
              <a:rPr b="1">
                <a:solidFill>
                  <a:srgbClr val="0432FF"/>
                </a:solidFill>
              </a:rPr>
              <a:t>id=</a:t>
            </a:r>
            <a:r>
              <a:rPr b="1">
                <a:solidFill>
                  <a:srgbClr val="018001"/>
                </a:solidFill>
              </a:rPr>
              <a:t>“maincontent"</a:t>
            </a:r>
            <a:r>
              <a:t>&gt;</a:t>
            </a:r>
            <a:br/>
            <a:r>
              <a:t>      &lt;</a:t>
            </a:r>
            <a:r>
              <a:rPr b="1">
                <a:solidFill>
                  <a:srgbClr val="011480"/>
                </a:solidFill>
              </a:rPr>
              <a:t>p </a:t>
            </a:r>
            <a:r>
              <a:rPr b="1">
                <a:solidFill>
                  <a:srgbClr val="0432FF"/>
                </a:solidFill>
              </a:rPr>
              <a:t>id=</a:t>
            </a:r>
            <a:r>
              <a:rPr b="1">
                <a:solidFill>
                  <a:srgbClr val="018001"/>
                </a:solidFill>
              </a:rPr>
              <a:t>"first"</a:t>
            </a:r>
            <a:r>
              <a:t>&gt;</a:t>
            </a:r>
            <a:br/>
            <a:r>
              <a:t>        Lorem ipsum dolor sit amet, consectetuer adipiscing elit. Cras sollicitudin, orci</a:t>
            </a:r>
            <a:br/>
            <a:r>
              <a:t>        nec facilisis vehicula, neque urna porta risus, ut sagittis enim velit at orci.</a:t>
            </a:r>
            <a:br/>
            <a:r>
              <a:t>      &lt;/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</a:t>
            </a:r>
            <a:br/>
            <a:r>
              <a:t>      &lt;</a:t>
            </a:r>
            <a:r>
              <a:rPr b="1">
                <a:solidFill>
                  <a:srgbClr val="011480"/>
                </a:solidFill>
              </a:rPr>
              <a:t>p </a:t>
            </a:r>
            <a:r>
              <a:rPr b="1">
                <a:solidFill>
                  <a:srgbClr val="0432FF"/>
                </a:solidFill>
              </a:rPr>
              <a:t>class=</a:t>
            </a:r>
            <a:r>
              <a:rPr b="1">
                <a:solidFill>
                  <a:srgbClr val="018001"/>
                </a:solidFill>
              </a:rPr>
              <a:t>"withstyle"</a:t>
            </a:r>
            <a:r>
              <a:t>&gt;</a:t>
            </a:r>
            <a:br/>
            <a:r>
              <a:t>        Fusce velit. Integer sapien enim, rhoncus vitae, cursus non,</a:t>
            </a:r>
            <a:br/>
            <a:r>
              <a:t>        commodo vitae, felis. Nulla convallis ante sit amet urna. Maecenas condimentum</a:t>
            </a:r>
            <a:br/>
            <a:r>
              <a:t>        hendrerit turpis.</a:t>
            </a:r>
            <a:br/>
            <a:r>
              <a:t>      &lt;/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</a:t>
            </a:r>
            <a:br/>
            <a:r>
              <a:t>      &lt;</a:t>
            </a:r>
            <a:r>
              <a:rPr b="1">
                <a:solidFill>
                  <a:srgbClr val="011480"/>
                </a:solidFill>
              </a:rPr>
              <a:t>p </a:t>
            </a:r>
            <a:r>
              <a:rPr b="1">
                <a:solidFill>
                  <a:srgbClr val="0432FF"/>
                </a:solidFill>
              </a:rPr>
              <a:t>class=</a:t>
            </a:r>
            <a:r>
              <a:rPr b="1">
                <a:solidFill>
                  <a:srgbClr val="018001"/>
                </a:solidFill>
              </a:rPr>
              <a:t>"warn"</a:t>
            </a:r>
            <a:r>
              <a:t>&gt;</a:t>
            </a:r>
            <a:br/>
            <a:r>
              <a:t>        Lorem ipsum dolor sit amet, consectetuer adipiscing elit. Cras</a:t>
            </a:r>
            <a:br/>
            <a:r>
              <a:t>        sollicitudin, orci nec facilisis vehicula, neque urna porta risus, ut sagittis enim</a:t>
            </a:r>
            <a:br/>
            <a:r>
              <a:t>        velit at orci.</a:t>
            </a:r>
            <a:br/>
            <a:r>
              <a:t>      &lt;/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</a:t>
            </a:r>
            <a:br/>
            <a:r>
              <a:t>      &lt;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</a:t>
            </a:r>
            <a:br/>
            <a:r>
              <a:t>        Lorem ipsum dolor sit amet,&lt;</a:t>
            </a:r>
            <a:r>
              <a:rPr b="1">
                <a:solidFill>
                  <a:srgbClr val="011480"/>
                </a:solidFill>
              </a:rPr>
              <a:t>span </a:t>
            </a:r>
            <a:r>
              <a:rPr b="1">
                <a:solidFill>
                  <a:srgbClr val="0432FF"/>
                </a:solidFill>
              </a:rPr>
              <a:t>class=</a:t>
            </a:r>
            <a:r>
              <a:rPr b="1">
                <a:solidFill>
                  <a:srgbClr val="018001"/>
                </a:solidFill>
              </a:rPr>
              <a:t>"warn"</a:t>
            </a:r>
            <a:r>
              <a:t>&gt;consectetuer adipiscing elit&lt;/</a:t>
            </a:r>
            <a:r>
              <a:rPr b="1">
                <a:solidFill>
                  <a:srgbClr val="011480"/>
                </a:solidFill>
              </a:rPr>
              <a:t>span</a:t>
            </a:r>
            <a:r>
              <a:t>&gt;.</a:t>
            </a:r>
            <a:br/>
            <a:r>
              <a:t>        Cras sollicitudin, orci nec acilisis vehicula, neque urna porta risus, ut sagittis</a:t>
            </a:r>
            <a:br/>
            <a:r>
              <a:t>        enim velit at orci.</a:t>
            </a:r>
            <a:br/>
            <a:r>
              <a:t>      &lt;/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</a:t>
            </a:r>
            <a:br/>
            <a:r>
              <a:t>    &lt;/</a:t>
            </a:r>
            <a:r>
              <a:rPr b="1">
                <a:solidFill>
                  <a:srgbClr val="011480"/>
                </a:solidFill>
              </a:rPr>
              <a:t>div</a:t>
            </a:r>
            <a:r>
              <a:t>&gt;</a:t>
            </a:r>
            <a:br/>
            <a:r>
              <a:t>    &lt;</a:t>
            </a:r>
            <a:r>
              <a:rPr b="1">
                <a:solidFill>
                  <a:srgbClr val="011480"/>
                </a:solidFill>
              </a:rPr>
              <a:t>div </a:t>
            </a:r>
            <a:r>
              <a:rPr b="1">
                <a:solidFill>
                  <a:srgbClr val="0432FF"/>
                </a:solidFill>
              </a:rPr>
              <a:t>id=</a:t>
            </a:r>
            <a:r>
              <a:rPr b="1">
                <a:solidFill>
                  <a:srgbClr val="018001"/>
                </a:solidFill>
              </a:rPr>
              <a:t>"footer"</a:t>
            </a:r>
            <a:r>
              <a:t>&gt;</a:t>
            </a:r>
            <a:br/>
            <a:r>
              <a:t>      &lt;</a:t>
            </a:r>
            <a:r>
              <a:rPr b="1">
                <a:solidFill>
                  <a:srgbClr val="011480"/>
                </a:solidFill>
              </a:rPr>
              <a:t>p </a:t>
            </a:r>
            <a:r>
              <a:rPr b="1">
                <a:solidFill>
                  <a:srgbClr val="0432FF"/>
                </a:solidFill>
              </a:rPr>
              <a:t>class=</a:t>
            </a:r>
            <a:r>
              <a:rPr b="1">
                <a:solidFill>
                  <a:srgbClr val="018001"/>
                </a:solidFill>
              </a:rPr>
              <a:t>"warn"</a:t>
            </a:r>
            <a:r>
              <a:t>&gt;</a:t>
            </a:r>
            <a:br/>
            <a:r>
              <a:t>        Lorem ipsum dolor sit amet, consectetuer adipiscing elit. Cras</a:t>
            </a:r>
            <a:br/>
            <a:r>
              <a:t>        sollicitudin, orci nec facilisis vehicula, neque urna porta risus, ut sagittis enim</a:t>
            </a:r>
            <a:br/>
            <a:r>
              <a:t>        velit at orci.</a:t>
            </a:r>
            <a:br/>
            <a:r>
              <a:t>      &lt;/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</a:t>
            </a:r>
            <a:br/>
            <a:r>
              <a:t>    &lt;/</a:t>
            </a:r>
            <a:r>
              <a:rPr b="1">
                <a:solidFill>
                  <a:srgbClr val="011480"/>
                </a:solidFill>
              </a:rPr>
              <a:t>div</a:t>
            </a:r>
            <a:r>
              <a:t>&gt;</a:t>
            </a:r>
            <a:br/>
            <a:r>
              <a:t>  &lt;/</a:t>
            </a:r>
            <a:r>
              <a:rPr b="1">
                <a:solidFill>
                  <a:srgbClr val="011480"/>
                </a:solidFill>
              </a:rPr>
              <a:t>body</a:t>
            </a:r>
            <a:r>
              <a:t>&gt;</a:t>
            </a:r>
            <a:br/>
            <a:r>
              <a:t>&lt;/</a:t>
            </a:r>
            <a:r>
              <a:rPr b="1">
                <a:solidFill>
                  <a:srgbClr val="011480"/>
                </a:solidFill>
              </a:rPr>
              <a:t>html</a:t>
            </a:r>
            <a:r>
              <a:t>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Using Divs to define Regions of a Page"/>
          <p:cNvSpPr txBox="1">
            <a:spLocks noGrp="1"/>
          </p:cNvSpPr>
          <p:nvPr>
            <p:ph type="title" idx="4294967295"/>
          </p:nvPr>
        </p:nvSpPr>
        <p:spPr>
          <a:xfrm>
            <a:off x="3851671" y="464343"/>
            <a:ext cx="16680658" cy="1964532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1285875">
              <a:defRPr sz="5600"/>
            </a:lvl1pPr>
          </a:lstStyle>
          <a:p>
            <a:r>
              <a:t>Using Divs to define Regions of a Page</a:t>
            </a:r>
          </a:p>
        </p:txBody>
      </p:sp>
      <p:grpSp>
        <p:nvGrpSpPr>
          <p:cNvPr id="192" name="Group"/>
          <p:cNvGrpSpPr/>
          <p:nvPr/>
        </p:nvGrpSpPr>
        <p:grpSpPr>
          <a:xfrm>
            <a:off x="9177106" y="8439038"/>
            <a:ext cx="3746005" cy="3748238"/>
            <a:chOff x="0" y="0"/>
            <a:chExt cx="3746003" cy="3748236"/>
          </a:xfrm>
        </p:grpSpPr>
        <p:sp>
          <p:nvSpPr>
            <p:cNvPr id="190" name="Square"/>
            <p:cNvSpPr/>
            <p:nvPr/>
          </p:nvSpPr>
          <p:spPr>
            <a:xfrm>
              <a:off x="0" y="0"/>
              <a:ext cx="3746004" cy="3748237"/>
            </a:xfrm>
            <a:prstGeom prst="rect">
              <a:avLst/>
            </a:prstGeom>
            <a:solidFill>
              <a:srgbClr val="A3A3E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4293" tIns="64293" rIns="64293" bIns="64293" numCol="1" anchor="t">
              <a:noAutofit/>
            </a:bodyPr>
            <a:lstStyle/>
            <a:p>
              <a:pPr defTabSz="642937">
                <a:defRPr sz="28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/>
            </a:p>
          </p:txBody>
        </p:sp>
        <p:sp>
          <p:nvSpPr>
            <p:cNvPr id="191" name="&lt;div id = footer&gt;…"/>
            <p:cNvSpPr txBox="1"/>
            <p:nvPr/>
          </p:nvSpPr>
          <p:spPr>
            <a:xfrm>
              <a:off x="0" y="0"/>
              <a:ext cx="3746004" cy="357303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4293" tIns="64293" rIns="64293" bIns="64293" numCol="1" anchor="t">
              <a:spAutoFit/>
            </a:bodyPr>
            <a:lstStyle/>
            <a:p>
              <a:pPr defTabSz="642937">
                <a:defRPr sz="24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 sz="2800"/>
                <a:t>&lt;div id = footer&gt;</a:t>
              </a:r>
            </a:p>
            <a:p>
              <a:pPr defTabSz="642937">
                <a:defRPr sz="24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 sz="2800"/>
            </a:p>
            <a:p>
              <a:pPr defTabSz="642937">
                <a:defRPr sz="24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 sz="2800"/>
                <a:t>  …</a:t>
              </a:r>
            </a:p>
            <a:p>
              <a:pPr defTabSz="642937">
                <a:defRPr sz="24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 sz="2800"/>
            </a:p>
            <a:p>
              <a:pPr defTabSz="642937">
                <a:defRPr sz="24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 sz="2800"/>
            </a:p>
            <a:p>
              <a:pPr defTabSz="642937">
                <a:defRPr sz="24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 sz="2800"/>
            </a:p>
            <a:p>
              <a:pPr defTabSz="642937">
                <a:defRPr sz="24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 sz="2800"/>
            </a:p>
            <a:p>
              <a:pPr defTabSz="642937">
                <a:defRPr sz="24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 sz="2800"/>
                <a:t>&lt;/div&gt;</a:t>
              </a:r>
            </a:p>
          </p:txBody>
        </p:sp>
      </p:grpSp>
      <p:grpSp>
        <p:nvGrpSpPr>
          <p:cNvPr id="195" name="Group"/>
          <p:cNvGrpSpPr/>
          <p:nvPr/>
        </p:nvGrpSpPr>
        <p:grpSpPr>
          <a:xfrm>
            <a:off x="4337216" y="8421179"/>
            <a:ext cx="4659065" cy="3766097"/>
            <a:chOff x="0" y="0"/>
            <a:chExt cx="4659064" cy="3766095"/>
          </a:xfrm>
        </p:grpSpPr>
        <p:sp>
          <p:nvSpPr>
            <p:cNvPr id="193" name="Rectangle"/>
            <p:cNvSpPr/>
            <p:nvPr/>
          </p:nvSpPr>
          <p:spPr>
            <a:xfrm>
              <a:off x="0" y="17859"/>
              <a:ext cx="4659065" cy="3748237"/>
            </a:xfrm>
            <a:prstGeom prst="rect">
              <a:avLst/>
            </a:prstGeom>
            <a:solidFill>
              <a:srgbClr val="BFBFB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4293" tIns="64293" rIns="64293" bIns="64293" numCol="1" anchor="t">
              <a:noAutofit/>
            </a:bodyPr>
            <a:lstStyle/>
            <a:p>
              <a:pPr defTabSz="642937">
                <a:defRPr sz="28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/>
            </a:p>
          </p:txBody>
        </p:sp>
        <p:sp>
          <p:nvSpPr>
            <p:cNvPr id="194" name="&lt;div id = maincontent&gt;…"/>
            <p:cNvSpPr/>
            <p:nvPr/>
          </p:nvSpPr>
          <p:spPr>
            <a:xfrm>
              <a:off x="0" y="0"/>
              <a:ext cx="4659065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4293" tIns="64293" rIns="64293" bIns="64293" numCol="1" anchor="t">
              <a:spAutoFit/>
            </a:bodyPr>
            <a:lstStyle/>
            <a:p>
              <a:pPr defTabSz="642937">
                <a:defRPr sz="24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 sz="2800"/>
                <a:t>&lt;div id = maincontent&gt;</a:t>
              </a:r>
            </a:p>
            <a:p>
              <a:pPr defTabSz="642937">
                <a:defRPr sz="24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 sz="2800"/>
            </a:p>
            <a:p>
              <a:pPr defTabSz="642937">
                <a:defRPr sz="24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 sz="2800"/>
                <a:t>  …</a:t>
              </a:r>
            </a:p>
            <a:p>
              <a:pPr defTabSz="642937">
                <a:defRPr sz="24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 sz="2800"/>
            </a:p>
            <a:p>
              <a:pPr defTabSz="642937">
                <a:defRPr sz="24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 sz="2800"/>
            </a:p>
            <a:p>
              <a:pPr defTabSz="642937">
                <a:defRPr sz="24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 sz="2800"/>
            </a:p>
            <a:p>
              <a:pPr defTabSz="642937">
                <a:defRPr sz="24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 sz="2800"/>
            </a:p>
            <a:p>
              <a:pPr defTabSz="642937">
                <a:defRPr sz="24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 sz="2800"/>
                <a:t>&lt;/div&gt;</a:t>
              </a:r>
            </a:p>
          </p:txBody>
        </p:sp>
      </p:grpSp>
      <p:sp>
        <p:nvSpPr>
          <p:cNvPr id="196" name="#maincontent {…"/>
          <p:cNvSpPr/>
          <p:nvPr/>
        </p:nvSpPr>
        <p:spPr>
          <a:xfrm>
            <a:off x="16211049" y="8144036"/>
            <a:ext cx="3969421" cy="4321176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spAutoFit/>
          </a:bodyPr>
          <a:lstStyle/>
          <a:p>
            <a:pPr defTabSz="642937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800">
                <a:latin typeface="Courier"/>
                <a:ea typeface="Courier"/>
                <a:cs typeface="Courier"/>
                <a:sym typeface="Courier"/>
              </a:rPr>
              <a:t>#maincontent {</a:t>
            </a:r>
          </a:p>
          <a:p>
            <a:pPr defTabSz="642937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800">
                <a:latin typeface="Courier"/>
                <a:ea typeface="Courier"/>
                <a:cs typeface="Courier"/>
                <a:sym typeface="Courier"/>
              </a:rPr>
              <a:t>  …</a:t>
            </a:r>
          </a:p>
          <a:p>
            <a:pPr defTabSz="642937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800">
              <a:latin typeface="Courier"/>
              <a:ea typeface="Courier"/>
              <a:cs typeface="Courier"/>
              <a:sym typeface="Courier"/>
            </a:endParaRPr>
          </a:p>
          <a:p>
            <a:pPr defTabSz="642937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800">
                <a:latin typeface="Courier"/>
                <a:ea typeface="Courier"/>
                <a:cs typeface="Courier"/>
                <a:sym typeface="Courier"/>
              </a:rPr>
              <a:t>}</a:t>
            </a:r>
          </a:p>
          <a:p>
            <a:pPr defTabSz="642937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800">
              <a:latin typeface="Courier"/>
              <a:ea typeface="Courier"/>
              <a:cs typeface="Courier"/>
              <a:sym typeface="Courier"/>
            </a:endParaRPr>
          </a:p>
          <a:p>
            <a:pPr defTabSz="642937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800">
                <a:latin typeface="Courier"/>
                <a:ea typeface="Courier"/>
                <a:cs typeface="Courier"/>
                <a:sym typeface="Courier"/>
              </a:rPr>
              <a:t>#footer {</a:t>
            </a:r>
          </a:p>
          <a:p>
            <a:pPr defTabSz="642937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800">
                <a:latin typeface="Courier"/>
                <a:ea typeface="Courier"/>
                <a:cs typeface="Courier"/>
                <a:sym typeface="Courier"/>
              </a:rPr>
              <a:t>  …</a:t>
            </a:r>
          </a:p>
          <a:p>
            <a:pPr defTabSz="642937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800">
              <a:latin typeface="Courier"/>
              <a:ea typeface="Courier"/>
              <a:cs typeface="Courier"/>
              <a:sym typeface="Courier"/>
            </a:endParaRPr>
          </a:p>
          <a:p>
            <a:pPr defTabSz="642937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800"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197" name="Line"/>
          <p:cNvSpPr/>
          <p:nvPr/>
        </p:nvSpPr>
        <p:spPr>
          <a:xfrm>
            <a:off x="13420940" y="10313156"/>
            <a:ext cx="2283350" cy="1"/>
          </a:xfrm>
          <a:prstGeom prst="line">
            <a:avLst/>
          </a:prstGeom>
          <a:ln w="25400">
            <a:solidFill>
              <a:srgbClr val="000000"/>
            </a:solidFill>
            <a:headEnd type="triangle"/>
            <a:tailEnd type="triangle"/>
          </a:ln>
        </p:spPr>
        <p:txBody>
          <a:bodyPr lIns="64293" tIns="64293" rIns="64293" bIns="64293"/>
          <a:lstStyle/>
          <a:p>
            <a:pPr defTabSz="642937">
              <a:defRPr sz="16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98" name="Use DIV elements as containers, one for the main content and one for the left content…"/>
          <p:cNvSpPr txBox="1"/>
          <p:nvPr/>
        </p:nvSpPr>
        <p:spPr>
          <a:xfrm>
            <a:off x="3976668" y="3086955"/>
            <a:ext cx="18622878" cy="533422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marL="369276" indent="-369276" defTabSz="821531">
              <a:spcBef>
                <a:spcPts val="6700"/>
              </a:spcBef>
              <a:buSzPct val="36000"/>
              <a:buChar char="•"/>
              <a:defRPr sz="4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Use DIV elements as containers, one for the main content and one for the left content</a:t>
            </a:r>
          </a:p>
          <a:p>
            <a:pPr marL="369276" indent="-369276" defTabSz="821531">
              <a:spcBef>
                <a:spcPts val="6700"/>
              </a:spcBef>
              <a:buSzPct val="36000"/>
              <a:buChar char="•"/>
              <a:defRPr sz="4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Allocate an ID to each of these divs</a:t>
            </a:r>
          </a:p>
          <a:p>
            <a:pPr marL="369276" indent="-369276" defTabSz="821531">
              <a:spcBef>
                <a:spcPts val="6700"/>
              </a:spcBef>
              <a:buSzPct val="36000"/>
              <a:buChar char="•"/>
              <a:defRPr sz="4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Create CSS rules for each DIVs</a:t>
            </a:r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29761" y="12961325"/>
            <a:ext cx="268390" cy="4015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861240-A10F-45EF-B7F8-9D0C88F3B7E6}"/>
              </a:ext>
            </a:extLst>
          </p:cNvPr>
          <p:cNvSpPr/>
          <p:nvPr/>
        </p:nvSpPr>
        <p:spPr>
          <a:xfrm>
            <a:off x="3420533" y="1625600"/>
            <a:ext cx="19608800" cy="255693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61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29761" y="12961325"/>
            <a:ext cx="268390" cy="4015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02" name="&lt;!DOCTYPE html&gt; &lt;html&gt;…"/>
          <p:cNvSpPr txBox="1"/>
          <p:nvPr/>
        </p:nvSpPr>
        <p:spPr>
          <a:xfrm>
            <a:off x="6034216" y="982662"/>
            <a:ext cx="14096777" cy="1175067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642937"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&lt;!DOCTYPE </a:t>
            </a:r>
            <a:r>
              <a:rPr b="1">
                <a:solidFill>
                  <a:srgbClr val="0432FF"/>
                </a:solidFill>
              </a:rPr>
              <a:t>html</a:t>
            </a:r>
            <a:r>
              <a:t>&gt;</a:t>
            </a:r>
            <a:br/>
            <a:r>
              <a:t>&lt;</a:t>
            </a:r>
            <a:r>
              <a:rPr b="1">
                <a:solidFill>
                  <a:srgbClr val="011480"/>
                </a:solidFill>
              </a:rPr>
              <a:t>html</a:t>
            </a:r>
            <a:r>
              <a:t>&gt;</a:t>
            </a:r>
          </a:p>
          <a:p>
            <a:pPr defTabSz="642937"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</a:t>
            </a:r>
            <a:r>
              <a:rPr b="1">
                <a:solidFill>
                  <a:srgbClr val="011480"/>
                </a:solidFill>
              </a:rPr>
              <a:t>head</a:t>
            </a:r>
            <a:r>
              <a:t>&gt;</a:t>
            </a:r>
            <a:br/>
            <a:r>
              <a:t>    &lt;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 Sample for topic 03 &lt;/</a:t>
            </a:r>
            <a:r>
              <a:rPr b="1">
                <a:solidFill>
                  <a:srgbClr val="011480"/>
                </a:solidFill>
              </a:rPr>
              <a:t>title</a:t>
            </a:r>
            <a:r>
              <a:t>&gt;</a:t>
            </a:r>
            <a:br/>
            <a:r>
              <a:t>    &lt;</a:t>
            </a:r>
            <a:r>
              <a:rPr b="1">
                <a:solidFill>
                  <a:srgbClr val="011480"/>
                </a:solidFill>
              </a:rPr>
              <a:t>link </a:t>
            </a:r>
            <a:r>
              <a:rPr b="1">
                <a:solidFill>
                  <a:srgbClr val="0432FF"/>
                </a:solidFill>
              </a:rPr>
              <a:t>rel=</a:t>
            </a:r>
            <a:r>
              <a:rPr b="1">
                <a:solidFill>
                  <a:srgbClr val="018001"/>
                </a:solidFill>
              </a:rPr>
              <a:t>"stylesheet" </a:t>
            </a:r>
            <a:r>
              <a:rPr b="1">
                <a:solidFill>
                  <a:srgbClr val="0432FF"/>
                </a:solidFill>
              </a:rPr>
              <a:t>href=</a:t>
            </a:r>
            <a:r>
              <a:rPr b="1">
                <a:solidFill>
                  <a:srgbClr val="018001"/>
                </a:solidFill>
              </a:rPr>
              <a:t>"style.css" </a:t>
            </a:r>
            <a:r>
              <a:rPr b="1">
                <a:solidFill>
                  <a:srgbClr val="0432FF"/>
                </a:solidFill>
              </a:rPr>
              <a:t>type=</a:t>
            </a:r>
            <a:r>
              <a:rPr b="1">
                <a:solidFill>
                  <a:srgbClr val="018001"/>
                </a:solidFill>
              </a:rPr>
              <a:t>“text/css"</a:t>
            </a:r>
            <a:r>
              <a:t>/&gt;</a:t>
            </a:r>
          </a:p>
          <a:p>
            <a:pPr defTabSz="642937"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</a:t>
            </a:r>
            <a:r>
              <a:rPr b="1">
                <a:solidFill>
                  <a:srgbClr val="011480"/>
                </a:solidFill>
              </a:rPr>
              <a:t>head</a:t>
            </a:r>
            <a:r>
              <a:t>&gt;</a:t>
            </a:r>
            <a:br/>
            <a:r>
              <a:t>  &lt;</a:t>
            </a:r>
            <a:r>
              <a:rPr b="1">
                <a:solidFill>
                  <a:srgbClr val="011480"/>
                </a:solidFill>
              </a:rPr>
              <a:t>body</a:t>
            </a:r>
            <a:r>
              <a:t>&gt;</a:t>
            </a:r>
            <a:br/>
            <a:r>
              <a:t>    &lt;</a:t>
            </a:r>
            <a:r>
              <a:rPr b="1">
                <a:solidFill>
                  <a:srgbClr val="011480"/>
                </a:solidFill>
              </a:rPr>
              <a:t>div </a:t>
            </a:r>
            <a:r>
              <a:rPr b="1">
                <a:solidFill>
                  <a:srgbClr val="0432FF"/>
                </a:solidFill>
              </a:rPr>
              <a:t>id=</a:t>
            </a:r>
            <a:r>
              <a:rPr b="1">
                <a:solidFill>
                  <a:srgbClr val="018001"/>
                </a:solidFill>
              </a:rPr>
              <a:t>“maincontent"</a:t>
            </a:r>
            <a:r>
              <a:t>&gt;</a:t>
            </a:r>
            <a:br/>
            <a:r>
              <a:t>      &lt;</a:t>
            </a:r>
            <a:r>
              <a:rPr b="1">
                <a:solidFill>
                  <a:srgbClr val="011480"/>
                </a:solidFill>
              </a:rPr>
              <a:t>p </a:t>
            </a:r>
            <a:r>
              <a:rPr b="1">
                <a:solidFill>
                  <a:srgbClr val="0432FF"/>
                </a:solidFill>
              </a:rPr>
              <a:t>id=</a:t>
            </a:r>
            <a:r>
              <a:rPr b="1">
                <a:solidFill>
                  <a:srgbClr val="018001"/>
                </a:solidFill>
              </a:rPr>
              <a:t>"first"</a:t>
            </a:r>
            <a:r>
              <a:t>&gt;</a:t>
            </a:r>
            <a:br/>
            <a:r>
              <a:t>        Lorem ipsum dolor sit amet, consectetuer adipiscing elit. Cras sollicitudin, orci</a:t>
            </a:r>
            <a:br/>
            <a:r>
              <a:t>        nec facilisis vehicula, neque urna porta risus, ut sagittis enim velit at orci.</a:t>
            </a:r>
            <a:br/>
            <a:r>
              <a:t>      &lt;/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</a:t>
            </a:r>
            <a:br/>
            <a:r>
              <a:t>      &lt;</a:t>
            </a:r>
            <a:r>
              <a:rPr b="1">
                <a:solidFill>
                  <a:srgbClr val="011480"/>
                </a:solidFill>
              </a:rPr>
              <a:t>p </a:t>
            </a:r>
            <a:r>
              <a:rPr b="1">
                <a:solidFill>
                  <a:srgbClr val="0432FF"/>
                </a:solidFill>
              </a:rPr>
              <a:t>class=</a:t>
            </a:r>
            <a:r>
              <a:rPr b="1">
                <a:solidFill>
                  <a:srgbClr val="018001"/>
                </a:solidFill>
              </a:rPr>
              <a:t>"withstyle"</a:t>
            </a:r>
            <a:r>
              <a:t>&gt;</a:t>
            </a:r>
            <a:br/>
            <a:r>
              <a:t>        Fusce velit. Integer sapien enim, rhoncus vitae, cursus non,</a:t>
            </a:r>
            <a:br/>
            <a:r>
              <a:t>        commodo vitae, felis. Nulla convallis ante sit amet urna. Maecenas condimentum</a:t>
            </a:r>
            <a:br/>
            <a:r>
              <a:t>        hendrerit turpis.</a:t>
            </a:r>
            <a:br/>
            <a:r>
              <a:t>      &lt;/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</a:t>
            </a:r>
            <a:br/>
            <a:r>
              <a:t>      &lt;</a:t>
            </a:r>
            <a:r>
              <a:rPr b="1">
                <a:solidFill>
                  <a:srgbClr val="011480"/>
                </a:solidFill>
              </a:rPr>
              <a:t>p </a:t>
            </a:r>
            <a:r>
              <a:rPr b="1">
                <a:solidFill>
                  <a:srgbClr val="0432FF"/>
                </a:solidFill>
              </a:rPr>
              <a:t>class=</a:t>
            </a:r>
            <a:r>
              <a:rPr b="1">
                <a:solidFill>
                  <a:srgbClr val="018001"/>
                </a:solidFill>
              </a:rPr>
              <a:t>"warn"</a:t>
            </a:r>
            <a:r>
              <a:t>&gt;</a:t>
            </a:r>
            <a:br/>
            <a:r>
              <a:t>        Lorem ipsum dolor sit amet, consectetuer adipiscing elit. Cras</a:t>
            </a:r>
            <a:br/>
            <a:r>
              <a:t>        sollicitudin, orci nec facilisis vehicula, neque urna porta risus, ut sagittis enim</a:t>
            </a:r>
            <a:br/>
            <a:r>
              <a:t>        velit at orci.</a:t>
            </a:r>
            <a:br/>
            <a:r>
              <a:t>      &lt;/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</a:t>
            </a:r>
            <a:br/>
            <a:r>
              <a:t>      &lt;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</a:t>
            </a:r>
            <a:br/>
            <a:r>
              <a:t>        Lorem ipsum dolor sit amet,&lt;</a:t>
            </a:r>
            <a:r>
              <a:rPr b="1">
                <a:solidFill>
                  <a:srgbClr val="011480"/>
                </a:solidFill>
              </a:rPr>
              <a:t>span </a:t>
            </a:r>
            <a:r>
              <a:rPr b="1">
                <a:solidFill>
                  <a:srgbClr val="0432FF"/>
                </a:solidFill>
              </a:rPr>
              <a:t>class=</a:t>
            </a:r>
            <a:r>
              <a:rPr b="1">
                <a:solidFill>
                  <a:srgbClr val="018001"/>
                </a:solidFill>
              </a:rPr>
              <a:t>"warn"</a:t>
            </a:r>
            <a:r>
              <a:t>&gt;consectetuer adipiscing elit&lt;/</a:t>
            </a:r>
            <a:r>
              <a:rPr b="1">
                <a:solidFill>
                  <a:srgbClr val="011480"/>
                </a:solidFill>
              </a:rPr>
              <a:t>span</a:t>
            </a:r>
            <a:r>
              <a:t>&gt;.</a:t>
            </a:r>
            <a:br/>
            <a:r>
              <a:t>        Cras sollicitudin, orci nec acilisis vehicula, neque urna porta risus, ut sagittis</a:t>
            </a:r>
            <a:br/>
            <a:r>
              <a:t>        enim velit at orci.</a:t>
            </a:r>
            <a:br/>
            <a:r>
              <a:t>      &lt;/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</a:t>
            </a:r>
            <a:br/>
            <a:r>
              <a:t>    &lt;/</a:t>
            </a:r>
            <a:r>
              <a:rPr b="1">
                <a:solidFill>
                  <a:srgbClr val="011480"/>
                </a:solidFill>
              </a:rPr>
              <a:t>div</a:t>
            </a:r>
            <a:r>
              <a:t>&gt;</a:t>
            </a:r>
            <a:br/>
            <a:r>
              <a:t>    &lt;</a:t>
            </a:r>
            <a:r>
              <a:rPr b="1">
                <a:solidFill>
                  <a:srgbClr val="011480"/>
                </a:solidFill>
              </a:rPr>
              <a:t>div </a:t>
            </a:r>
            <a:r>
              <a:rPr b="1">
                <a:solidFill>
                  <a:srgbClr val="0432FF"/>
                </a:solidFill>
              </a:rPr>
              <a:t>id=</a:t>
            </a:r>
            <a:r>
              <a:rPr b="1">
                <a:solidFill>
                  <a:srgbClr val="018001"/>
                </a:solidFill>
              </a:rPr>
              <a:t>"footer"</a:t>
            </a:r>
            <a:r>
              <a:t>&gt;</a:t>
            </a:r>
            <a:br/>
            <a:r>
              <a:t>      &lt;</a:t>
            </a:r>
            <a:r>
              <a:rPr b="1">
                <a:solidFill>
                  <a:srgbClr val="011480"/>
                </a:solidFill>
              </a:rPr>
              <a:t>p </a:t>
            </a:r>
            <a:r>
              <a:rPr b="1">
                <a:solidFill>
                  <a:srgbClr val="0432FF"/>
                </a:solidFill>
              </a:rPr>
              <a:t>class=</a:t>
            </a:r>
            <a:r>
              <a:rPr b="1">
                <a:solidFill>
                  <a:srgbClr val="018001"/>
                </a:solidFill>
              </a:rPr>
              <a:t>"warn"</a:t>
            </a:r>
            <a:r>
              <a:t>&gt;</a:t>
            </a:r>
            <a:br/>
            <a:r>
              <a:t>        Lorem ipsum dolor sit amet, consectetuer adipiscing elit. Cras</a:t>
            </a:r>
            <a:br/>
            <a:r>
              <a:t>        sollicitudin, orci nec facilisis vehicula, neque urna porta risus, ut sagittis enim</a:t>
            </a:r>
            <a:br/>
            <a:r>
              <a:t>        velit at orci.</a:t>
            </a:r>
            <a:br/>
            <a:r>
              <a:t>      &lt;/</a:t>
            </a:r>
            <a:r>
              <a:rPr b="1">
                <a:solidFill>
                  <a:srgbClr val="011480"/>
                </a:solidFill>
              </a:rPr>
              <a:t>p</a:t>
            </a:r>
            <a:r>
              <a:t>&gt;</a:t>
            </a:r>
            <a:br/>
            <a:r>
              <a:t>    &lt;/</a:t>
            </a:r>
            <a:r>
              <a:rPr b="1">
                <a:solidFill>
                  <a:srgbClr val="011480"/>
                </a:solidFill>
              </a:rPr>
              <a:t>div</a:t>
            </a:r>
            <a:r>
              <a:t>&gt;</a:t>
            </a:r>
            <a:br/>
            <a:r>
              <a:t>  &lt;/</a:t>
            </a:r>
            <a:r>
              <a:rPr b="1">
                <a:solidFill>
                  <a:srgbClr val="011480"/>
                </a:solidFill>
              </a:rPr>
              <a:t>body</a:t>
            </a:r>
            <a:r>
              <a:t>&gt;</a:t>
            </a:r>
            <a:br/>
            <a:r>
              <a:t>&lt;/</a:t>
            </a:r>
            <a:r>
              <a:rPr b="1">
                <a:solidFill>
                  <a:srgbClr val="011480"/>
                </a:solidFill>
              </a:rPr>
              <a:t>html</a:t>
            </a:r>
            <a:r>
              <a:t>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61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61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61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61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2191</Words>
  <Application>Microsoft Office PowerPoint</Application>
  <PresentationFormat>Custom</PresentationFormat>
  <Paragraphs>114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Courier</vt:lpstr>
      <vt:lpstr>Helvetica</vt:lpstr>
      <vt:lpstr>Helvetica Light</vt:lpstr>
      <vt:lpstr>Helvetica Neue</vt:lpstr>
      <vt:lpstr>Helvetica Neue Light</vt:lpstr>
      <vt:lpstr>Menlo Regular</vt:lpstr>
      <vt:lpstr>Monaco</vt:lpstr>
      <vt:lpstr>Office Theme</vt:lpstr>
      <vt:lpstr>PowerPoint Presentation</vt:lpstr>
      <vt:lpstr>class Attribute</vt:lpstr>
      <vt:lpstr>Using class to identify elements</vt:lpstr>
      <vt:lpstr>Classes in Action</vt:lpstr>
      <vt:lpstr>ID Attribute</vt:lpstr>
      <vt:lpstr>Using id to identify elements</vt:lpstr>
      <vt:lpstr>Classes &amp; IDs in Action</vt:lpstr>
      <vt:lpstr>Using Divs to define Regions of a Page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Peter Windle</cp:lastModifiedBy>
  <cp:revision>1</cp:revision>
  <dcterms:modified xsi:type="dcterms:W3CDTF">2023-01-26T11:40:43Z</dcterms:modified>
</cp:coreProperties>
</file>