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508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508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508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508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Col>
    <a:la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508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lastRow>
    <a:fir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508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6"/>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Helvetica Neue"/>
          <a:ea typeface="Helvetica Neue"/>
          <a:cs typeface="Helvetica Neue"/>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635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Helvetica Neue"/>
          <a:ea typeface="Helvetica Neue"/>
          <a:cs typeface="Helvetica Neue"/>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508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Helvetica Neue"/>
          <a:ea typeface="Helvetica Neue"/>
          <a:cs typeface="Helvetica Neue"/>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508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635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694"/>
  </p:normalViewPr>
  <p:slideViewPr>
    <p:cSldViewPr snapToGrid="0">
      <p:cViewPr varScale="1">
        <p:scale>
          <a:sx n="57" d="100"/>
          <a:sy n="57" d="100"/>
        </p:scale>
        <p:origin x="10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1143000" y="685800"/>
            <a:ext cx="4572000" cy="3429000"/>
          </a:xfrm>
          <a:prstGeom prst="rect">
            <a:avLst/>
          </a:prstGeom>
        </p:spPr>
        <p:txBody>
          <a:bodyPr/>
          <a:lstStyle/>
          <a:p>
            <a:endParaRPr/>
          </a:p>
        </p:txBody>
      </p:sp>
      <p:sp>
        <p:nvSpPr>
          <p:cNvPr id="234" name="Shape 2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2937" latinLnBrk="0">
      <a:lnSpc>
        <a:spcPct val="125000"/>
      </a:lnSpc>
      <a:defRPr sz="3200">
        <a:latin typeface="+mj-lt"/>
        <a:ea typeface="+mj-ea"/>
        <a:cs typeface="+mj-cs"/>
        <a:sym typeface="Avenir Roman"/>
      </a:defRPr>
    </a:lvl1pPr>
    <a:lvl2pPr indent="228600" defTabSz="642937" latinLnBrk="0">
      <a:lnSpc>
        <a:spcPct val="125000"/>
      </a:lnSpc>
      <a:defRPr sz="3200">
        <a:latin typeface="+mj-lt"/>
        <a:ea typeface="+mj-ea"/>
        <a:cs typeface="+mj-cs"/>
        <a:sym typeface="Avenir Roman"/>
      </a:defRPr>
    </a:lvl2pPr>
    <a:lvl3pPr indent="457200" defTabSz="642937" latinLnBrk="0">
      <a:lnSpc>
        <a:spcPct val="125000"/>
      </a:lnSpc>
      <a:defRPr sz="3200">
        <a:latin typeface="+mj-lt"/>
        <a:ea typeface="+mj-ea"/>
        <a:cs typeface="+mj-cs"/>
        <a:sym typeface="Avenir Roman"/>
      </a:defRPr>
    </a:lvl3pPr>
    <a:lvl4pPr indent="685800" defTabSz="642937" latinLnBrk="0">
      <a:lnSpc>
        <a:spcPct val="125000"/>
      </a:lnSpc>
      <a:defRPr sz="3200">
        <a:latin typeface="+mj-lt"/>
        <a:ea typeface="+mj-ea"/>
        <a:cs typeface="+mj-cs"/>
        <a:sym typeface="Avenir Roman"/>
      </a:defRPr>
    </a:lvl4pPr>
    <a:lvl5pPr indent="914400" defTabSz="642937" latinLnBrk="0">
      <a:lnSpc>
        <a:spcPct val="125000"/>
      </a:lnSpc>
      <a:defRPr sz="3200">
        <a:latin typeface="+mj-lt"/>
        <a:ea typeface="+mj-ea"/>
        <a:cs typeface="+mj-cs"/>
        <a:sym typeface="Avenir Roman"/>
      </a:defRPr>
    </a:lvl5pPr>
    <a:lvl6pPr indent="1143000" defTabSz="642937" latinLnBrk="0">
      <a:lnSpc>
        <a:spcPct val="125000"/>
      </a:lnSpc>
      <a:defRPr sz="3200">
        <a:latin typeface="+mj-lt"/>
        <a:ea typeface="+mj-ea"/>
        <a:cs typeface="+mj-cs"/>
        <a:sym typeface="Avenir Roman"/>
      </a:defRPr>
    </a:lvl6pPr>
    <a:lvl7pPr indent="1371600" defTabSz="642937" latinLnBrk="0">
      <a:lnSpc>
        <a:spcPct val="125000"/>
      </a:lnSpc>
      <a:defRPr sz="3200">
        <a:latin typeface="+mj-lt"/>
        <a:ea typeface="+mj-ea"/>
        <a:cs typeface="+mj-cs"/>
        <a:sym typeface="Avenir Roman"/>
      </a:defRPr>
    </a:lvl7pPr>
    <a:lvl8pPr indent="1600200" defTabSz="642937" latinLnBrk="0">
      <a:lnSpc>
        <a:spcPct val="125000"/>
      </a:lnSpc>
      <a:defRPr sz="3200">
        <a:latin typeface="+mj-lt"/>
        <a:ea typeface="+mj-ea"/>
        <a:cs typeface="+mj-cs"/>
        <a:sym typeface="Avenir Roman"/>
      </a:defRPr>
    </a:lvl8pPr>
    <a:lvl9pPr indent="1828800" defTabSz="642937" latinLnBrk="0">
      <a:lnSpc>
        <a:spcPct val="125000"/>
      </a:lnSpc>
      <a:defRPr sz="32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213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www.wit.i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creativecommons.org/licenses/by-nc/3.0/"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11" name="Line"/>
          <p:cNvSpPr/>
          <p:nvPr/>
        </p:nvSpPr>
        <p:spPr>
          <a:xfrm>
            <a:off x="3958828" y="6679406"/>
            <a:ext cx="16466344"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12"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3" name="Line"/>
          <p:cNvSpPr/>
          <p:nvPr/>
        </p:nvSpPr>
        <p:spPr>
          <a:xfrm flipH="1">
            <a:off x="12171908" y="730002"/>
            <a:ext cx="2232" cy="11200061"/>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94" name="Line"/>
          <p:cNvSpPr/>
          <p:nvPr/>
        </p:nvSpPr>
        <p:spPr>
          <a:xfrm>
            <a:off x="12171908" y="6295429"/>
            <a:ext cx="8431859" cy="1"/>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95" name="Body Level One…"/>
          <p:cNvSpPr txBox="1">
            <a:spLocks noGrp="1"/>
          </p:cNvSpPr>
          <p:nvPr>
            <p:ph type="body" sz="quarter" idx="1"/>
          </p:nvPr>
        </p:nvSpPr>
        <p:spPr>
          <a:xfrm>
            <a:off x="3655218" y="12394406"/>
            <a:ext cx="11608595" cy="1321594"/>
          </a:xfrm>
          <a:prstGeom prst="rect">
            <a:avLst/>
          </a:prstGeom>
        </p:spPr>
        <p:txBody>
          <a:bodyPr lIns="71437" tIns="71437" rIns="71437" bIns="71437">
            <a:noAutofit/>
          </a:bodyPr>
          <a:lstStyle>
            <a:lvl1pPr marL="482203" indent="-482203" algn="l" defTabSz="1285875">
              <a:defRPr sz="2800">
                <a:solidFill>
                  <a:schemeClr val="accent3">
                    <a:lumOff val="-11199"/>
                  </a:schemeClr>
                </a:solidFill>
              </a:defRPr>
            </a:lvl1pPr>
            <a:lvl2pPr marL="482203" indent="-25003" algn="l" defTabSz="1285875">
              <a:defRPr sz="2800">
                <a:solidFill>
                  <a:schemeClr val="accent3">
                    <a:lumOff val="-11199"/>
                  </a:schemeClr>
                </a:solidFill>
              </a:defRPr>
            </a:lvl2pPr>
            <a:lvl3pPr marL="482203" indent="432196" algn="l" defTabSz="1285875">
              <a:defRPr sz="2800">
                <a:solidFill>
                  <a:schemeClr val="accent3">
                    <a:lumOff val="-11199"/>
                  </a:schemeClr>
                </a:solidFill>
              </a:defRPr>
            </a:lvl3pPr>
            <a:lvl4pPr marL="482203" indent="889396" algn="l" defTabSz="1285875">
              <a:defRPr sz="2800">
                <a:solidFill>
                  <a:schemeClr val="accent3">
                    <a:lumOff val="-11199"/>
                  </a:schemeClr>
                </a:solidFill>
              </a:defRPr>
            </a:lvl4pPr>
            <a:lvl5pPr marL="482203" indent="1346596" algn="l" defTabSz="1285875">
              <a:defRPr sz="2800">
                <a:solidFill>
                  <a:schemeClr val="accent3">
                    <a:lumOff val="-11199"/>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3" name="Line"/>
          <p:cNvSpPr/>
          <p:nvPr/>
        </p:nvSpPr>
        <p:spPr>
          <a:xfrm>
            <a:off x="3958828" y="2768203"/>
            <a:ext cx="16466344"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104" name="Title Text"/>
          <p:cNvSpPr txBox="1">
            <a:spLocks noGrp="1"/>
          </p:cNvSpPr>
          <p:nvPr>
            <p:ph type="title"/>
          </p:nvPr>
        </p:nvSpPr>
        <p:spPr>
          <a:xfrm>
            <a:off x="3851671" y="0"/>
            <a:ext cx="16680658" cy="2428875"/>
          </a:xfrm>
          <a:prstGeom prst="rect">
            <a:avLst/>
          </a:prstGeom>
          <a:solidFill>
            <a:schemeClr val="accent3">
              <a:lumOff val="44000"/>
            </a:schemeClr>
          </a:solidFill>
        </p:spPr>
        <p:txBody>
          <a:bodyPr lIns="71437" tIns="71437" rIns="71437" bIns="71437">
            <a:noAutofit/>
          </a:bodyPr>
          <a:lstStyle>
            <a:lvl1pPr algn="l" defTabSz="1285875">
              <a:defRPr sz="5800"/>
            </a:lvl1pPr>
          </a:lstStyle>
          <a:p>
            <a:r>
              <a:t>Title Text</a:t>
            </a:r>
          </a:p>
        </p:txBody>
      </p:sp>
      <p:sp>
        <p:nvSpPr>
          <p:cNvPr id="105" name="Body Level One…"/>
          <p:cNvSpPr txBox="1">
            <a:spLocks noGrp="1"/>
          </p:cNvSpPr>
          <p:nvPr>
            <p:ph type="body" sz="half" idx="1"/>
          </p:nvPr>
        </p:nvSpPr>
        <p:spPr>
          <a:xfrm>
            <a:off x="3851671" y="3268265"/>
            <a:ext cx="7340204" cy="10447735"/>
          </a:xfrm>
          <a:prstGeom prst="rect">
            <a:avLst/>
          </a:prstGeom>
        </p:spPr>
        <p:txBody>
          <a:bodyPr lIns="71437" tIns="71437" rIns="71437" bIns="71437">
            <a:noAutofit/>
          </a:bodyPr>
          <a:lstStyle>
            <a:lvl1pPr marL="369276" indent="-369276" algn="l" defTabSz="1285875">
              <a:spcBef>
                <a:spcPts val="6700"/>
              </a:spcBef>
              <a:buClr>
                <a:srgbClr val="000000"/>
              </a:buClr>
              <a:buSzPct val="100000"/>
              <a:buFont typeface="Helvetica Neue"/>
              <a:buChar char="•"/>
              <a:defRPr sz="3600"/>
            </a:lvl1pPr>
            <a:lvl2pPr marL="927100" indent="-533400" algn="l" defTabSz="1285875">
              <a:spcBef>
                <a:spcPts val="6700"/>
              </a:spcBef>
              <a:buClr>
                <a:srgbClr val="000000"/>
              </a:buClr>
              <a:buSzPct val="100000"/>
              <a:buFont typeface="Helvetica Neue"/>
              <a:buChar char="•"/>
              <a:defRPr sz="3600"/>
            </a:lvl2pPr>
            <a:lvl3pPr marL="1371600" indent="-533400" algn="l" defTabSz="1285875">
              <a:spcBef>
                <a:spcPts val="6700"/>
              </a:spcBef>
              <a:buClr>
                <a:srgbClr val="000000"/>
              </a:buClr>
              <a:buSzPct val="100000"/>
              <a:buFont typeface="Helvetica Neue"/>
              <a:buChar char="•"/>
              <a:defRPr sz="3600"/>
            </a:lvl3pPr>
            <a:lvl4pPr marL="1816100" indent="-533400" algn="l" defTabSz="1285875">
              <a:spcBef>
                <a:spcPts val="6700"/>
              </a:spcBef>
              <a:buClr>
                <a:srgbClr val="000000"/>
              </a:buClr>
              <a:buSzPct val="100000"/>
              <a:buFont typeface="Helvetica Neue"/>
              <a:buChar char="•"/>
              <a:defRPr sz="3600"/>
            </a:lvl4pPr>
            <a:lvl5pPr marL="2260600" indent="-533400" algn="l" defTabSz="1285875">
              <a:spcBef>
                <a:spcPts val="6700"/>
              </a:spcBef>
              <a:buClr>
                <a:srgbClr val="000000"/>
              </a:buClr>
              <a:buSzPct val="100000"/>
              <a:buFont typeface="Helvetica Neue"/>
              <a:buChar char="•"/>
              <a:defRPr sz="3600"/>
            </a:lvl5p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xfrm>
            <a:off x="20342220" y="12930187"/>
            <a:ext cx="395491" cy="401588"/>
          </a:xfrm>
          <a:prstGeom prst="rect">
            <a:avLst/>
          </a:prstGeom>
        </p:spPr>
        <p:txBody>
          <a:bodyPr lIns="64293" tIns="64293" rIns="64293" bIns="64293"/>
          <a:lstStyle>
            <a:lvl1pPr algn="r" defTabSz="642937">
              <a:defRPr sz="1800">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3" name="Line"/>
          <p:cNvSpPr/>
          <p:nvPr/>
        </p:nvSpPr>
        <p:spPr>
          <a:xfrm>
            <a:off x="3958828" y="2768203"/>
            <a:ext cx="16466344"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114" name="Body Level One…"/>
          <p:cNvSpPr txBox="1">
            <a:spLocks noGrp="1"/>
          </p:cNvSpPr>
          <p:nvPr>
            <p:ph type="body" sz="half" idx="1"/>
          </p:nvPr>
        </p:nvSpPr>
        <p:spPr>
          <a:xfrm>
            <a:off x="3851671" y="3268265"/>
            <a:ext cx="7143751" cy="10447735"/>
          </a:xfrm>
          <a:prstGeom prst="rect">
            <a:avLst/>
          </a:prstGeom>
        </p:spPr>
        <p:txBody>
          <a:bodyPr lIns="71437" tIns="71437" rIns="71437" bIns="71437">
            <a:noAutofit/>
          </a:bodyPr>
          <a:lstStyle>
            <a:lvl1pPr marL="369276" indent="-369276" algn="l" defTabSz="1285875">
              <a:spcBef>
                <a:spcPts val="6700"/>
              </a:spcBef>
              <a:buClr>
                <a:srgbClr val="606060"/>
              </a:buClr>
              <a:buSzPct val="100000"/>
              <a:buFont typeface="Helvetica Neue"/>
              <a:buChar char="•"/>
              <a:defRPr sz="3600">
                <a:solidFill>
                  <a:srgbClr val="606060"/>
                </a:solidFill>
              </a:defRPr>
            </a:lvl1pPr>
            <a:lvl2pPr marL="927100" indent="-533400" algn="l" defTabSz="1285875">
              <a:spcBef>
                <a:spcPts val="6700"/>
              </a:spcBef>
              <a:buClr>
                <a:srgbClr val="606060"/>
              </a:buClr>
              <a:buSzPct val="100000"/>
              <a:buFont typeface="Helvetica Neue"/>
              <a:buChar char="•"/>
              <a:defRPr sz="3600">
                <a:solidFill>
                  <a:srgbClr val="606060"/>
                </a:solidFill>
              </a:defRPr>
            </a:lvl2pPr>
            <a:lvl3pPr marL="1371600" indent="-533400" algn="l" defTabSz="1285875">
              <a:spcBef>
                <a:spcPts val="6700"/>
              </a:spcBef>
              <a:buClr>
                <a:srgbClr val="606060"/>
              </a:buClr>
              <a:buSzPct val="100000"/>
              <a:buFont typeface="Helvetica Neue"/>
              <a:buChar char="•"/>
              <a:defRPr sz="3600">
                <a:solidFill>
                  <a:srgbClr val="606060"/>
                </a:solidFill>
              </a:defRPr>
            </a:lvl3pPr>
            <a:lvl4pPr marL="1816100" indent="-533400" algn="l" defTabSz="1285875">
              <a:spcBef>
                <a:spcPts val="6700"/>
              </a:spcBef>
              <a:buClr>
                <a:srgbClr val="606060"/>
              </a:buClr>
              <a:buSzPct val="100000"/>
              <a:buFont typeface="Helvetica Neue"/>
              <a:buChar char="•"/>
              <a:defRPr sz="3600">
                <a:solidFill>
                  <a:srgbClr val="606060"/>
                </a:solidFill>
              </a:defRPr>
            </a:lvl4pPr>
            <a:lvl5pPr marL="2260600" indent="-533400" algn="l" defTabSz="1285875">
              <a:spcBef>
                <a:spcPts val="6700"/>
              </a:spcBef>
              <a:buClr>
                <a:srgbClr val="606060"/>
              </a:buClr>
              <a:buSzPct val="100000"/>
              <a:buFont typeface="Helvetica Neue"/>
              <a:buChar char="•"/>
              <a:defRPr sz="3600">
                <a:solidFill>
                  <a:srgbClr val="606060"/>
                </a:solidFill>
              </a:defRPr>
            </a:lvl5pPr>
          </a:lstStyle>
          <a:p>
            <a:r>
              <a:t>Body Level One</a:t>
            </a:r>
          </a:p>
          <a:p>
            <a:pPr lvl="1"/>
            <a:r>
              <a:t>Body Level Two</a:t>
            </a:r>
          </a:p>
          <a:p>
            <a:pPr lvl="2"/>
            <a:r>
              <a:t>Body Level Three</a:t>
            </a:r>
          </a:p>
          <a:p>
            <a:pPr lvl="3"/>
            <a:r>
              <a:t>Body Level Four</a:t>
            </a:r>
          </a:p>
          <a:p>
            <a:pPr lvl="4"/>
            <a:r>
              <a:t>Body Level Five</a:t>
            </a:r>
          </a:p>
        </p:txBody>
      </p:sp>
      <p:sp>
        <p:nvSpPr>
          <p:cNvPr id="115" name="Title Text"/>
          <p:cNvSpPr txBox="1">
            <a:spLocks noGrp="1"/>
          </p:cNvSpPr>
          <p:nvPr>
            <p:ph type="title"/>
          </p:nvPr>
        </p:nvSpPr>
        <p:spPr>
          <a:xfrm>
            <a:off x="3851671" y="0"/>
            <a:ext cx="16680658" cy="2428875"/>
          </a:xfrm>
          <a:prstGeom prst="rect">
            <a:avLst/>
          </a:prstGeom>
        </p:spPr>
        <p:txBody>
          <a:bodyPr lIns="71437" tIns="71437" rIns="71437" bIns="71437">
            <a:noAutofit/>
          </a:bodyPr>
          <a:lstStyle>
            <a:lvl1pPr algn="l" defTabSz="1285875">
              <a:defRPr sz="5800"/>
            </a:lvl1pPr>
          </a:lstStyle>
          <a:p>
            <a:r>
              <a:t>Title Text</a:t>
            </a:r>
          </a:p>
        </p:txBody>
      </p:sp>
      <p:sp>
        <p:nvSpPr>
          <p:cNvPr id="116"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3" name="Line"/>
          <p:cNvSpPr/>
          <p:nvPr/>
        </p:nvSpPr>
        <p:spPr>
          <a:xfrm>
            <a:off x="3958828" y="2768203"/>
            <a:ext cx="16466344"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124" name="Body Level One…"/>
          <p:cNvSpPr txBox="1">
            <a:spLocks noGrp="1"/>
          </p:cNvSpPr>
          <p:nvPr>
            <p:ph type="body" sz="quarter" idx="1"/>
          </p:nvPr>
        </p:nvSpPr>
        <p:spPr>
          <a:xfrm>
            <a:off x="14817328" y="3268265"/>
            <a:ext cx="5715001" cy="10447735"/>
          </a:xfrm>
          <a:prstGeom prst="rect">
            <a:avLst/>
          </a:prstGeom>
        </p:spPr>
        <p:txBody>
          <a:bodyPr lIns="71437" tIns="71437" rIns="71437" bIns="71437">
            <a:noAutofit/>
          </a:bodyPr>
          <a:lstStyle>
            <a:lvl1pPr marL="369276" indent="-369276" algn="l" defTabSz="1285875">
              <a:spcBef>
                <a:spcPts val="6700"/>
              </a:spcBef>
              <a:buClr>
                <a:srgbClr val="606060"/>
              </a:buClr>
              <a:buSzPct val="100000"/>
              <a:buFont typeface="Helvetica Neue"/>
              <a:buChar char="•"/>
              <a:defRPr sz="3600">
                <a:solidFill>
                  <a:srgbClr val="606060"/>
                </a:solidFill>
              </a:defRPr>
            </a:lvl1pPr>
            <a:lvl2pPr marL="927100" indent="-533400" algn="l" defTabSz="1285875">
              <a:spcBef>
                <a:spcPts val="6700"/>
              </a:spcBef>
              <a:buClr>
                <a:srgbClr val="606060"/>
              </a:buClr>
              <a:buSzPct val="100000"/>
              <a:buFont typeface="Helvetica Neue"/>
              <a:buChar char="•"/>
              <a:defRPr sz="3600">
                <a:solidFill>
                  <a:srgbClr val="606060"/>
                </a:solidFill>
              </a:defRPr>
            </a:lvl2pPr>
            <a:lvl3pPr marL="1371600" indent="-533400" algn="l" defTabSz="1285875">
              <a:spcBef>
                <a:spcPts val="6700"/>
              </a:spcBef>
              <a:buClr>
                <a:srgbClr val="606060"/>
              </a:buClr>
              <a:buSzPct val="100000"/>
              <a:buFont typeface="Helvetica Neue"/>
              <a:buChar char="•"/>
              <a:defRPr sz="3600">
                <a:solidFill>
                  <a:srgbClr val="606060"/>
                </a:solidFill>
              </a:defRPr>
            </a:lvl3pPr>
            <a:lvl4pPr marL="1816100" indent="-533400" algn="l" defTabSz="1285875">
              <a:spcBef>
                <a:spcPts val="6700"/>
              </a:spcBef>
              <a:buClr>
                <a:srgbClr val="606060"/>
              </a:buClr>
              <a:buSzPct val="100000"/>
              <a:buFont typeface="Helvetica Neue"/>
              <a:buChar char="•"/>
              <a:defRPr sz="3600">
                <a:solidFill>
                  <a:srgbClr val="606060"/>
                </a:solidFill>
              </a:defRPr>
            </a:lvl4pPr>
            <a:lvl5pPr marL="2260600" indent="-533400" algn="l" defTabSz="1285875">
              <a:spcBef>
                <a:spcPts val="6700"/>
              </a:spcBef>
              <a:buClr>
                <a:srgbClr val="606060"/>
              </a:buClr>
              <a:buSzPct val="100000"/>
              <a:buFont typeface="Helvetica Neue"/>
              <a:buChar char="•"/>
              <a:defRPr sz="3600">
                <a:solidFill>
                  <a:srgbClr val="60606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itle Text"/>
          <p:cNvSpPr txBox="1">
            <a:spLocks noGrp="1"/>
          </p:cNvSpPr>
          <p:nvPr>
            <p:ph type="title"/>
          </p:nvPr>
        </p:nvSpPr>
        <p:spPr>
          <a:xfrm>
            <a:off x="3851671" y="0"/>
            <a:ext cx="16680658" cy="2428875"/>
          </a:xfrm>
          <a:prstGeom prst="rect">
            <a:avLst/>
          </a:prstGeom>
        </p:spPr>
        <p:txBody>
          <a:bodyPr lIns="71437" tIns="71437" rIns="71437" bIns="71437">
            <a:noAutofit/>
          </a:bodyPr>
          <a:lstStyle>
            <a:lvl1pPr algn="l" defTabSz="1285875">
              <a:defRPr sz="5800"/>
            </a:lvl1pPr>
          </a:lstStyle>
          <a:p>
            <a:r>
              <a:t>Title Text</a:t>
            </a:r>
          </a:p>
        </p:txBody>
      </p:sp>
      <p:sp>
        <p:nvSpPr>
          <p:cNvPr id="126"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3" name="Body Level One…"/>
          <p:cNvSpPr txBox="1">
            <a:spLocks noGrp="1"/>
          </p:cNvSpPr>
          <p:nvPr>
            <p:ph type="body" idx="1"/>
          </p:nvPr>
        </p:nvSpPr>
        <p:spPr>
          <a:xfrm>
            <a:off x="3851671" y="1214437"/>
            <a:ext cx="16680658" cy="11287126"/>
          </a:xfrm>
          <a:prstGeom prst="rect">
            <a:avLst/>
          </a:prstGeom>
        </p:spPr>
        <p:txBody>
          <a:bodyPr lIns="71437" tIns="71437" rIns="71437" bIns="71437">
            <a:noAutofit/>
          </a:bodyPr>
          <a:lstStyle>
            <a:lvl1pPr marL="369276" indent="-369276" algn="l" defTabSz="1285875">
              <a:spcBef>
                <a:spcPts val="10100"/>
              </a:spcBef>
              <a:buClr>
                <a:srgbClr val="606060"/>
              </a:buClr>
              <a:buSzPct val="100000"/>
              <a:buFont typeface="Helvetica Neue"/>
              <a:buChar char="•"/>
              <a:defRPr sz="3600">
                <a:solidFill>
                  <a:srgbClr val="606060"/>
                </a:solidFill>
              </a:defRPr>
            </a:lvl1pPr>
            <a:lvl2pPr marL="927100" indent="-533400" algn="l" defTabSz="1285875">
              <a:spcBef>
                <a:spcPts val="10100"/>
              </a:spcBef>
              <a:buClr>
                <a:srgbClr val="606060"/>
              </a:buClr>
              <a:buSzPct val="100000"/>
              <a:buFont typeface="Helvetica Neue"/>
              <a:buChar char="•"/>
              <a:defRPr sz="3600">
                <a:solidFill>
                  <a:srgbClr val="606060"/>
                </a:solidFill>
              </a:defRPr>
            </a:lvl2pPr>
            <a:lvl3pPr marL="1371600" indent="-533400" algn="l" defTabSz="1285875">
              <a:spcBef>
                <a:spcPts val="10100"/>
              </a:spcBef>
              <a:buClr>
                <a:srgbClr val="606060"/>
              </a:buClr>
              <a:buSzPct val="100000"/>
              <a:buFont typeface="Helvetica Neue"/>
              <a:buChar char="•"/>
              <a:defRPr sz="3600">
                <a:solidFill>
                  <a:srgbClr val="606060"/>
                </a:solidFill>
              </a:defRPr>
            </a:lvl3pPr>
            <a:lvl4pPr marL="1816100" indent="-533400" algn="l" defTabSz="1285875">
              <a:spcBef>
                <a:spcPts val="10100"/>
              </a:spcBef>
              <a:buClr>
                <a:srgbClr val="606060"/>
              </a:buClr>
              <a:buSzPct val="100000"/>
              <a:buFont typeface="Helvetica Neue"/>
              <a:buChar char="•"/>
              <a:defRPr sz="3600">
                <a:solidFill>
                  <a:srgbClr val="606060"/>
                </a:solidFill>
              </a:defRPr>
            </a:lvl4pPr>
            <a:lvl5pPr marL="2260600" indent="-533400" algn="l" defTabSz="1285875">
              <a:spcBef>
                <a:spcPts val="10100"/>
              </a:spcBef>
              <a:buClr>
                <a:srgbClr val="606060"/>
              </a:buClr>
              <a:buSzPct val="100000"/>
              <a:buFont typeface="Helvetica Neue"/>
              <a:buChar char="•"/>
              <a:defRPr sz="3600">
                <a:solidFill>
                  <a:srgbClr val="606060"/>
                </a:solidFill>
              </a:defRPr>
            </a:lvl5pPr>
          </a:lstStyle>
          <a:p>
            <a:r>
              <a:t>Body Level One</a:t>
            </a:r>
          </a:p>
          <a:p>
            <a:pPr lvl="1"/>
            <a:r>
              <a:t>Body Level Two</a:t>
            </a:r>
          </a:p>
          <a:p>
            <a:pPr lvl="2"/>
            <a:r>
              <a:t>Body Level Three</a:t>
            </a:r>
          </a:p>
          <a:p>
            <a:pPr lvl="3"/>
            <a:r>
              <a:t>Body Level Four</a:t>
            </a:r>
          </a:p>
          <a:p>
            <a:pPr lvl="4"/>
            <a:r>
              <a:t>Body Level Five</a:t>
            </a:r>
          </a:p>
        </p:txBody>
      </p:sp>
      <p:sp>
        <p:nvSpPr>
          <p:cNvPr id="134"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1" name="Line"/>
          <p:cNvSpPr/>
          <p:nvPr/>
        </p:nvSpPr>
        <p:spPr>
          <a:xfrm>
            <a:off x="3958828" y="2768203"/>
            <a:ext cx="16466344"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142" name="Title Text"/>
          <p:cNvSpPr txBox="1">
            <a:spLocks noGrp="1"/>
          </p:cNvSpPr>
          <p:nvPr>
            <p:ph type="title"/>
          </p:nvPr>
        </p:nvSpPr>
        <p:spPr>
          <a:xfrm>
            <a:off x="3851671" y="0"/>
            <a:ext cx="16680658" cy="2428875"/>
          </a:xfrm>
          <a:prstGeom prst="rect">
            <a:avLst/>
          </a:prstGeom>
        </p:spPr>
        <p:txBody>
          <a:bodyPr lIns="71437" tIns="71437" rIns="71437" bIns="71437">
            <a:noAutofit/>
          </a:bodyPr>
          <a:lstStyle>
            <a:lvl1pPr algn="l" defTabSz="1285875">
              <a:defRPr sz="5800"/>
            </a:lvl1pPr>
          </a:lstStyle>
          <a:p>
            <a:r>
              <a:t>Title Text</a:t>
            </a:r>
          </a:p>
        </p:txBody>
      </p:sp>
      <p:sp>
        <p:nvSpPr>
          <p:cNvPr id="143"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7" name="Line"/>
          <p:cNvSpPr/>
          <p:nvPr/>
        </p:nvSpPr>
        <p:spPr>
          <a:xfrm>
            <a:off x="3958828" y="6679406"/>
            <a:ext cx="6864698"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158" name="Body Level One…"/>
          <p:cNvSpPr txBox="1">
            <a:spLocks noGrp="1"/>
          </p:cNvSpPr>
          <p:nvPr>
            <p:ph type="body" sz="quarter" idx="1"/>
          </p:nvPr>
        </p:nvSpPr>
        <p:spPr>
          <a:xfrm>
            <a:off x="3851671" y="7054453"/>
            <a:ext cx="7143751" cy="6661547"/>
          </a:xfrm>
          <a:prstGeom prst="rect">
            <a:avLst/>
          </a:prstGeom>
        </p:spPr>
        <p:txBody>
          <a:bodyPr lIns="71437" tIns="71437" rIns="71437" bIns="71437">
            <a:noAutofit/>
          </a:bodyPr>
          <a:lstStyle>
            <a:lvl1pPr marL="482203" indent="-482203" algn="l" defTabSz="1285875">
              <a:defRPr sz="3600">
                <a:solidFill>
                  <a:srgbClr val="606060"/>
                </a:solidFill>
              </a:defRPr>
            </a:lvl1pPr>
            <a:lvl2pPr marL="482203" indent="-25003" algn="l" defTabSz="1285875">
              <a:defRPr sz="3600">
                <a:solidFill>
                  <a:srgbClr val="606060"/>
                </a:solidFill>
              </a:defRPr>
            </a:lvl2pPr>
            <a:lvl3pPr marL="482203" indent="432196" algn="l" defTabSz="1285875">
              <a:defRPr sz="3600">
                <a:solidFill>
                  <a:srgbClr val="606060"/>
                </a:solidFill>
              </a:defRPr>
            </a:lvl3pPr>
            <a:lvl4pPr marL="482203" indent="889396" algn="l" defTabSz="1285875">
              <a:defRPr sz="3600">
                <a:solidFill>
                  <a:srgbClr val="606060"/>
                </a:solidFill>
              </a:defRPr>
            </a:lvl4pPr>
            <a:lvl5pPr marL="482203" indent="1346596" algn="l" defTabSz="1285875">
              <a:defRPr sz="3600">
                <a:solidFill>
                  <a:srgbClr val="606060"/>
                </a:solidFill>
              </a:defRPr>
            </a:lvl5pPr>
          </a:lstStyle>
          <a:p>
            <a:r>
              <a:t>Body Level One</a:t>
            </a:r>
          </a:p>
          <a:p>
            <a:pPr lvl="1"/>
            <a:r>
              <a:t>Body Level Two</a:t>
            </a:r>
          </a:p>
          <a:p>
            <a:pPr lvl="2"/>
            <a:r>
              <a:t>Body Level Three</a:t>
            </a:r>
          </a:p>
          <a:p>
            <a:pPr lvl="3"/>
            <a:r>
              <a:t>Body Level Four</a:t>
            </a:r>
          </a:p>
          <a:p>
            <a:pPr lvl="4"/>
            <a:r>
              <a:t>Body Level Five</a:t>
            </a:r>
          </a:p>
        </p:txBody>
      </p:sp>
      <p:sp>
        <p:nvSpPr>
          <p:cNvPr id="159" name="Title Text"/>
          <p:cNvSpPr txBox="1">
            <a:spLocks noGrp="1"/>
          </p:cNvSpPr>
          <p:nvPr>
            <p:ph type="title"/>
          </p:nvPr>
        </p:nvSpPr>
        <p:spPr>
          <a:xfrm>
            <a:off x="3851671" y="0"/>
            <a:ext cx="7143751" cy="6322219"/>
          </a:xfrm>
          <a:prstGeom prst="rect">
            <a:avLst/>
          </a:prstGeom>
        </p:spPr>
        <p:txBody>
          <a:bodyPr lIns="71437" tIns="71437" rIns="71437" bIns="71437">
            <a:noAutofit/>
          </a:bodyPr>
          <a:lstStyle>
            <a:lvl1pPr algn="l" defTabSz="1285875">
              <a:defRPr sz="5800"/>
            </a:lvl1pPr>
          </a:lstStyle>
          <a:p>
            <a:r>
              <a:t>Title Text</a:t>
            </a:r>
          </a:p>
        </p:txBody>
      </p:sp>
      <p:sp>
        <p:nvSpPr>
          <p:cNvPr id="160"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7" name="Line"/>
          <p:cNvSpPr/>
          <p:nvPr/>
        </p:nvSpPr>
        <p:spPr>
          <a:xfrm>
            <a:off x="13658253" y="11215687"/>
            <a:ext cx="1" cy="200025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168" name="Title Text"/>
          <p:cNvSpPr txBox="1">
            <a:spLocks noGrp="1"/>
          </p:cNvSpPr>
          <p:nvPr>
            <p:ph type="title"/>
          </p:nvPr>
        </p:nvSpPr>
        <p:spPr>
          <a:xfrm>
            <a:off x="5030390" y="10572750"/>
            <a:ext cx="8143876" cy="3143250"/>
          </a:xfrm>
          <a:prstGeom prst="rect">
            <a:avLst/>
          </a:prstGeom>
        </p:spPr>
        <p:txBody>
          <a:bodyPr lIns="71437" tIns="71437" rIns="71437" bIns="71437" anchor="ctr">
            <a:noAutofit/>
          </a:bodyPr>
          <a:lstStyle>
            <a:lvl1pPr algn="r" defTabSz="1285875">
              <a:defRPr sz="5800"/>
            </a:lvl1pPr>
          </a:lstStyle>
          <a:p>
            <a:r>
              <a:t>Title Text</a:t>
            </a:r>
          </a:p>
        </p:txBody>
      </p:sp>
      <p:sp>
        <p:nvSpPr>
          <p:cNvPr id="169" name="Body Level One…"/>
          <p:cNvSpPr txBox="1">
            <a:spLocks noGrp="1"/>
          </p:cNvSpPr>
          <p:nvPr>
            <p:ph type="body" sz="quarter" idx="1"/>
          </p:nvPr>
        </p:nvSpPr>
        <p:spPr>
          <a:xfrm>
            <a:off x="14085093" y="11912203"/>
            <a:ext cx="6965157" cy="1803797"/>
          </a:xfrm>
          <a:prstGeom prst="rect">
            <a:avLst/>
          </a:prstGeom>
        </p:spPr>
        <p:txBody>
          <a:bodyPr lIns="71437" tIns="71437" rIns="71437" bIns="71437">
            <a:noAutofit/>
          </a:bodyPr>
          <a:lstStyle>
            <a:lvl1pPr marL="482203" indent="-482203" algn="l" defTabSz="1285875">
              <a:defRPr sz="3600">
                <a:solidFill>
                  <a:schemeClr val="accent1">
                    <a:lumOff val="-14980"/>
                  </a:schemeClr>
                </a:solidFill>
              </a:defRPr>
            </a:lvl1pPr>
            <a:lvl2pPr marL="482203" indent="-25003" algn="l" defTabSz="1285875">
              <a:defRPr sz="3600">
                <a:solidFill>
                  <a:schemeClr val="accent1">
                    <a:lumOff val="-14980"/>
                  </a:schemeClr>
                </a:solidFill>
              </a:defRPr>
            </a:lvl2pPr>
            <a:lvl3pPr marL="482203" indent="432196" algn="l" defTabSz="1285875">
              <a:defRPr sz="3600">
                <a:solidFill>
                  <a:schemeClr val="accent1">
                    <a:lumOff val="-14980"/>
                  </a:schemeClr>
                </a:solidFill>
              </a:defRPr>
            </a:lvl3pPr>
            <a:lvl4pPr marL="482203" indent="889396" algn="l" defTabSz="1285875">
              <a:defRPr sz="3600">
                <a:solidFill>
                  <a:schemeClr val="accent1">
                    <a:lumOff val="-14980"/>
                  </a:schemeClr>
                </a:solidFill>
              </a:defRPr>
            </a:lvl4pPr>
            <a:lvl5pPr marL="482203" indent="1346596" algn="l" defTabSz="1285875">
              <a:defRPr sz="3600">
                <a:solidFill>
                  <a:schemeClr val="accent1">
                    <a:lumOff val="-1498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70"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3851671" y="5214937"/>
            <a:ext cx="16680658" cy="3286126"/>
          </a:xfrm>
          <a:prstGeom prst="rect">
            <a:avLst/>
          </a:prstGeom>
        </p:spPr>
        <p:txBody>
          <a:bodyPr lIns="71437" tIns="71437" rIns="71437" bIns="71437" anchor="ctr">
            <a:noAutofit/>
          </a:bodyPr>
          <a:lstStyle>
            <a:lvl1pPr algn="l" defTabSz="1285875">
              <a:defRPr sz="5800"/>
            </a:lvl1pPr>
          </a:lstStyle>
          <a:p>
            <a:r>
              <a:t>Title Text</a:t>
            </a:r>
          </a:p>
        </p:txBody>
      </p:sp>
      <p:sp>
        <p:nvSpPr>
          <p:cNvPr id="178"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9" name="Line"/>
          <p:cNvSpPr/>
          <p:nvPr/>
        </p:nvSpPr>
        <p:spPr>
          <a:xfrm>
            <a:off x="3958828" y="2768203"/>
            <a:ext cx="16466344"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20" name="Slide Number"/>
          <p:cNvSpPr txBox="1">
            <a:spLocks noGrp="1"/>
          </p:cNvSpPr>
          <p:nvPr>
            <p:ph type="sldNum" sz="quarter" idx="2"/>
          </p:nvPr>
        </p:nvSpPr>
        <p:spPr>
          <a:xfrm>
            <a:off x="20342220" y="12930187"/>
            <a:ext cx="395491" cy="401588"/>
          </a:xfrm>
          <a:prstGeom prst="rect">
            <a:avLst/>
          </a:prstGeom>
        </p:spPr>
        <p:txBody>
          <a:bodyPr lIns="64293" tIns="64293" rIns="64293" bIns="64293"/>
          <a:lstStyle>
            <a:lvl1pPr algn="r" defTabSz="642937">
              <a:defRPr sz="1800">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Lab Title">
    <p:spTree>
      <p:nvGrpSpPr>
        <p:cNvPr id="1" name=""/>
        <p:cNvGrpSpPr/>
        <p:nvPr/>
      </p:nvGrpSpPr>
      <p:grpSpPr>
        <a:xfrm>
          <a:off x="0" y="0"/>
          <a:ext cx="0" cy="0"/>
          <a:chOff x="0" y="0"/>
          <a:chExt cx="0" cy="0"/>
        </a:xfrm>
      </p:grpSpPr>
      <p:sp>
        <p:nvSpPr>
          <p:cNvPr id="185" name="Line"/>
          <p:cNvSpPr/>
          <p:nvPr/>
        </p:nvSpPr>
        <p:spPr>
          <a:xfrm flipV="1">
            <a:off x="4325283" y="6140820"/>
            <a:ext cx="15779156" cy="2"/>
          </a:xfrm>
          <a:prstGeom prst="line">
            <a:avLst/>
          </a:prstGeom>
          <a:ln w="12700">
            <a:solidFill>
              <a:srgbClr val="919191"/>
            </a:solidFill>
            <a:miter lim="400000"/>
          </a:ln>
        </p:spPr>
        <p:txBody>
          <a:bodyPr lIns="71437" tIns="71437" rIns="71437" bIns="71437" anchor="ctr"/>
          <a:lstStyle/>
          <a:p>
            <a:pPr algn="l" defTabSz="642937">
              <a:defRPr sz="1600">
                <a:latin typeface="+mn-lt"/>
                <a:ea typeface="+mn-ea"/>
                <a:cs typeface="+mn-cs"/>
                <a:sym typeface="Helvetica"/>
              </a:defRPr>
            </a:pPr>
            <a:endParaRPr/>
          </a:p>
        </p:txBody>
      </p:sp>
      <p:pic>
        <p:nvPicPr>
          <p:cNvPr id="186" name="WIT_logo.png" descr="WIT_logo.png"/>
          <p:cNvPicPr>
            <a:picLocks noChangeAspect="1"/>
          </p:cNvPicPr>
          <p:nvPr/>
        </p:nvPicPr>
        <p:blipFill>
          <a:blip r:embed="rId2"/>
          <a:stretch>
            <a:fillRect/>
          </a:stretch>
        </p:blipFill>
        <p:spPr>
          <a:xfrm>
            <a:off x="4351734" y="12269390"/>
            <a:ext cx="4464845" cy="928689"/>
          </a:xfrm>
          <a:prstGeom prst="rect">
            <a:avLst/>
          </a:prstGeom>
          <a:ln w="12700">
            <a:miter lim="400000"/>
          </a:ln>
        </p:spPr>
      </p:pic>
      <p:sp>
        <p:nvSpPr>
          <p:cNvPr id="187" name="Produced…"/>
          <p:cNvSpPr txBox="1"/>
          <p:nvPr/>
        </p:nvSpPr>
        <p:spPr>
          <a:xfrm>
            <a:off x="3999392" y="6446440"/>
            <a:ext cx="3764570" cy="193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r" defTabSz="821531">
              <a:lnSpc>
                <a:spcPct val="80000"/>
              </a:lnSpc>
              <a:defRPr sz="6600">
                <a:solidFill>
                  <a:srgbClr val="AAAAAA"/>
                </a:solidFill>
                <a:latin typeface="Helvetica Neue UltraLight"/>
                <a:ea typeface="Helvetica Neue UltraLight"/>
                <a:cs typeface="Helvetica Neue UltraLight"/>
                <a:sym typeface="Helvetica Neue UltraLight"/>
              </a:defRPr>
            </a:pPr>
            <a:r>
              <a:t>Produced </a:t>
            </a:r>
          </a:p>
          <a:p>
            <a:pPr algn="r" defTabSz="821531">
              <a:lnSpc>
                <a:spcPct val="80000"/>
              </a:lnSpc>
              <a:defRPr sz="6600">
                <a:solidFill>
                  <a:srgbClr val="AAAAAA"/>
                </a:solidFill>
                <a:latin typeface="Helvetica Neue UltraLight"/>
                <a:ea typeface="Helvetica Neue UltraLight"/>
                <a:cs typeface="Helvetica Neue UltraLight"/>
                <a:sym typeface="Helvetica Neue UltraLight"/>
              </a:defRPr>
            </a:pPr>
            <a:r>
              <a:t>by</a:t>
            </a:r>
          </a:p>
        </p:txBody>
      </p:sp>
      <p:grpSp>
        <p:nvGrpSpPr>
          <p:cNvPr id="191" name="Group"/>
          <p:cNvGrpSpPr/>
          <p:nvPr/>
        </p:nvGrpSpPr>
        <p:grpSpPr>
          <a:xfrm>
            <a:off x="8261015" y="9304734"/>
            <a:ext cx="6482955" cy="1928814"/>
            <a:chOff x="0" y="0"/>
            <a:chExt cx="6482953" cy="1928812"/>
          </a:xfrm>
        </p:grpSpPr>
        <p:sp>
          <p:nvSpPr>
            <p:cNvPr id="188" name="Department of Computing, Maths &amp; Physics…"/>
            <p:cNvSpPr txBox="1"/>
            <p:nvPr/>
          </p:nvSpPr>
          <p:spPr>
            <a:xfrm>
              <a:off x="0" y="0"/>
              <a:ext cx="6482954" cy="10336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lgn="l" defTabSz="821531">
                <a:lnSpc>
                  <a:spcPct val="120000"/>
                </a:lnSpc>
                <a:defRPr sz="2400">
                  <a:solidFill>
                    <a:srgbClr val="133455"/>
                  </a:solidFill>
                </a:defRPr>
              </a:pPr>
              <a:r>
                <a:t>Department of Computing, Maths &amp; Physics</a:t>
              </a:r>
            </a:p>
            <a:p>
              <a:pPr algn="l" defTabSz="821531">
                <a:lnSpc>
                  <a:spcPct val="120000"/>
                </a:lnSpc>
                <a:defRPr sz="2400">
                  <a:solidFill>
                    <a:srgbClr val="133455"/>
                  </a:solidFill>
                </a:defRPr>
              </a:pPr>
              <a:r>
                <a:t>Waterford Institute of Technology</a:t>
              </a:r>
            </a:p>
          </p:txBody>
        </p:sp>
        <p:sp>
          <p:nvSpPr>
            <p:cNvPr id="189" name="http://www.wit.ie"/>
            <p:cNvSpPr txBox="1"/>
            <p:nvPr/>
          </p:nvSpPr>
          <p:spPr>
            <a:xfrm>
              <a:off x="0" y="1061307"/>
              <a:ext cx="1915203" cy="4245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gn="l" defTabSz="821531">
                <a:defRPr sz="1800">
                  <a:solidFill>
                    <a:srgbClr val="009999"/>
                  </a:solidFill>
                  <a:uFill>
                    <a:solidFill>
                      <a:srgbClr val="009999"/>
                    </a:solidFill>
                  </a:uFill>
                  <a:hlinkClick r:id="rId3"/>
                </a:defRPr>
              </a:lvl1pPr>
            </a:lstStyle>
            <a:p>
              <a:pPr>
                <a:defRPr>
                  <a:solidFill>
                    <a:srgbClr val="000000"/>
                  </a:solidFill>
                  <a:uFillTx/>
                </a:defRPr>
              </a:pPr>
              <a:r>
                <a:rPr>
                  <a:solidFill>
                    <a:srgbClr val="009999"/>
                  </a:solidFill>
                  <a:uFill>
                    <a:solidFill>
                      <a:srgbClr val="009999"/>
                    </a:solidFill>
                  </a:uFill>
                  <a:hlinkClick r:id="rId3"/>
                </a:rPr>
                <a:t>http://www.wit.ie</a:t>
              </a:r>
            </a:p>
          </p:txBody>
        </p:sp>
        <p:sp>
          <p:nvSpPr>
            <p:cNvPr id="190" name="http://elearning.wit.ie"/>
            <p:cNvSpPr txBox="1"/>
            <p:nvPr/>
          </p:nvSpPr>
          <p:spPr>
            <a:xfrm>
              <a:off x="0" y="1504289"/>
              <a:ext cx="2350301" cy="4245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algn="l" defTabSz="821531">
                <a:defRPr sz="1800">
                  <a:solidFill>
                    <a:srgbClr val="009999"/>
                  </a:solidFill>
                  <a:uFill>
                    <a:solidFill>
                      <a:srgbClr val="009999"/>
                    </a:solidFill>
                  </a:uFill>
                  <a:hlinkClick r:id="rId3"/>
                </a:defRPr>
              </a:lvl1pPr>
            </a:lstStyle>
            <a:p>
              <a:pPr>
                <a:defRPr>
                  <a:solidFill>
                    <a:srgbClr val="000000"/>
                  </a:solidFill>
                  <a:uFillTx/>
                </a:defRPr>
              </a:pPr>
              <a:r>
                <a:rPr>
                  <a:solidFill>
                    <a:srgbClr val="009999"/>
                  </a:solidFill>
                  <a:uFill>
                    <a:solidFill>
                      <a:srgbClr val="009999"/>
                    </a:solidFill>
                  </a:uFill>
                  <a:hlinkClick r:id="rId3"/>
                </a:rPr>
                <a:t>http://elearning.wit.ie</a:t>
              </a:r>
            </a:p>
          </p:txBody>
        </p:sp>
      </p:grpSp>
      <p:sp>
        <p:nvSpPr>
          <p:cNvPr id="192" name="Subtitle"/>
          <p:cNvSpPr txBox="1">
            <a:spLocks noGrp="1"/>
          </p:cNvSpPr>
          <p:nvPr>
            <p:ph type="body" sz="quarter" idx="21"/>
          </p:nvPr>
        </p:nvSpPr>
        <p:spPr>
          <a:xfrm>
            <a:off x="4307085" y="4875609"/>
            <a:ext cx="15787689" cy="767954"/>
          </a:xfrm>
          <a:prstGeom prst="rect">
            <a:avLst/>
          </a:prstGeom>
        </p:spPr>
        <p:txBody>
          <a:bodyPr lIns="71437" tIns="71437" rIns="71437" bIns="71437" anchor="ctr">
            <a:spAutoFit/>
          </a:bodyPr>
          <a:lstStyle>
            <a:lvl1pPr algn="l" defTabSz="821531">
              <a:defRPr sz="4200">
                <a:solidFill>
                  <a:srgbClr val="606060"/>
                </a:solidFill>
              </a:defRPr>
            </a:lvl1pPr>
          </a:lstStyle>
          <a:p>
            <a:r>
              <a:t>Subtitle</a:t>
            </a:r>
          </a:p>
        </p:txBody>
      </p:sp>
      <p:sp>
        <p:nvSpPr>
          <p:cNvPr id="193" name="Title Text"/>
          <p:cNvSpPr txBox="1">
            <a:spLocks noGrp="1"/>
          </p:cNvSpPr>
          <p:nvPr>
            <p:ph type="title"/>
          </p:nvPr>
        </p:nvSpPr>
        <p:spPr>
          <a:xfrm>
            <a:off x="4298156" y="3330773"/>
            <a:ext cx="15787688" cy="1446610"/>
          </a:xfrm>
          <a:prstGeom prst="rect">
            <a:avLst/>
          </a:prstGeom>
        </p:spPr>
        <p:txBody>
          <a:bodyPr lIns="71437" tIns="71437" rIns="71437" bIns="71437" anchor="ctr">
            <a:noAutofit/>
          </a:bodyPr>
          <a:lstStyle>
            <a:lvl1pPr algn="l" defTabSz="821531">
              <a:defRPr sz="6600">
                <a:latin typeface="Helvetica Neue"/>
                <a:ea typeface="Helvetica Neue"/>
                <a:cs typeface="Helvetica Neue"/>
                <a:sym typeface="Helvetica Neue"/>
              </a:defRPr>
            </a:lvl1pPr>
          </a:lstStyle>
          <a:p>
            <a:r>
              <a:t>Title Text</a:t>
            </a:r>
          </a:p>
        </p:txBody>
      </p:sp>
      <p:sp>
        <p:nvSpPr>
          <p:cNvPr id="194" name="Body Level One…"/>
          <p:cNvSpPr txBox="1">
            <a:spLocks noGrp="1"/>
          </p:cNvSpPr>
          <p:nvPr>
            <p:ph type="body" sz="quarter" idx="1"/>
          </p:nvPr>
        </p:nvSpPr>
        <p:spPr>
          <a:xfrm>
            <a:off x="8289726" y="6661546"/>
            <a:ext cx="8126017" cy="2786064"/>
          </a:xfrm>
          <a:prstGeom prst="rect">
            <a:avLst/>
          </a:prstGeom>
        </p:spPr>
        <p:txBody>
          <a:bodyPr lIns="71437" tIns="71437" rIns="71437" bIns="71437">
            <a:noAutofit/>
          </a:bodyPr>
          <a:lstStyle>
            <a:lvl1pPr algn="l" defTabSz="821531">
              <a:lnSpc>
                <a:spcPct val="120000"/>
              </a:lnSpc>
              <a:defRPr sz="2800"/>
            </a:lvl1pPr>
            <a:lvl2pPr algn="l" defTabSz="821531">
              <a:lnSpc>
                <a:spcPct val="120000"/>
              </a:lnSpc>
              <a:defRPr sz="2800"/>
            </a:lvl2pPr>
            <a:lvl3pPr algn="l" defTabSz="821531">
              <a:lnSpc>
                <a:spcPct val="120000"/>
              </a:lnSpc>
              <a:defRPr sz="2800"/>
            </a:lvl3pPr>
            <a:lvl4pPr algn="l" defTabSz="821531">
              <a:lnSpc>
                <a:spcPct val="120000"/>
              </a:lnSpc>
              <a:defRPr sz="2800"/>
            </a:lvl4pPr>
            <a:lvl5pPr algn="l" defTabSz="821531">
              <a:lnSpc>
                <a:spcPct val="120000"/>
              </a:lnSpc>
              <a:defRPr sz="2800"/>
            </a:lvl5p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xfrm>
            <a:off x="11952882" y="13019484"/>
            <a:ext cx="460376" cy="498476"/>
          </a:xfrm>
          <a:prstGeom prst="rect">
            <a:avLst/>
          </a:prstGeom>
        </p:spPr>
        <p:txBody>
          <a:bodyPr lIns="71437" tIns="71437" rIns="71437" bIns="71437"/>
          <a:lstStyle>
            <a:lvl1pPr defTabSz="821531">
              <a:defRPr>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Final &amp; CC">
    <p:spTree>
      <p:nvGrpSpPr>
        <p:cNvPr id="1" name=""/>
        <p:cNvGrpSpPr/>
        <p:nvPr/>
      </p:nvGrpSpPr>
      <p:grpSpPr>
        <a:xfrm>
          <a:off x="0" y="0"/>
          <a:ext cx="0" cy="0"/>
          <a:chOff x="0" y="0"/>
          <a:chExt cx="0" cy="0"/>
        </a:xfrm>
      </p:grpSpPr>
      <p:pic>
        <p:nvPicPr>
          <p:cNvPr id="202" name="WIT_logo.png" descr="WIT_logo.png"/>
          <p:cNvPicPr>
            <a:picLocks noChangeAspect="1"/>
          </p:cNvPicPr>
          <p:nvPr/>
        </p:nvPicPr>
        <p:blipFill>
          <a:blip r:embed="rId2"/>
          <a:stretch>
            <a:fillRect/>
          </a:stretch>
        </p:blipFill>
        <p:spPr>
          <a:xfrm>
            <a:off x="4351734" y="12269390"/>
            <a:ext cx="4464845" cy="928689"/>
          </a:xfrm>
          <a:prstGeom prst="rect">
            <a:avLst/>
          </a:prstGeom>
          <a:ln w="12700">
            <a:miter lim="400000"/>
          </a:ln>
        </p:spPr>
      </p:pic>
      <p:pic>
        <p:nvPicPr>
          <p:cNvPr id="203" name="esu-logo.png" descr="esu-logo.png"/>
          <p:cNvPicPr>
            <a:picLocks noChangeAspect="1"/>
          </p:cNvPicPr>
          <p:nvPr/>
        </p:nvPicPr>
        <p:blipFill>
          <a:blip r:embed="rId3"/>
          <a:stretch>
            <a:fillRect/>
          </a:stretch>
        </p:blipFill>
        <p:spPr>
          <a:xfrm>
            <a:off x="17389078" y="12412265"/>
            <a:ext cx="2643188" cy="625079"/>
          </a:xfrm>
          <a:prstGeom prst="rect">
            <a:avLst/>
          </a:prstGeom>
          <a:ln w="12700">
            <a:miter lim="400000"/>
          </a:ln>
        </p:spPr>
      </p:pic>
      <p:grpSp>
        <p:nvGrpSpPr>
          <p:cNvPr id="206" name="Group"/>
          <p:cNvGrpSpPr/>
          <p:nvPr/>
        </p:nvGrpSpPr>
        <p:grpSpPr>
          <a:xfrm>
            <a:off x="9263062" y="4513724"/>
            <a:ext cx="6000751" cy="2880058"/>
            <a:chOff x="0" y="0"/>
            <a:chExt cx="6000750" cy="2880056"/>
          </a:xfrm>
        </p:grpSpPr>
        <p:pic>
          <p:nvPicPr>
            <p:cNvPr id="204" name="by-nc.eu.png" descr="by-nc.eu.png"/>
            <p:cNvPicPr>
              <a:picLocks noChangeAspect="1"/>
            </p:cNvPicPr>
            <p:nvPr/>
          </p:nvPicPr>
          <p:blipFill>
            <a:blip r:embed="rId4"/>
            <a:stretch>
              <a:fillRect/>
            </a:stretch>
          </p:blipFill>
          <p:spPr>
            <a:xfrm>
              <a:off x="71437" y="0"/>
              <a:ext cx="4161235" cy="1455916"/>
            </a:xfrm>
            <a:prstGeom prst="rect">
              <a:avLst/>
            </a:prstGeom>
            <a:ln w="12700" cap="flat">
              <a:noFill/>
              <a:miter lim="400000"/>
            </a:ln>
            <a:effectLst/>
          </p:spPr>
        </p:pic>
        <p:sp>
          <p:nvSpPr>
            <p:cNvPr id="205" name="Except where otherwise noted, this content is licensed under a Creative Commons Attribution-NonCommercial 3.0 License.…"/>
            <p:cNvSpPr/>
            <p:nvPr/>
          </p:nvSpPr>
          <p:spPr>
            <a:xfrm>
              <a:off x="0" y="2880056"/>
              <a:ext cx="600075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p>
              <a:pPr algn="l" defTabSz="821531">
                <a:lnSpc>
                  <a:spcPct val="120000"/>
                </a:lnSpc>
                <a:defRPr sz="2200"/>
              </a:pPr>
              <a:r>
                <a:t>Except where otherwise noted, this content is licensed under a </a:t>
              </a:r>
              <a:r>
                <a:rPr>
                  <a:solidFill>
                    <a:srgbClr val="009999"/>
                  </a:solidFill>
                  <a:uFill>
                    <a:solidFill>
                      <a:srgbClr val="009999"/>
                    </a:solidFill>
                  </a:uFill>
                  <a:hlinkClick r:id="rId5"/>
                </a:rPr>
                <a:t>Creative Commons Attribution-NonCommercial 3.0 License</a:t>
              </a:r>
              <a:r>
                <a:t>. </a:t>
              </a:r>
            </a:p>
            <a:p>
              <a:pPr algn="l" defTabSz="821531">
                <a:lnSpc>
                  <a:spcPct val="120000"/>
                </a:lnSpc>
                <a:defRPr sz="2200"/>
              </a:pPr>
              <a:endParaRPr/>
            </a:p>
            <a:p>
              <a:pPr algn="l" defTabSz="821531">
                <a:lnSpc>
                  <a:spcPct val="120000"/>
                </a:lnSpc>
                <a:defRPr sz="2200"/>
              </a:pPr>
              <a:r>
                <a:t>For more information, please see </a:t>
              </a:r>
              <a:r>
                <a:rPr>
                  <a:solidFill>
                    <a:srgbClr val="009999"/>
                  </a:solidFill>
                  <a:uFill>
                    <a:solidFill>
                      <a:srgbClr val="009999"/>
                    </a:solidFill>
                  </a:uFill>
                  <a:hlinkClick r:id="rId5"/>
                </a:rPr>
                <a:t>http://creativecommons.org/licenses/by-nc/3.0/</a:t>
              </a:r>
            </a:p>
          </p:txBody>
        </p:sp>
      </p:grpSp>
      <p:sp>
        <p:nvSpPr>
          <p:cNvPr id="207" name="Slide Number"/>
          <p:cNvSpPr txBox="1">
            <a:spLocks noGrp="1"/>
          </p:cNvSpPr>
          <p:nvPr>
            <p:ph type="sldNum" sz="quarter" idx="2"/>
          </p:nvPr>
        </p:nvSpPr>
        <p:spPr>
          <a:xfrm>
            <a:off x="11952882" y="13019484"/>
            <a:ext cx="460376" cy="498476"/>
          </a:xfrm>
          <a:prstGeom prst="rect">
            <a:avLst/>
          </a:prstGeom>
        </p:spPr>
        <p:txBody>
          <a:bodyPr lIns="71437" tIns="71437" rIns="71437" bIns="71437"/>
          <a:lstStyle>
            <a:lvl1pPr defTabSz="821531">
              <a:defRPr>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Final &amp; CC">
    <p:spTree>
      <p:nvGrpSpPr>
        <p:cNvPr id="1" name=""/>
        <p:cNvGrpSpPr/>
        <p:nvPr/>
      </p:nvGrpSpPr>
      <p:grpSpPr>
        <a:xfrm>
          <a:off x="0" y="0"/>
          <a:ext cx="0" cy="0"/>
          <a:chOff x="0" y="0"/>
          <a:chExt cx="0" cy="0"/>
        </a:xfrm>
      </p:grpSpPr>
      <p:pic>
        <p:nvPicPr>
          <p:cNvPr id="214" name="WIT_logo.png" descr="WIT_logo.png"/>
          <p:cNvPicPr>
            <a:picLocks noChangeAspect="1"/>
          </p:cNvPicPr>
          <p:nvPr/>
        </p:nvPicPr>
        <p:blipFill>
          <a:blip r:embed="rId2"/>
          <a:stretch>
            <a:fillRect/>
          </a:stretch>
        </p:blipFill>
        <p:spPr>
          <a:xfrm>
            <a:off x="4351734" y="12269390"/>
            <a:ext cx="4464845" cy="928689"/>
          </a:xfrm>
          <a:prstGeom prst="rect">
            <a:avLst/>
          </a:prstGeom>
          <a:ln w="12700">
            <a:miter lim="400000"/>
          </a:ln>
        </p:spPr>
      </p:pic>
      <p:grpSp>
        <p:nvGrpSpPr>
          <p:cNvPr id="217" name="Group"/>
          <p:cNvGrpSpPr/>
          <p:nvPr/>
        </p:nvGrpSpPr>
        <p:grpSpPr>
          <a:xfrm>
            <a:off x="9263062" y="4513724"/>
            <a:ext cx="6000751" cy="2880058"/>
            <a:chOff x="0" y="0"/>
            <a:chExt cx="6000750" cy="2880056"/>
          </a:xfrm>
        </p:grpSpPr>
        <p:pic>
          <p:nvPicPr>
            <p:cNvPr id="215" name="by-nc.eu.png" descr="by-nc.eu.png"/>
            <p:cNvPicPr>
              <a:picLocks noChangeAspect="1"/>
            </p:cNvPicPr>
            <p:nvPr/>
          </p:nvPicPr>
          <p:blipFill>
            <a:blip r:embed="rId3"/>
            <a:stretch>
              <a:fillRect/>
            </a:stretch>
          </p:blipFill>
          <p:spPr>
            <a:xfrm>
              <a:off x="71437" y="0"/>
              <a:ext cx="4161235" cy="1455916"/>
            </a:xfrm>
            <a:prstGeom prst="rect">
              <a:avLst/>
            </a:prstGeom>
            <a:ln w="12700" cap="flat">
              <a:noFill/>
              <a:miter lim="400000"/>
            </a:ln>
            <a:effectLst/>
          </p:spPr>
        </p:pic>
        <p:sp>
          <p:nvSpPr>
            <p:cNvPr id="216" name="Except where otherwise noted, this content is licensed under a Creative Commons Attribution-NonCommercial 3.0 License.…"/>
            <p:cNvSpPr/>
            <p:nvPr/>
          </p:nvSpPr>
          <p:spPr>
            <a:xfrm>
              <a:off x="0" y="2880056"/>
              <a:ext cx="600075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p>
              <a:pPr algn="l" defTabSz="821531">
                <a:lnSpc>
                  <a:spcPct val="120000"/>
                </a:lnSpc>
                <a:defRPr sz="2200"/>
              </a:pPr>
              <a:r>
                <a:t>Except where otherwise noted, this content is licensed under a </a:t>
              </a:r>
              <a:r>
                <a:rPr>
                  <a:solidFill>
                    <a:srgbClr val="009999"/>
                  </a:solidFill>
                  <a:uFill>
                    <a:solidFill>
                      <a:srgbClr val="009999"/>
                    </a:solidFill>
                  </a:uFill>
                  <a:hlinkClick r:id="rId4"/>
                </a:rPr>
                <a:t>Creative Commons Attribution-NonCommercial 3.0 License</a:t>
              </a:r>
              <a:r>
                <a:t>. </a:t>
              </a:r>
            </a:p>
            <a:p>
              <a:pPr algn="l" defTabSz="821531">
                <a:lnSpc>
                  <a:spcPct val="120000"/>
                </a:lnSpc>
                <a:defRPr sz="2200"/>
              </a:pPr>
              <a:endParaRPr/>
            </a:p>
            <a:p>
              <a:pPr algn="l" defTabSz="821531">
                <a:lnSpc>
                  <a:spcPct val="120000"/>
                </a:lnSpc>
                <a:defRPr sz="2200"/>
              </a:pPr>
              <a:r>
                <a:t>For more information, please see </a:t>
              </a:r>
              <a:r>
                <a:rPr>
                  <a:solidFill>
                    <a:srgbClr val="009999"/>
                  </a:solidFill>
                  <a:uFill>
                    <a:solidFill>
                      <a:srgbClr val="009999"/>
                    </a:solidFill>
                  </a:uFill>
                  <a:hlinkClick r:id="rId4"/>
                </a:rPr>
                <a:t>http://creativecommons.org/licenses/by-nc/3.0/</a:t>
              </a:r>
            </a:p>
          </p:txBody>
        </p:sp>
      </p:grpSp>
      <p:sp>
        <p:nvSpPr>
          <p:cNvPr id="218" name="Slide Number"/>
          <p:cNvSpPr txBox="1">
            <a:spLocks noGrp="1"/>
          </p:cNvSpPr>
          <p:nvPr>
            <p:ph type="sldNum" sz="quarter" idx="2"/>
          </p:nvPr>
        </p:nvSpPr>
        <p:spPr>
          <a:xfrm>
            <a:off x="11952882" y="13019484"/>
            <a:ext cx="460376" cy="498476"/>
          </a:xfrm>
          <a:prstGeom prst="rect">
            <a:avLst/>
          </a:prstGeom>
        </p:spPr>
        <p:txBody>
          <a:bodyPr lIns="71437" tIns="71437" rIns="71437" bIns="71437"/>
          <a:lstStyle>
            <a:lvl1pPr defTabSz="821531">
              <a:defRPr>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25" name="Title Text"/>
          <p:cNvSpPr txBox="1">
            <a:spLocks noGrp="1"/>
          </p:cNvSpPr>
          <p:nvPr>
            <p:ph type="title"/>
          </p:nvPr>
        </p:nvSpPr>
        <p:spPr>
          <a:prstGeom prst="rect">
            <a:avLst/>
          </a:prstGeom>
        </p:spPr>
        <p:txBody>
          <a:bodyPr/>
          <a:lstStyle/>
          <a:p>
            <a:r>
              <a:t>Title Text</a:t>
            </a:r>
          </a:p>
        </p:txBody>
      </p:sp>
      <p:sp>
        <p:nvSpPr>
          <p:cNvPr id="226"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7" name="Line"/>
          <p:cNvSpPr/>
          <p:nvPr/>
        </p:nvSpPr>
        <p:spPr>
          <a:xfrm flipH="1">
            <a:off x="15797361" y="730002"/>
            <a:ext cx="2233" cy="11200061"/>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28" name="Line"/>
          <p:cNvSpPr/>
          <p:nvPr/>
        </p:nvSpPr>
        <p:spPr>
          <a:xfrm>
            <a:off x="15797361" y="4348757"/>
            <a:ext cx="4824264" cy="1"/>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29" name="Line"/>
          <p:cNvSpPr/>
          <p:nvPr/>
        </p:nvSpPr>
        <p:spPr>
          <a:xfrm>
            <a:off x="15797361" y="8259960"/>
            <a:ext cx="4824264" cy="1"/>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30" name="Body Level One…"/>
          <p:cNvSpPr txBox="1">
            <a:spLocks noGrp="1"/>
          </p:cNvSpPr>
          <p:nvPr>
            <p:ph type="body" sz="quarter" idx="1"/>
          </p:nvPr>
        </p:nvSpPr>
        <p:spPr>
          <a:xfrm>
            <a:off x="3655218" y="12394406"/>
            <a:ext cx="11608595" cy="1321594"/>
          </a:xfrm>
          <a:prstGeom prst="rect">
            <a:avLst/>
          </a:prstGeom>
        </p:spPr>
        <p:txBody>
          <a:bodyPr lIns="71437" tIns="71437" rIns="71437" bIns="71437">
            <a:noAutofit/>
          </a:bodyPr>
          <a:lstStyle>
            <a:lvl1pPr marL="482203" indent="-482203" algn="l" defTabSz="1285875">
              <a:defRPr sz="2800">
                <a:solidFill>
                  <a:schemeClr val="accent3">
                    <a:lumOff val="-11199"/>
                  </a:schemeClr>
                </a:solidFill>
              </a:defRPr>
            </a:lvl1pPr>
            <a:lvl2pPr marL="482203" indent="-25003" algn="l" defTabSz="1285875">
              <a:defRPr sz="2800">
                <a:solidFill>
                  <a:schemeClr val="accent3">
                    <a:lumOff val="-11199"/>
                  </a:schemeClr>
                </a:solidFill>
              </a:defRPr>
            </a:lvl2pPr>
            <a:lvl3pPr marL="482203" indent="432196" algn="l" defTabSz="1285875">
              <a:defRPr sz="2800">
                <a:solidFill>
                  <a:schemeClr val="accent3">
                    <a:lumOff val="-11199"/>
                  </a:schemeClr>
                </a:solidFill>
              </a:defRPr>
            </a:lvl3pPr>
            <a:lvl4pPr marL="482203" indent="889396" algn="l" defTabSz="1285875">
              <a:defRPr sz="2800">
                <a:solidFill>
                  <a:schemeClr val="accent3">
                    <a:lumOff val="-11199"/>
                  </a:schemeClr>
                </a:solidFill>
              </a:defRPr>
            </a:lvl4pPr>
            <a:lvl5pPr marL="482203" indent="1346596" algn="l" defTabSz="1285875">
              <a:defRPr sz="2800">
                <a:solidFill>
                  <a:schemeClr val="accent3">
                    <a:lumOff val="-11199"/>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Line"/>
          <p:cNvSpPr/>
          <p:nvPr/>
        </p:nvSpPr>
        <p:spPr>
          <a:xfrm flipH="1">
            <a:off x="12193785" y="2536031"/>
            <a:ext cx="1" cy="6072188"/>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39" name="Body Level One…"/>
          <p:cNvSpPr txBox="1">
            <a:spLocks noGrp="1"/>
          </p:cNvSpPr>
          <p:nvPr>
            <p:ph type="body" sz="quarter" idx="1"/>
          </p:nvPr>
        </p:nvSpPr>
        <p:spPr>
          <a:xfrm>
            <a:off x="3655218" y="12394406"/>
            <a:ext cx="11608595" cy="1321594"/>
          </a:xfrm>
          <a:prstGeom prst="rect">
            <a:avLst/>
          </a:prstGeom>
        </p:spPr>
        <p:txBody>
          <a:bodyPr lIns="71437" tIns="71437" rIns="71437" bIns="71437">
            <a:noAutofit/>
          </a:bodyPr>
          <a:lstStyle>
            <a:lvl1pPr marL="482203" indent="-482203" algn="l" defTabSz="1285875">
              <a:defRPr sz="2800">
                <a:solidFill>
                  <a:schemeClr val="accent3">
                    <a:lumOff val="-11199"/>
                  </a:schemeClr>
                </a:solidFill>
              </a:defRPr>
            </a:lvl1pPr>
            <a:lvl2pPr marL="482203" indent="-25003" algn="l" defTabSz="1285875">
              <a:defRPr sz="2800">
                <a:solidFill>
                  <a:schemeClr val="accent3">
                    <a:lumOff val="-11199"/>
                  </a:schemeClr>
                </a:solidFill>
              </a:defRPr>
            </a:lvl2pPr>
            <a:lvl3pPr marL="482203" indent="432196" algn="l" defTabSz="1285875">
              <a:defRPr sz="2800">
                <a:solidFill>
                  <a:schemeClr val="accent3">
                    <a:lumOff val="-11199"/>
                  </a:schemeClr>
                </a:solidFill>
              </a:defRPr>
            </a:lvl3pPr>
            <a:lvl4pPr marL="482203" indent="889396" algn="l" defTabSz="1285875">
              <a:defRPr sz="2800">
                <a:solidFill>
                  <a:schemeClr val="accent3">
                    <a:lumOff val="-11199"/>
                  </a:schemeClr>
                </a:solidFill>
              </a:defRPr>
            </a:lvl4pPr>
            <a:lvl5pPr marL="482203" indent="1346596" algn="l" defTabSz="1285875">
              <a:defRPr sz="2800">
                <a:solidFill>
                  <a:schemeClr val="accent3">
                    <a:lumOff val="-11199"/>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Line"/>
          <p:cNvSpPr/>
          <p:nvPr/>
        </p:nvSpPr>
        <p:spPr>
          <a:xfrm flipH="1">
            <a:off x="9278688" y="2500312"/>
            <a:ext cx="2235" cy="7108032"/>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48" name="Body Level One…"/>
          <p:cNvSpPr txBox="1">
            <a:spLocks noGrp="1"/>
          </p:cNvSpPr>
          <p:nvPr>
            <p:ph type="body" sz="quarter" idx="1"/>
          </p:nvPr>
        </p:nvSpPr>
        <p:spPr>
          <a:xfrm>
            <a:off x="3655218" y="12394406"/>
            <a:ext cx="11608595" cy="1321594"/>
          </a:xfrm>
          <a:prstGeom prst="rect">
            <a:avLst/>
          </a:prstGeom>
        </p:spPr>
        <p:txBody>
          <a:bodyPr lIns="71437" tIns="71437" rIns="71437" bIns="71437">
            <a:noAutofit/>
          </a:bodyPr>
          <a:lstStyle>
            <a:lvl1pPr marL="482203" indent="-482203" algn="l" defTabSz="1285875">
              <a:defRPr sz="2800">
                <a:solidFill>
                  <a:schemeClr val="accent3">
                    <a:lumOff val="-11199"/>
                  </a:schemeClr>
                </a:solidFill>
              </a:defRPr>
            </a:lvl1pPr>
            <a:lvl2pPr marL="482203" indent="-25003" algn="l" defTabSz="1285875">
              <a:defRPr sz="2800">
                <a:solidFill>
                  <a:schemeClr val="accent3">
                    <a:lumOff val="-11199"/>
                  </a:schemeClr>
                </a:solidFill>
              </a:defRPr>
            </a:lvl2pPr>
            <a:lvl3pPr marL="482203" indent="432196" algn="l" defTabSz="1285875">
              <a:defRPr sz="2800">
                <a:solidFill>
                  <a:schemeClr val="accent3">
                    <a:lumOff val="-11199"/>
                  </a:schemeClr>
                </a:solidFill>
              </a:defRPr>
            </a:lvl3pPr>
            <a:lvl4pPr marL="482203" indent="889396" algn="l" defTabSz="1285875">
              <a:defRPr sz="2800">
                <a:solidFill>
                  <a:schemeClr val="accent3">
                    <a:lumOff val="-11199"/>
                  </a:schemeClr>
                </a:solidFill>
              </a:defRPr>
            </a:lvl4pPr>
            <a:lvl5pPr marL="482203" indent="1346596" algn="l" defTabSz="1285875">
              <a:defRPr sz="2800">
                <a:solidFill>
                  <a:schemeClr val="accent3">
                    <a:lumOff val="-11199"/>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6" name="Line"/>
          <p:cNvSpPr/>
          <p:nvPr/>
        </p:nvSpPr>
        <p:spPr>
          <a:xfrm flipH="1">
            <a:off x="12171907" y="714375"/>
            <a:ext cx="2234" cy="11269266"/>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57" name="Body Level One…"/>
          <p:cNvSpPr txBox="1">
            <a:spLocks noGrp="1"/>
          </p:cNvSpPr>
          <p:nvPr>
            <p:ph type="body" sz="quarter" idx="1"/>
          </p:nvPr>
        </p:nvSpPr>
        <p:spPr>
          <a:xfrm>
            <a:off x="3655218" y="12394406"/>
            <a:ext cx="11608595" cy="1321594"/>
          </a:xfrm>
          <a:prstGeom prst="rect">
            <a:avLst/>
          </a:prstGeom>
        </p:spPr>
        <p:txBody>
          <a:bodyPr lIns="71437" tIns="71437" rIns="71437" bIns="71437">
            <a:noAutofit/>
          </a:bodyPr>
          <a:lstStyle>
            <a:lvl1pPr marL="482203" indent="-482203" algn="l" defTabSz="1285875">
              <a:defRPr sz="2800">
                <a:solidFill>
                  <a:schemeClr val="accent3">
                    <a:lumOff val="-11199"/>
                  </a:schemeClr>
                </a:solidFill>
              </a:defRPr>
            </a:lvl1pPr>
            <a:lvl2pPr marL="482203" indent="-25003" algn="l" defTabSz="1285875">
              <a:defRPr sz="2800">
                <a:solidFill>
                  <a:schemeClr val="accent3">
                    <a:lumOff val="-11199"/>
                  </a:schemeClr>
                </a:solidFill>
              </a:defRPr>
            </a:lvl2pPr>
            <a:lvl3pPr marL="482203" indent="432196" algn="l" defTabSz="1285875">
              <a:defRPr sz="2800">
                <a:solidFill>
                  <a:schemeClr val="accent3">
                    <a:lumOff val="-11199"/>
                  </a:schemeClr>
                </a:solidFill>
              </a:defRPr>
            </a:lvl3pPr>
            <a:lvl4pPr marL="482203" indent="889396" algn="l" defTabSz="1285875">
              <a:defRPr sz="2800">
                <a:solidFill>
                  <a:schemeClr val="accent3">
                    <a:lumOff val="-11199"/>
                  </a:schemeClr>
                </a:solidFill>
              </a:defRPr>
            </a:lvl4pPr>
            <a:lvl5pPr marL="482203" indent="1346596" algn="l" defTabSz="1285875">
              <a:defRPr sz="2800">
                <a:solidFill>
                  <a:schemeClr val="accent3">
                    <a:lumOff val="-11199"/>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Line"/>
          <p:cNvSpPr/>
          <p:nvPr/>
        </p:nvSpPr>
        <p:spPr>
          <a:xfrm flipH="1">
            <a:off x="9296548" y="2498079"/>
            <a:ext cx="2234" cy="7128125"/>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66" name="Line"/>
          <p:cNvSpPr/>
          <p:nvPr/>
        </p:nvSpPr>
        <p:spPr>
          <a:xfrm flipH="1">
            <a:off x="15065126" y="2498079"/>
            <a:ext cx="2233" cy="7128125"/>
          </a:xfrm>
          <a:prstGeom prst="line">
            <a:avLst/>
          </a:prstGeom>
          <a:ln w="12700">
            <a:solidFill>
              <a:srgbClr val="9A9A9A"/>
            </a:solidFill>
            <a:miter/>
          </a:ln>
        </p:spPr>
        <p:txBody>
          <a:bodyPr lIns="64293" tIns="64293" rIns="64293" bIns="64293"/>
          <a:lstStyle/>
          <a:p>
            <a:pPr algn="l" defTabSz="642937">
              <a:defRPr sz="1600">
                <a:latin typeface="+mn-lt"/>
                <a:ea typeface="+mn-ea"/>
                <a:cs typeface="+mn-cs"/>
                <a:sym typeface="Helvetica"/>
              </a:defRPr>
            </a:pPr>
            <a:endParaRPr/>
          </a:p>
        </p:txBody>
      </p:sp>
      <p:sp>
        <p:nvSpPr>
          <p:cNvPr id="67" name="Body Level One…"/>
          <p:cNvSpPr txBox="1">
            <a:spLocks noGrp="1"/>
          </p:cNvSpPr>
          <p:nvPr>
            <p:ph type="body" sz="quarter" idx="1"/>
          </p:nvPr>
        </p:nvSpPr>
        <p:spPr>
          <a:xfrm>
            <a:off x="3655218" y="12394406"/>
            <a:ext cx="11608595" cy="1321594"/>
          </a:xfrm>
          <a:prstGeom prst="rect">
            <a:avLst/>
          </a:prstGeom>
        </p:spPr>
        <p:txBody>
          <a:bodyPr lIns="71437" tIns="71437" rIns="71437" bIns="71437">
            <a:noAutofit/>
          </a:bodyPr>
          <a:lstStyle>
            <a:lvl1pPr marL="482203" indent="-482203" algn="l" defTabSz="1285875">
              <a:defRPr sz="2800">
                <a:solidFill>
                  <a:schemeClr val="accent3">
                    <a:lumOff val="-11199"/>
                  </a:schemeClr>
                </a:solidFill>
              </a:defRPr>
            </a:lvl1pPr>
            <a:lvl2pPr marL="482203" indent="-25003" algn="l" defTabSz="1285875">
              <a:defRPr sz="2800">
                <a:solidFill>
                  <a:schemeClr val="accent3">
                    <a:lumOff val="-11199"/>
                  </a:schemeClr>
                </a:solidFill>
              </a:defRPr>
            </a:lvl2pPr>
            <a:lvl3pPr marL="482203" indent="432196" algn="l" defTabSz="1285875">
              <a:defRPr sz="2800">
                <a:solidFill>
                  <a:schemeClr val="accent3">
                    <a:lumOff val="-11199"/>
                  </a:schemeClr>
                </a:solidFill>
              </a:defRPr>
            </a:lvl3pPr>
            <a:lvl4pPr marL="482203" indent="889396" algn="l" defTabSz="1285875">
              <a:defRPr sz="2800">
                <a:solidFill>
                  <a:schemeClr val="accent3">
                    <a:lumOff val="-11199"/>
                  </a:schemeClr>
                </a:solidFill>
              </a:defRPr>
            </a:lvl4pPr>
            <a:lvl5pPr marL="482203" indent="1346596" algn="l" defTabSz="1285875">
              <a:defRPr sz="2800">
                <a:solidFill>
                  <a:schemeClr val="accent3">
                    <a:lumOff val="-11199"/>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75" name="Body Level One…"/>
          <p:cNvSpPr txBox="1">
            <a:spLocks noGrp="1"/>
          </p:cNvSpPr>
          <p:nvPr>
            <p:ph type="body" sz="quarter" idx="1"/>
          </p:nvPr>
        </p:nvSpPr>
        <p:spPr>
          <a:xfrm>
            <a:off x="3655218" y="12394406"/>
            <a:ext cx="11608595" cy="1321594"/>
          </a:xfrm>
          <a:prstGeom prst="rect">
            <a:avLst/>
          </a:prstGeom>
        </p:spPr>
        <p:txBody>
          <a:bodyPr lIns="71437" tIns="71437" rIns="71437" bIns="71437">
            <a:noAutofit/>
          </a:bodyPr>
          <a:lstStyle>
            <a:lvl1pPr marL="482203" indent="-482203" algn="l" defTabSz="1285875">
              <a:defRPr sz="2800">
                <a:solidFill>
                  <a:schemeClr val="accent3">
                    <a:lumOff val="-11199"/>
                  </a:schemeClr>
                </a:solidFill>
              </a:defRPr>
            </a:lvl1pPr>
            <a:lvl2pPr marL="482203" indent="-25003" algn="l" defTabSz="1285875">
              <a:defRPr sz="2800">
                <a:solidFill>
                  <a:schemeClr val="accent3">
                    <a:lumOff val="-11199"/>
                  </a:schemeClr>
                </a:solidFill>
              </a:defRPr>
            </a:lvl2pPr>
            <a:lvl3pPr marL="482203" indent="432196" algn="l" defTabSz="1285875">
              <a:defRPr sz="2800">
                <a:solidFill>
                  <a:schemeClr val="accent3">
                    <a:lumOff val="-11199"/>
                  </a:schemeClr>
                </a:solidFill>
              </a:defRPr>
            </a:lvl3pPr>
            <a:lvl4pPr marL="482203" indent="889396" algn="l" defTabSz="1285875">
              <a:defRPr sz="2800">
                <a:solidFill>
                  <a:schemeClr val="accent3">
                    <a:lumOff val="-11199"/>
                  </a:schemeClr>
                </a:solidFill>
              </a:defRPr>
            </a:lvl4pPr>
            <a:lvl5pPr marL="482203" indent="1346596" algn="l" defTabSz="1285875">
              <a:defRPr sz="2800">
                <a:solidFill>
                  <a:schemeClr val="accent3">
                    <a:lumOff val="-11199"/>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3" name="Line"/>
          <p:cNvSpPr/>
          <p:nvPr/>
        </p:nvSpPr>
        <p:spPr>
          <a:xfrm>
            <a:off x="3958828" y="2768203"/>
            <a:ext cx="6858001" cy="1"/>
          </a:xfrm>
          <a:prstGeom prst="line">
            <a:avLst/>
          </a:prstGeom>
          <a:ln w="12700">
            <a:solidFill>
              <a:srgbClr val="888888"/>
            </a:solidFill>
            <a:miter/>
          </a:ln>
        </p:spPr>
        <p:txBody>
          <a:bodyPr lIns="64293" tIns="64293" rIns="64293" bIns="64293"/>
          <a:lstStyle/>
          <a:p>
            <a:pPr algn="l" defTabSz="642937">
              <a:defRPr sz="1600">
                <a:latin typeface="+mn-lt"/>
                <a:ea typeface="+mn-ea"/>
                <a:cs typeface="+mn-cs"/>
                <a:sym typeface="Helvetica"/>
              </a:defRPr>
            </a:pPr>
            <a:endParaRPr/>
          </a:p>
        </p:txBody>
      </p:sp>
      <p:sp>
        <p:nvSpPr>
          <p:cNvPr id="84" name="Body Level One…"/>
          <p:cNvSpPr txBox="1">
            <a:spLocks noGrp="1"/>
          </p:cNvSpPr>
          <p:nvPr>
            <p:ph type="body" sz="half" idx="1"/>
          </p:nvPr>
        </p:nvSpPr>
        <p:spPr>
          <a:xfrm>
            <a:off x="3851671" y="3268265"/>
            <a:ext cx="7143751" cy="10447735"/>
          </a:xfrm>
          <a:prstGeom prst="rect">
            <a:avLst/>
          </a:prstGeom>
        </p:spPr>
        <p:txBody>
          <a:bodyPr lIns="71437" tIns="71437" rIns="71437" bIns="71437">
            <a:noAutofit/>
          </a:bodyPr>
          <a:lstStyle>
            <a:lvl1pPr marL="369276" indent="-369276" algn="l" defTabSz="1285875">
              <a:spcBef>
                <a:spcPts val="6700"/>
              </a:spcBef>
              <a:buClr>
                <a:srgbClr val="606060"/>
              </a:buClr>
              <a:buSzPct val="100000"/>
              <a:buFont typeface="Helvetica Neue"/>
              <a:buChar char="•"/>
              <a:defRPr sz="3600">
                <a:solidFill>
                  <a:srgbClr val="606060"/>
                </a:solidFill>
              </a:defRPr>
            </a:lvl1pPr>
            <a:lvl2pPr marL="927100" indent="-533400" algn="l" defTabSz="1285875">
              <a:spcBef>
                <a:spcPts val="6700"/>
              </a:spcBef>
              <a:buClr>
                <a:srgbClr val="606060"/>
              </a:buClr>
              <a:buSzPct val="100000"/>
              <a:buFont typeface="Helvetica Neue"/>
              <a:buChar char="•"/>
              <a:defRPr sz="3600">
                <a:solidFill>
                  <a:srgbClr val="606060"/>
                </a:solidFill>
              </a:defRPr>
            </a:lvl2pPr>
            <a:lvl3pPr marL="1371600" indent="-533400" algn="l" defTabSz="1285875">
              <a:spcBef>
                <a:spcPts val="6700"/>
              </a:spcBef>
              <a:buClr>
                <a:srgbClr val="606060"/>
              </a:buClr>
              <a:buSzPct val="100000"/>
              <a:buFont typeface="Helvetica Neue"/>
              <a:buChar char="•"/>
              <a:defRPr sz="3600">
                <a:solidFill>
                  <a:srgbClr val="606060"/>
                </a:solidFill>
              </a:defRPr>
            </a:lvl3pPr>
            <a:lvl4pPr marL="1816100" indent="-533400" algn="l" defTabSz="1285875">
              <a:spcBef>
                <a:spcPts val="6700"/>
              </a:spcBef>
              <a:buClr>
                <a:srgbClr val="606060"/>
              </a:buClr>
              <a:buSzPct val="100000"/>
              <a:buFont typeface="Helvetica Neue"/>
              <a:buChar char="•"/>
              <a:defRPr sz="3600">
                <a:solidFill>
                  <a:srgbClr val="606060"/>
                </a:solidFill>
              </a:defRPr>
            </a:lvl4pPr>
            <a:lvl5pPr marL="2260600" indent="-533400" algn="l" defTabSz="1285875">
              <a:spcBef>
                <a:spcPts val="6700"/>
              </a:spcBef>
              <a:buClr>
                <a:srgbClr val="606060"/>
              </a:buClr>
              <a:buSzPct val="100000"/>
              <a:buFont typeface="Helvetica Neue"/>
              <a:buChar char="•"/>
              <a:defRPr sz="3600">
                <a:solidFill>
                  <a:srgbClr val="606060"/>
                </a:solidFill>
              </a:defRPr>
            </a:lvl5pPr>
          </a:lstStyle>
          <a:p>
            <a:r>
              <a:t>Body Level One</a:t>
            </a:r>
          </a:p>
          <a:p>
            <a:pPr lvl="1"/>
            <a:r>
              <a:t>Body Level Two</a:t>
            </a:r>
          </a:p>
          <a:p>
            <a:pPr lvl="2"/>
            <a:r>
              <a:t>Body Level Three</a:t>
            </a:r>
          </a:p>
          <a:p>
            <a:pPr lvl="3"/>
            <a:r>
              <a:t>Body Level Four</a:t>
            </a:r>
          </a:p>
          <a:p>
            <a:pPr lvl="4"/>
            <a:r>
              <a:t>Body Level Five</a:t>
            </a:r>
          </a:p>
        </p:txBody>
      </p:sp>
      <p:sp>
        <p:nvSpPr>
          <p:cNvPr id="85" name="Title Text"/>
          <p:cNvSpPr txBox="1">
            <a:spLocks noGrp="1"/>
          </p:cNvSpPr>
          <p:nvPr>
            <p:ph type="title"/>
          </p:nvPr>
        </p:nvSpPr>
        <p:spPr>
          <a:xfrm>
            <a:off x="3851671" y="0"/>
            <a:ext cx="7143751" cy="2428875"/>
          </a:xfrm>
          <a:prstGeom prst="rect">
            <a:avLst/>
          </a:prstGeom>
        </p:spPr>
        <p:txBody>
          <a:bodyPr lIns="71437" tIns="71437" rIns="71437" bIns="71437">
            <a:noAutofit/>
          </a:bodyPr>
          <a:lstStyle>
            <a:lvl1pPr algn="l" defTabSz="1285875">
              <a:defRPr sz="5800"/>
            </a:lvl1pPr>
          </a:lstStyle>
          <a:p>
            <a:r>
              <a:t>Title Text</a:t>
            </a:r>
          </a:p>
        </p:txBody>
      </p:sp>
      <p:sp>
        <p:nvSpPr>
          <p:cNvPr id="86" name="Slide Number"/>
          <p:cNvSpPr txBox="1">
            <a:spLocks noGrp="1"/>
          </p:cNvSpPr>
          <p:nvPr>
            <p:ph type="sldNum" sz="quarter" idx="2"/>
          </p:nvPr>
        </p:nvSpPr>
        <p:spPr>
          <a:xfrm>
            <a:off x="16154400" y="12344399"/>
            <a:ext cx="4267200" cy="736601"/>
          </a:xfrm>
          <a:prstGeom prst="rect">
            <a:avLst/>
          </a:prstGeom>
        </p:spPr>
        <p:txBody>
          <a:bodyPr wrap="square" lIns="64293" tIns="64293" rIns="64293" bIns="64293" anchor="ctr"/>
          <a:lstStyle>
            <a:lvl1pPr algn="r" defTabSz="1285875">
              <a:defRPr sz="16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78000" y="2298700"/>
            <a:ext cx="20828000"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3"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defTabSz="825500">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9pPr>
    </p:titleStyle>
    <p:bodyStyle>
      <a:lvl1pPr marL="0" marR="0" indent="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36" name="Slide Number"/>
          <p:cNvSpPr txBox="1">
            <a:spLocks noGrp="1"/>
          </p:cNvSpPr>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237" name="Screenshot 2021-02-04 at 06.49.10.png" descr="Screenshot 2021-02-04 at 06.49.10.png"/>
          <p:cNvPicPr>
            <a:picLocks noChangeAspect="1"/>
          </p:cNvPicPr>
          <p:nvPr/>
        </p:nvPicPr>
        <p:blipFill>
          <a:blip r:embed="rId3"/>
          <a:stretch>
            <a:fillRect/>
          </a:stretch>
        </p:blipFill>
        <p:spPr>
          <a:xfrm>
            <a:off x="7811668" y="403621"/>
            <a:ext cx="8760664" cy="1240809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9"/>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9</a:t>
            </a:r>
          </a:p>
        </p:txBody>
      </p:sp>
      <p:sp>
        <p:nvSpPr>
          <p:cNvPr id="281" name="Calculating Box Dimensions"/>
          <p:cNvSpPr txBox="1">
            <a:spLocks noGrp="1"/>
          </p:cNvSpPr>
          <p:nvPr>
            <p:ph type="title" idx="4294967295"/>
          </p:nvPr>
        </p:nvSpPr>
        <p:spPr>
          <a:xfrm>
            <a:off x="1315194" y="464343"/>
            <a:ext cx="16680657" cy="1964532"/>
          </a:xfrm>
          <a:prstGeom prst="rect">
            <a:avLst/>
          </a:prstGeom>
        </p:spPr>
        <p:txBody>
          <a:bodyPr lIns="71437" tIns="71437" rIns="71437" bIns="71437"/>
          <a:lstStyle>
            <a:lvl1pPr algn="l" defTabSz="1285875">
              <a:defRPr sz="5800"/>
            </a:lvl1pPr>
          </a:lstStyle>
          <a:p>
            <a:r>
              <a:t>Calculating Box Dimensions</a:t>
            </a:r>
          </a:p>
        </p:txBody>
      </p:sp>
      <p:sp>
        <p:nvSpPr>
          <p:cNvPr id="282" name="Block-level elements can only be rectangular.…"/>
          <p:cNvSpPr txBox="1">
            <a:spLocks noGrp="1"/>
          </p:cNvSpPr>
          <p:nvPr>
            <p:ph type="body" sz="half" idx="4294967295"/>
          </p:nvPr>
        </p:nvSpPr>
        <p:spPr>
          <a:xfrm>
            <a:off x="964063" y="3361178"/>
            <a:ext cx="9507818" cy="8307559"/>
          </a:xfrm>
          <a:prstGeom prst="rect">
            <a:avLst/>
          </a:prstGeom>
        </p:spPr>
        <p:txBody>
          <a:bodyPr lIns="71437" tIns="71437" rIns="71437" bIns="71437"/>
          <a:lstStyle/>
          <a:p>
            <a:pPr marL="254801" indent="-254801" algn="l" defTabSz="887253">
              <a:spcBef>
                <a:spcPts val="4600"/>
              </a:spcBef>
              <a:buClr>
                <a:srgbClr val="000000"/>
              </a:buClr>
              <a:buSzPct val="100000"/>
              <a:buFont typeface="Helvetica Neue"/>
              <a:buChar char="•"/>
              <a:defRPr sz="4347"/>
            </a:pPr>
            <a:r>
              <a:t>Block-level elements can only be rectangular. </a:t>
            </a:r>
          </a:p>
          <a:p>
            <a:pPr marL="254801" indent="-254801" algn="l" defTabSz="887253">
              <a:spcBef>
                <a:spcPts val="8200"/>
              </a:spcBef>
              <a:buClr>
                <a:srgbClr val="000000"/>
              </a:buClr>
              <a:buSzPct val="100000"/>
              <a:buFont typeface="Helvetica Neue"/>
              <a:buChar char="•"/>
              <a:defRPr sz="4347"/>
            </a:pPr>
            <a:r>
              <a:t>Calculate the overall dimensions of a block-level element by taking into account the height and width of the content area, as well as any margins, padding, and borders that are applied to the element.</a:t>
            </a:r>
          </a:p>
          <a:p>
            <a:pPr marL="254801" indent="-254801" algn="l" defTabSz="887253">
              <a:spcBef>
                <a:spcPts val="8200"/>
              </a:spcBef>
              <a:buClr>
                <a:srgbClr val="000000"/>
              </a:buClr>
              <a:buSzPct val="100000"/>
              <a:buFont typeface="Helvetica Neue"/>
              <a:buChar char="•"/>
              <a:defRPr sz="4347"/>
            </a:pPr>
            <a:r>
              <a:t>There are some short circuits to this!</a:t>
            </a:r>
          </a:p>
        </p:txBody>
      </p:sp>
      <p:pic>
        <p:nvPicPr>
          <p:cNvPr id="283" name="box-model-standard-small.png" descr="box-model-standard-small.png"/>
          <p:cNvPicPr>
            <a:picLocks noChangeAspect="1"/>
          </p:cNvPicPr>
          <p:nvPr/>
        </p:nvPicPr>
        <p:blipFill>
          <a:blip r:embed="rId2"/>
          <a:stretch>
            <a:fillRect/>
          </a:stretch>
        </p:blipFill>
        <p:spPr>
          <a:xfrm>
            <a:off x="11621693" y="3107531"/>
            <a:ext cx="12280901" cy="91440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10"/>
          <p:cNvSpPr txBox="1"/>
          <p:nvPr/>
        </p:nvSpPr>
        <p:spPr>
          <a:xfrm>
            <a:off x="20342220" y="12930187"/>
            <a:ext cx="395491"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10</a:t>
            </a:r>
          </a:p>
        </p:txBody>
      </p:sp>
      <p:sp>
        <p:nvSpPr>
          <p:cNvPr id="286" name="The Containing Block"/>
          <p:cNvSpPr txBox="1">
            <a:spLocks noGrp="1"/>
          </p:cNvSpPr>
          <p:nvPr>
            <p:ph type="title" idx="4294967295"/>
          </p:nvPr>
        </p:nvSpPr>
        <p:spPr>
          <a:xfrm>
            <a:off x="1568842" y="464343"/>
            <a:ext cx="16680657" cy="1964532"/>
          </a:xfrm>
          <a:prstGeom prst="rect">
            <a:avLst/>
          </a:prstGeom>
        </p:spPr>
        <p:txBody>
          <a:bodyPr lIns="71437" tIns="71437" rIns="71437" bIns="71437"/>
          <a:lstStyle>
            <a:lvl1pPr algn="l" defTabSz="1285875">
              <a:defRPr sz="5800"/>
            </a:lvl1pPr>
          </a:lstStyle>
          <a:p>
            <a:r>
              <a:t>The Containing Block</a:t>
            </a:r>
          </a:p>
        </p:txBody>
      </p:sp>
      <p:sp>
        <p:nvSpPr>
          <p:cNvPr id="287" name="CSS rendering comprises the tasks of laying out and rendering numerous boxes. Element boxes are positioned within a formatting context, which, by default, is provided by the box generated by a parent element.…"/>
          <p:cNvSpPr txBox="1">
            <a:spLocks noGrp="1"/>
          </p:cNvSpPr>
          <p:nvPr>
            <p:ph type="body" sz="half" idx="4294967295"/>
          </p:nvPr>
        </p:nvSpPr>
        <p:spPr>
          <a:xfrm>
            <a:off x="958965" y="3107531"/>
            <a:ext cx="10761137" cy="10034459"/>
          </a:xfrm>
          <a:prstGeom prst="rect">
            <a:avLst/>
          </a:prstGeom>
        </p:spPr>
        <p:txBody>
          <a:bodyPr lIns="71437" tIns="71437" rIns="71437" bIns="71437"/>
          <a:lstStyle/>
          <a:p>
            <a:pPr marL="295421" indent="-295421" algn="l" defTabSz="1028700">
              <a:spcBef>
                <a:spcPts val="5400"/>
              </a:spcBef>
              <a:buClr>
                <a:srgbClr val="000000"/>
              </a:buClr>
              <a:buSzPct val="100000"/>
              <a:buFont typeface="Helvetica Neue"/>
              <a:buChar char="•"/>
              <a:defRPr sz="3440"/>
            </a:pPr>
            <a:r>
              <a:t>CSS rendering comprises the tasks of laying out and rendering numerous boxes. Element boxes are positioned within a formatting context, which, by default, is provided by the box generated by a parent element.</a:t>
            </a:r>
          </a:p>
          <a:p>
            <a:pPr marL="295421" indent="-295421" algn="l" defTabSz="1028700">
              <a:spcBef>
                <a:spcPts val="5400"/>
              </a:spcBef>
              <a:buClr>
                <a:srgbClr val="000000"/>
              </a:buClr>
              <a:buSzPct val="100000"/>
              <a:buFont typeface="Helvetica Neue"/>
              <a:buChar char="•"/>
              <a:defRPr sz="3440"/>
            </a:pPr>
            <a:r>
              <a:t>When we specify the positions or dimensions of element boxes, we</a:t>
            </a:r>
            <a:r>
              <a:rPr>
                <a:latin typeface="Arial"/>
                <a:ea typeface="Arial"/>
                <a:cs typeface="Arial"/>
                <a:sym typeface="Arial"/>
              </a:rPr>
              <a:t>’</a:t>
            </a:r>
            <a:r>
              <a:t>re doing so relative to what</a:t>
            </a:r>
            <a:r>
              <a:rPr>
                <a:latin typeface="Arial"/>
                <a:ea typeface="Arial"/>
                <a:cs typeface="Arial"/>
                <a:sym typeface="Arial"/>
              </a:rPr>
              <a:t>’</a:t>
            </a:r>
            <a:r>
              <a:t>s known as the </a:t>
            </a:r>
            <a:r>
              <a:rPr b="1"/>
              <a:t>containing block,</a:t>
            </a:r>
            <a:r>
              <a:t> which is a very important concept in CSS layout.</a:t>
            </a:r>
          </a:p>
          <a:p>
            <a:pPr marL="295421" indent="-295421" algn="l" defTabSz="1028700">
              <a:spcBef>
                <a:spcPts val="5400"/>
              </a:spcBef>
              <a:buClr>
                <a:srgbClr val="000000"/>
              </a:buClr>
              <a:buSzPct val="100000"/>
              <a:buFont typeface="Helvetica Neue"/>
              <a:buChar char="•"/>
              <a:defRPr sz="3440"/>
            </a:pPr>
            <a:r>
              <a:t>The containing block for the root element is called the </a:t>
            </a:r>
            <a:r>
              <a:rPr b="1"/>
              <a:t>initial containing block</a:t>
            </a:r>
            <a:r>
              <a:t>, and has the same dimensions as the </a:t>
            </a:r>
            <a:r>
              <a:rPr b="1"/>
              <a:t>viewport</a:t>
            </a:r>
            <a:r>
              <a:t> - generally the browser window</a:t>
            </a:r>
          </a:p>
          <a:p>
            <a:pPr marL="295421" indent="-295421" algn="l" defTabSz="1028700">
              <a:spcBef>
                <a:spcPts val="5400"/>
              </a:spcBef>
              <a:buClr>
                <a:srgbClr val="000000"/>
              </a:buClr>
              <a:buSzPct val="100000"/>
              <a:buFont typeface="Helvetica Neue"/>
              <a:buChar char="•"/>
              <a:defRPr sz="3440"/>
            </a:pPr>
            <a:r>
              <a:t>The containing block for other elements is generally the immediate parent</a:t>
            </a:r>
          </a:p>
        </p:txBody>
      </p:sp>
      <p:pic>
        <p:nvPicPr>
          <p:cNvPr id="288" name="Screenshot 2019-01-27 at 15.02.19.png" descr="Screenshot 2019-01-27 at 15.02.19.png"/>
          <p:cNvPicPr>
            <a:picLocks noChangeAspect="1"/>
          </p:cNvPicPr>
          <p:nvPr/>
        </p:nvPicPr>
        <p:blipFill>
          <a:blip r:embed="rId2"/>
          <a:stretch>
            <a:fillRect/>
          </a:stretch>
        </p:blipFill>
        <p:spPr>
          <a:xfrm>
            <a:off x="12333690" y="2506554"/>
            <a:ext cx="11709401" cy="106680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11"/>
          <p:cNvSpPr txBox="1"/>
          <p:nvPr/>
        </p:nvSpPr>
        <p:spPr>
          <a:xfrm>
            <a:off x="20342220" y="12930187"/>
            <a:ext cx="395491"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11</a:t>
            </a:r>
          </a:p>
        </p:txBody>
      </p:sp>
      <p:sp>
        <p:nvSpPr>
          <p:cNvPr id="291" name="Collapsing Margins"/>
          <p:cNvSpPr txBox="1">
            <a:spLocks noGrp="1"/>
          </p:cNvSpPr>
          <p:nvPr>
            <p:ph type="title" idx="4294967295"/>
          </p:nvPr>
        </p:nvSpPr>
        <p:spPr>
          <a:xfrm>
            <a:off x="1501203" y="303609"/>
            <a:ext cx="16680657" cy="1964532"/>
          </a:xfrm>
          <a:prstGeom prst="rect">
            <a:avLst/>
          </a:prstGeom>
        </p:spPr>
        <p:txBody>
          <a:bodyPr lIns="71437" tIns="71437" rIns="71437" bIns="71437"/>
          <a:lstStyle>
            <a:lvl1pPr algn="l" defTabSz="1285875">
              <a:defRPr sz="5800"/>
            </a:lvl1pPr>
          </a:lstStyle>
          <a:p>
            <a:r>
              <a:t>Collapsing Margins</a:t>
            </a:r>
          </a:p>
        </p:txBody>
      </p:sp>
      <p:sp>
        <p:nvSpPr>
          <p:cNvPr id="292" name="When the vertical margins of two elements are touching, only the margin of the element with the largest margin value will be honoured, while the margin of the element with the smaller margin value will be collapsed to zero…"/>
          <p:cNvSpPr txBox="1">
            <a:spLocks noGrp="1"/>
          </p:cNvSpPr>
          <p:nvPr>
            <p:ph type="body" sz="half" idx="4294967295"/>
          </p:nvPr>
        </p:nvSpPr>
        <p:spPr>
          <a:xfrm>
            <a:off x="749970" y="3268265"/>
            <a:ext cx="10610657" cy="9769079"/>
          </a:xfrm>
          <a:prstGeom prst="rect">
            <a:avLst/>
          </a:prstGeom>
        </p:spPr>
        <p:txBody>
          <a:bodyPr lIns="71437" tIns="71437" rIns="71437" bIns="71437"/>
          <a:lstStyle/>
          <a:p>
            <a:pPr marL="369276" indent="-369276" algn="l" defTabSz="1285875">
              <a:spcBef>
                <a:spcPts val="6700"/>
              </a:spcBef>
              <a:buClr>
                <a:srgbClr val="000000"/>
              </a:buClr>
              <a:buSzPct val="100000"/>
              <a:buFont typeface="Helvetica Neue"/>
              <a:buChar char="•"/>
              <a:defRPr sz="4300"/>
            </a:pPr>
            <a:r>
              <a:t>When the vertical margins of two elements are touching, only the margin of the element with the largest margin value will be honoured, while the margin of the element with the smaller margin value will be collapsed to zero</a:t>
            </a:r>
          </a:p>
          <a:p>
            <a:pPr marL="369276" indent="-369276" algn="l" defTabSz="1285875">
              <a:spcBef>
                <a:spcPts val="4200"/>
              </a:spcBef>
              <a:buClr>
                <a:srgbClr val="000000"/>
              </a:buClr>
              <a:buSzPct val="100000"/>
              <a:buFont typeface="Helvetica Neue"/>
              <a:buChar char="•"/>
              <a:defRPr sz="4300"/>
            </a:pPr>
            <a:r>
              <a:t>In this example, the gap between the elements is only 50px, and the other (smaller if equal) margin has collapsed to zero</a:t>
            </a:r>
          </a:p>
          <a:p>
            <a:pPr marL="369276" indent="-369276" algn="l" defTabSz="1285875">
              <a:spcBef>
                <a:spcPts val="4200"/>
              </a:spcBef>
              <a:buClr>
                <a:srgbClr val="000000"/>
              </a:buClr>
              <a:buSzPct val="100000"/>
              <a:buFont typeface="Helvetica Neue"/>
              <a:buChar char="•"/>
              <a:defRPr sz="4300"/>
            </a:pPr>
            <a:r>
              <a:t>There are exceptions to this rule…</a:t>
            </a:r>
          </a:p>
        </p:txBody>
      </p:sp>
      <p:sp>
        <p:nvSpPr>
          <p:cNvPr id="293" name="&lt;h1&gt;Weekly Deals&lt;/h1&gt;…"/>
          <p:cNvSpPr txBox="1"/>
          <p:nvPr/>
        </p:nvSpPr>
        <p:spPr>
          <a:xfrm>
            <a:off x="12902213" y="1002903"/>
            <a:ext cx="9345319" cy="1258888"/>
          </a:xfrm>
          <a:prstGeom prst="rect">
            <a:avLst/>
          </a:prstGeom>
          <a:solidFill>
            <a:schemeClr val="accent3">
              <a:lumOff val="44000"/>
            </a:schemeClr>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4293" tIns="64293" rIns="64293" bIns="64293">
            <a:spAutoFit/>
          </a:bodyPr>
          <a:lstStyle/>
          <a:p>
            <a:pPr algn="l" defTabSz="642937">
              <a:defRPr sz="3800">
                <a:latin typeface="Menlo Regular"/>
                <a:ea typeface="Menlo Regular"/>
                <a:cs typeface="Menlo Regular"/>
                <a:sym typeface="Menlo Regular"/>
              </a:defRPr>
            </a:pPr>
            <a:r>
              <a:t>&lt;</a:t>
            </a:r>
            <a:r>
              <a:rPr b="1">
                <a:solidFill>
                  <a:srgbClr val="011480"/>
                </a:solidFill>
              </a:rPr>
              <a:t>h1</a:t>
            </a:r>
            <a:r>
              <a:t>&gt;Weekly Deals&lt;/</a:t>
            </a:r>
            <a:r>
              <a:rPr b="1">
                <a:solidFill>
                  <a:srgbClr val="011480"/>
                </a:solidFill>
              </a:rPr>
              <a:t>h1</a:t>
            </a:r>
            <a:r>
              <a:t>&gt;</a:t>
            </a:r>
          </a:p>
          <a:p>
            <a:pPr algn="l" defTabSz="642937">
              <a:defRPr sz="3800" b="1">
                <a:latin typeface="Menlo Regular"/>
                <a:ea typeface="Menlo Regular"/>
                <a:cs typeface="Menlo Regular"/>
                <a:sym typeface="Menlo Regular"/>
              </a:defRPr>
            </a:pPr>
            <a:r>
              <a:rPr b="0"/>
              <a:t>&lt;</a:t>
            </a:r>
            <a:r>
              <a:rPr>
                <a:solidFill>
                  <a:srgbClr val="011480"/>
                </a:solidFill>
              </a:rPr>
              <a:t>h2&gt;</a:t>
            </a:r>
            <a:r>
              <a:rPr b="0"/>
              <a:t>Business Bundle&lt;/</a:t>
            </a:r>
            <a:r>
              <a:rPr>
                <a:solidFill>
                  <a:srgbClr val="011480"/>
                </a:solidFill>
              </a:rPr>
              <a:t>h2</a:t>
            </a:r>
            <a:r>
              <a:rPr b="0"/>
              <a:t>&gt;</a:t>
            </a:r>
          </a:p>
        </p:txBody>
      </p:sp>
      <p:sp>
        <p:nvSpPr>
          <p:cNvPr id="294" name="h1 {…"/>
          <p:cNvSpPr txBox="1"/>
          <p:nvPr/>
        </p:nvSpPr>
        <p:spPr>
          <a:xfrm>
            <a:off x="12902213" y="2476603"/>
            <a:ext cx="9345319" cy="5170489"/>
          </a:xfrm>
          <a:prstGeom prst="rect">
            <a:avLst/>
          </a:prstGeom>
          <a:solidFill>
            <a:schemeClr val="accent3">
              <a:lumOff val="44000"/>
            </a:schemeClr>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4293" tIns="64293" rIns="64293" bIns="64293">
            <a:spAutoFit/>
          </a:bodyPr>
          <a:lstStyle/>
          <a:p>
            <a:pPr algn="l" defTabSz="642937">
              <a:defRPr sz="3800" b="1">
                <a:solidFill>
                  <a:srgbClr val="011480"/>
                </a:solidFill>
                <a:latin typeface="Menlo Regular"/>
                <a:ea typeface="Menlo Regular"/>
                <a:cs typeface="Menlo Regular"/>
                <a:sym typeface="Menlo Regular"/>
              </a:defRPr>
            </a:pPr>
            <a:r>
              <a:t>h1 </a:t>
            </a:r>
            <a:r>
              <a:rPr b="0">
                <a:solidFill>
                  <a:srgbClr val="000000"/>
                </a:solidFill>
              </a:rPr>
              <a:t>{</a:t>
            </a:r>
          </a:p>
          <a:p>
            <a:pPr algn="l" defTabSz="642937">
              <a:defRPr sz="3800" b="1">
                <a:solidFill>
                  <a:srgbClr val="0432FF"/>
                </a:solidFill>
                <a:latin typeface="Menlo Regular"/>
                <a:ea typeface="Menlo Regular"/>
                <a:cs typeface="Menlo Regular"/>
                <a:sym typeface="Menlo Regular"/>
              </a:defRPr>
            </a:pPr>
            <a:r>
              <a:rPr b="0">
                <a:solidFill>
                  <a:srgbClr val="000000"/>
                </a:solidFill>
              </a:rPr>
              <a:t>  </a:t>
            </a:r>
            <a:r>
              <a:t>border</a:t>
            </a:r>
            <a:r>
              <a:rPr b="0">
                <a:solidFill>
                  <a:srgbClr val="000000"/>
                </a:solidFill>
              </a:rPr>
              <a:t>: </a:t>
            </a:r>
            <a:r>
              <a:rPr>
                <a:solidFill>
                  <a:srgbClr val="018001"/>
                </a:solidFill>
              </a:rPr>
              <a:t>solid </a:t>
            </a:r>
            <a:r>
              <a:rPr b="0"/>
              <a:t>1</a:t>
            </a:r>
            <a:r>
              <a:rPr>
                <a:solidFill>
                  <a:srgbClr val="018001"/>
                </a:solidFill>
              </a:rPr>
              <a:t>px</a:t>
            </a:r>
            <a:r>
              <a:rPr b="0">
                <a:solidFill>
                  <a:srgbClr val="000000"/>
                </a:solidFill>
              </a:rPr>
              <a:t>;</a:t>
            </a:r>
          </a:p>
          <a:p>
            <a:pPr algn="l" defTabSz="642937">
              <a:defRPr sz="3800" b="1">
                <a:solidFill>
                  <a:srgbClr val="0432FF"/>
                </a:solidFill>
                <a:latin typeface="Menlo Regular"/>
                <a:ea typeface="Menlo Regular"/>
                <a:cs typeface="Menlo Regular"/>
                <a:sym typeface="Menlo Regular"/>
              </a:defRPr>
            </a:pPr>
            <a:r>
              <a:rPr b="0">
                <a:solidFill>
                  <a:srgbClr val="000000"/>
                </a:solidFill>
              </a:rPr>
              <a:t>  </a:t>
            </a:r>
            <a:r>
              <a:t>margin-bottom</a:t>
            </a:r>
            <a:r>
              <a:rPr b="0">
                <a:solidFill>
                  <a:srgbClr val="000000"/>
                </a:solidFill>
              </a:rPr>
              <a:t>: </a:t>
            </a:r>
            <a:r>
              <a:rPr b="0"/>
              <a:t>50</a:t>
            </a:r>
            <a:r>
              <a:rPr>
                <a:solidFill>
                  <a:srgbClr val="018001"/>
                </a:solidFill>
              </a:rPr>
              <a:t>px</a:t>
            </a:r>
            <a:r>
              <a:rPr b="0">
                <a:solidFill>
                  <a:srgbClr val="000000"/>
                </a:solidFill>
              </a:rPr>
              <a:t>;</a:t>
            </a:r>
          </a:p>
          <a:p>
            <a:pPr algn="l" defTabSz="642937">
              <a:defRPr sz="3800">
                <a:latin typeface="Menlo Regular"/>
                <a:ea typeface="Menlo Regular"/>
                <a:cs typeface="Menlo Regular"/>
                <a:sym typeface="Menlo Regular"/>
              </a:defRPr>
            </a:pPr>
            <a:r>
              <a:t>}</a:t>
            </a:r>
          </a:p>
          <a:p>
            <a:pPr algn="l" defTabSz="642937">
              <a:defRPr sz="3800">
                <a:latin typeface="Menlo Regular"/>
                <a:ea typeface="Menlo Regular"/>
                <a:cs typeface="Menlo Regular"/>
                <a:sym typeface="Menlo Regular"/>
              </a:defRPr>
            </a:pPr>
            <a:endParaRPr/>
          </a:p>
          <a:p>
            <a:pPr algn="l" defTabSz="642937">
              <a:defRPr sz="3800" b="1">
                <a:solidFill>
                  <a:srgbClr val="011480"/>
                </a:solidFill>
                <a:latin typeface="Menlo Regular"/>
                <a:ea typeface="Menlo Regular"/>
                <a:cs typeface="Menlo Regular"/>
                <a:sym typeface="Menlo Regular"/>
              </a:defRPr>
            </a:pPr>
            <a:r>
              <a:t>h2 </a:t>
            </a:r>
            <a:r>
              <a:rPr b="0">
                <a:solidFill>
                  <a:srgbClr val="000000"/>
                </a:solidFill>
              </a:rPr>
              <a:t>{</a:t>
            </a:r>
          </a:p>
          <a:p>
            <a:pPr algn="l" defTabSz="642937">
              <a:defRPr sz="3800" b="1">
                <a:solidFill>
                  <a:srgbClr val="0432FF"/>
                </a:solidFill>
                <a:latin typeface="Menlo Regular"/>
                <a:ea typeface="Menlo Regular"/>
                <a:cs typeface="Menlo Regular"/>
                <a:sym typeface="Menlo Regular"/>
              </a:defRPr>
            </a:pPr>
            <a:r>
              <a:rPr b="0">
                <a:solidFill>
                  <a:srgbClr val="000000"/>
                </a:solidFill>
              </a:rPr>
              <a:t>  </a:t>
            </a:r>
            <a:r>
              <a:t>border</a:t>
            </a:r>
            <a:r>
              <a:rPr b="0">
                <a:solidFill>
                  <a:srgbClr val="000000"/>
                </a:solidFill>
              </a:rPr>
              <a:t>: </a:t>
            </a:r>
            <a:r>
              <a:rPr>
                <a:solidFill>
                  <a:srgbClr val="018001"/>
                </a:solidFill>
              </a:rPr>
              <a:t>solid </a:t>
            </a:r>
            <a:r>
              <a:rPr b="0"/>
              <a:t>1</a:t>
            </a:r>
            <a:r>
              <a:rPr>
                <a:solidFill>
                  <a:srgbClr val="018001"/>
                </a:solidFill>
              </a:rPr>
              <a:t>px</a:t>
            </a:r>
            <a:r>
              <a:rPr b="0">
                <a:solidFill>
                  <a:srgbClr val="000000"/>
                </a:solidFill>
              </a:rPr>
              <a:t>;</a:t>
            </a:r>
          </a:p>
          <a:p>
            <a:pPr algn="l" defTabSz="642937">
              <a:defRPr sz="3800" b="1">
                <a:solidFill>
                  <a:srgbClr val="0432FF"/>
                </a:solidFill>
                <a:latin typeface="Menlo Regular"/>
                <a:ea typeface="Menlo Regular"/>
                <a:cs typeface="Menlo Regular"/>
                <a:sym typeface="Menlo Regular"/>
              </a:defRPr>
            </a:pPr>
            <a:r>
              <a:rPr b="0">
                <a:solidFill>
                  <a:srgbClr val="000000"/>
                </a:solidFill>
              </a:rPr>
              <a:t>  </a:t>
            </a:r>
            <a:r>
              <a:t>margin-top</a:t>
            </a:r>
            <a:r>
              <a:rPr b="0">
                <a:solidFill>
                  <a:srgbClr val="000000"/>
                </a:solidFill>
              </a:rPr>
              <a:t>: </a:t>
            </a:r>
            <a:r>
              <a:rPr b="0"/>
              <a:t>50</a:t>
            </a:r>
            <a:r>
              <a:rPr>
                <a:solidFill>
                  <a:srgbClr val="018001"/>
                </a:solidFill>
              </a:rPr>
              <a:t>px</a:t>
            </a:r>
            <a:r>
              <a:rPr b="0">
                <a:solidFill>
                  <a:srgbClr val="000000"/>
                </a:solidFill>
              </a:rPr>
              <a:t>;</a:t>
            </a:r>
          </a:p>
          <a:p>
            <a:pPr algn="l" defTabSz="642937">
              <a:defRPr sz="3800">
                <a:latin typeface="Menlo Regular"/>
                <a:ea typeface="Menlo Regular"/>
                <a:cs typeface="Menlo Regular"/>
                <a:sym typeface="Menlo Regular"/>
              </a:defRPr>
            </a:pPr>
            <a:r>
              <a:t>}</a:t>
            </a:r>
          </a:p>
        </p:txBody>
      </p:sp>
      <p:pic>
        <p:nvPicPr>
          <p:cNvPr id="295" name="Screenshot 2019-01-31 at 09.51.24.png" descr="Screenshot 2019-01-31 at 09.51.24.png"/>
          <p:cNvPicPr>
            <a:picLocks noChangeAspect="1"/>
          </p:cNvPicPr>
          <p:nvPr/>
        </p:nvPicPr>
        <p:blipFill>
          <a:blip r:embed="rId2"/>
          <a:stretch>
            <a:fillRect/>
          </a:stretch>
        </p:blipFill>
        <p:spPr>
          <a:xfrm>
            <a:off x="12748845" y="8417279"/>
            <a:ext cx="9083618" cy="3512333"/>
          </a:xfrm>
          <a:prstGeom prst="rect">
            <a:avLst/>
          </a:prstGeom>
          <a:ln w="12700">
            <a:miter lim="400000"/>
          </a:ln>
        </p:spPr>
      </p:pic>
      <p:sp>
        <p:nvSpPr>
          <p:cNvPr id="296" name="Line"/>
          <p:cNvSpPr/>
          <p:nvPr/>
        </p:nvSpPr>
        <p:spPr>
          <a:xfrm flipV="1">
            <a:off x="13003833" y="9672930"/>
            <a:ext cx="1" cy="1271588"/>
          </a:xfrm>
          <a:prstGeom prst="line">
            <a:avLst/>
          </a:prstGeom>
          <a:ln w="76200">
            <a:solidFill>
              <a:schemeClr val="accent2">
                <a:lumOff val="-8000"/>
              </a:schemeClr>
            </a:solidFill>
            <a:miter lim="400000"/>
            <a:headEnd type="arrow"/>
            <a:tailEnd type="arrow"/>
          </a:ln>
        </p:spPr>
        <p:txBody>
          <a:bodyPr lIns="64293" tIns="64293" rIns="64293" bIns="64293"/>
          <a:lstStyle/>
          <a:p>
            <a:pPr algn="l" defTabSz="642937">
              <a:defRPr sz="1600">
                <a:latin typeface="+mn-lt"/>
                <a:ea typeface="+mn-ea"/>
                <a:cs typeface="+mn-cs"/>
                <a:sym typeface="Helvetica"/>
              </a:defRPr>
            </a:pPr>
            <a:endParaRPr/>
          </a:p>
        </p:txBody>
      </p:sp>
      <p:sp>
        <p:nvSpPr>
          <p:cNvPr id="297" name="50px"/>
          <p:cNvSpPr txBox="1"/>
          <p:nvPr/>
        </p:nvSpPr>
        <p:spPr>
          <a:xfrm>
            <a:off x="13292694" y="9922053"/>
            <a:ext cx="1383501" cy="773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defRPr sz="4400"/>
            </a:lvl1pPr>
          </a:lstStyle>
          <a:p>
            <a:r>
              <a:t>50px</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pic>
        <p:nvPicPr>
          <p:cNvPr id="300" name="Screenshot 2021-02-04 at 06.49.10.png" descr="Screenshot 2021-02-04 at 06.49.10.png"/>
          <p:cNvPicPr>
            <a:picLocks noChangeAspect="1"/>
          </p:cNvPicPr>
          <p:nvPr/>
        </p:nvPicPr>
        <p:blipFill>
          <a:blip r:embed="rId2"/>
          <a:stretch>
            <a:fillRect/>
          </a:stretch>
        </p:blipFill>
        <p:spPr>
          <a:xfrm>
            <a:off x="7811668" y="403621"/>
            <a:ext cx="8760664" cy="1240809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2"/>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2</a:t>
            </a:r>
          </a:p>
        </p:txBody>
      </p:sp>
      <p:sp>
        <p:nvSpPr>
          <p:cNvPr id="240" name="Agenda"/>
          <p:cNvSpPr txBox="1">
            <a:spLocks noGrp="1"/>
          </p:cNvSpPr>
          <p:nvPr>
            <p:ph type="title" idx="4294967295"/>
          </p:nvPr>
        </p:nvSpPr>
        <p:spPr>
          <a:xfrm>
            <a:off x="3851671" y="464343"/>
            <a:ext cx="16680658" cy="1964532"/>
          </a:xfrm>
          <a:prstGeom prst="rect">
            <a:avLst/>
          </a:prstGeom>
        </p:spPr>
        <p:txBody>
          <a:bodyPr lIns="71437" tIns="71437" rIns="71437" bIns="71437"/>
          <a:lstStyle>
            <a:lvl1pPr algn="l" defTabSz="1285875">
              <a:defRPr sz="5800"/>
            </a:lvl1pPr>
          </a:lstStyle>
          <a:p>
            <a:r>
              <a:t>Agenda</a:t>
            </a:r>
          </a:p>
        </p:txBody>
      </p:sp>
      <p:sp>
        <p:nvSpPr>
          <p:cNvPr id="241" name="The DOM, HTML Parsing &amp; Rendering…"/>
          <p:cNvSpPr txBox="1"/>
          <p:nvPr/>
        </p:nvSpPr>
        <p:spPr>
          <a:xfrm>
            <a:off x="2042318" y="4277305"/>
            <a:ext cx="16116225" cy="5450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355600" indent="-355600" algn="l" defTabSz="642937">
              <a:spcBef>
                <a:spcPts val="6700"/>
              </a:spcBef>
              <a:buSzPct val="100000"/>
              <a:buFont typeface="Helvetica Neue"/>
              <a:buChar char="•"/>
              <a:defRPr sz="4800"/>
            </a:pPr>
            <a:r>
              <a:t>The DOM, HTML Parsing &amp; Rendering</a:t>
            </a:r>
          </a:p>
          <a:p>
            <a:pPr marL="355600" indent="-355600" algn="l" defTabSz="642937">
              <a:spcBef>
                <a:spcPts val="6700"/>
              </a:spcBef>
              <a:buSzPct val="100000"/>
              <a:buFont typeface="Helvetica Neue"/>
              <a:buChar char="•"/>
              <a:defRPr sz="4800"/>
            </a:pPr>
            <a:r>
              <a:t>Formatting concepts in CSS</a:t>
            </a:r>
          </a:p>
          <a:p>
            <a:pPr marL="355600" indent="-355600" algn="l" defTabSz="642937">
              <a:spcBef>
                <a:spcPts val="6700"/>
              </a:spcBef>
              <a:buSzPct val="100000"/>
              <a:buFont typeface="Helvetica Neue"/>
              <a:buChar char="•"/>
              <a:defRPr sz="4800"/>
            </a:pPr>
            <a:r>
              <a:t>A simple, worked example of multicolumn layout</a:t>
            </a:r>
          </a:p>
          <a:p>
            <a:pPr marL="355600" indent="-355600" algn="l" defTabSz="642937">
              <a:spcBef>
                <a:spcPts val="6700"/>
              </a:spcBef>
              <a:buSzPct val="100000"/>
              <a:buFont typeface="Helvetica Neue"/>
              <a:buChar char="•"/>
              <a:defRPr sz="4800"/>
            </a:pPr>
            <a:r>
              <a:t>A worked example of a </a:t>
            </a:r>
            <a:r>
              <a:rPr>
                <a:latin typeface="Arial"/>
                <a:ea typeface="Arial"/>
                <a:cs typeface="Arial"/>
                <a:sym typeface="Arial"/>
              </a:rPr>
              <a:t>“</a:t>
            </a:r>
            <a:r>
              <a:t>tabbed</a:t>
            </a:r>
            <a:r>
              <a:rPr>
                <a:latin typeface="Arial"/>
                <a:ea typeface="Arial"/>
                <a:cs typeface="Arial"/>
                <a:sym typeface="Arial"/>
              </a:rPr>
              <a:t>”</a:t>
            </a:r>
            <a:r>
              <a:t> multicolumn layout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browsers-magic-is-inside-6-638.jpg" descr="browsers-magic-is-inside-6-638.jpg"/>
          <p:cNvPicPr>
            <a:picLocks noChangeAspect="1"/>
          </p:cNvPicPr>
          <p:nvPr/>
        </p:nvPicPr>
        <p:blipFill>
          <a:blip r:embed="rId2"/>
          <a:srcRect l="13691" t="19359" r="21450" b="6174"/>
          <a:stretch>
            <a:fillRect/>
          </a:stretch>
        </p:blipFill>
        <p:spPr>
          <a:xfrm>
            <a:off x="11689414" y="3323638"/>
            <a:ext cx="12542332" cy="8103105"/>
          </a:xfrm>
          <a:prstGeom prst="rect">
            <a:avLst/>
          </a:prstGeom>
          <a:ln w="12700">
            <a:miter lim="400000"/>
          </a:ln>
        </p:spPr>
      </p:pic>
      <p:sp>
        <p:nvSpPr>
          <p:cNvPr id="244" name="3"/>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3</a:t>
            </a:r>
          </a:p>
        </p:txBody>
      </p:sp>
      <p:sp>
        <p:nvSpPr>
          <p:cNvPr id="245" name="Parsing &amp; Rendering"/>
          <p:cNvSpPr txBox="1">
            <a:spLocks noGrp="1"/>
          </p:cNvSpPr>
          <p:nvPr>
            <p:ph type="title" idx="4294967295"/>
          </p:nvPr>
        </p:nvSpPr>
        <p:spPr>
          <a:xfrm>
            <a:off x="1822490" y="248236"/>
            <a:ext cx="16680657" cy="1964532"/>
          </a:xfrm>
          <a:prstGeom prst="rect">
            <a:avLst/>
          </a:prstGeom>
        </p:spPr>
        <p:txBody>
          <a:bodyPr lIns="71437" tIns="71437" rIns="71437" bIns="71437"/>
          <a:lstStyle>
            <a:lvl1pPr algn="l" defTabSz="1285875">
              <a:defRPr sz="5800"/>
            </a:lvl1pPr>
          </a:lstStyle>
          <a:p>
            <a:r>
              <a:t>Parsing &amp; Rendering</a:t>
            </a:r>
          </a:p>
        </p:txBody>
      </p:sp>
      <p:sp>
        <p:nvSpPr>
          <p:cNvPr id="246" name="A web browser typically reads and renders HTML documents in two phases:…"/>
          <p:cNvSpPr txBox="1">
            <a:spLocks noGrp="1"/>
          </p:cNvSpPr>
          <p:nvPr>
            <p:ph type="body" sz="half" idx="4294967295"/>
          </p:nvPr>
        </p:nvSpPr>
        <p:spPr>
          <a:xfrm>
            <a:off x="543699" y="3107531"/>
            <a:ext cx="12835302" cy="9982483"/>
          </a:xfrm>
          <a:prstGeom prst="rect">
            <a:avLst/>
          </a:prstGeom>
        </p:spPr>
        <p:txBody>
          <a:bodyPr lIns="71437" tIns="71437" rIns="71437" bIns="71437"/>
          <a:lstStyle/>
          <a:p>
            <a:pPr marL="361891" indent="-361891" algn="l" defTabSz="1260157">
              <a:spcBef>
                <a:spcPts val="6600"/>
              </a:spcBef>
              <a:buClr>
                <a:srgbClr val="000000"/>
              </a:buClr>
              <a:buSzPct val="100000"/>
              <a:buFont typeface="Helvetica Neue"/>
              <a:buChar char="•"/>
              <a:defRPr sz="4214"/>
            </a:pPr>
            <a:r>
              <a:t>A web browser typically reads and renders HTML documents in two phases: </a:t>
            </a:r>
          </a:p>
          <a:p>
            <a:pPr marL="784098" lvl="1" indent="-348488" algn="l" defTabSz="1260157">
              <a:spcBef>
                <a:spcPts val="6600"/>
              </a:spcBef>
              <a:buClr>
                <a:srgbClr val="000000"/>
              </a:buClr>
              <a:buSzPct val="100000"/>
              <a:buFont typeface="Helvetica Neue"/>
              <a:buChar char="•"/>
              <a:defRPr sz="4214"/>
            </a:pPr>
            <a:r>
              <a:t>the parsing phase </a:t>
            </a:r>
          </a:p>
          <a:p>
            <a:pPr marL="784098" lvl="1" indent="-348488" algn="l" defTabSz="1260157">
              <a:spcBef>
                <a:spcPts val="6600"/>
              </a:spcBef>
              <a:buClr>
                <a:srgbClr val="000000"/>
              </a:buClr>
              <a:buSzPct val="100000"/>
              <a:buFont typeface="Helvetica Neue"/>
              <a:buChar char="•"/>
              <a:defRPr sz="4214"/>
            </a:pPr>
            <a:r>
              <a:t>the rendering phase.</a:t>
            </a:r>
          </a:p>
          <a:p>
            <a:pPr marL="361891" indent="-361891" algn="l" defTabSz="1260157">
              <a:spcBef>
                <a:spcPts val="6600"/>
              </a:spcBef>
              <a:buClr>
                <a:srgbClr val="000000"/>
              </a:buClr>
              <a:buSzPct val="100000"/>
              <a:buFont typeface="Helvetica Neue"/>
              <a:buChar char="•"/>
              <a:defRPr sz="4214"/>
            </a:pPr>
            <a:r>
              <a:t>During the parsing phase, the browser reads the markup in the document, breaks it down into components, and builds a Document Object Model (DOM) tree.</a:t>
            </a:r>
          </a:p>
          <a:p>
            <a:pPr marL="361891" indent="-361891" algn="l" defTabSz="1260157">
              <a:spcBef>
                <a:spcPts val="6600"/>
              </a:spcBef>
              <a:buClr>
                <a:srgbClr val="000000"/>
              </a:buClr>
              <a:buSzPct val="100000"/>
              <a:buFont typeface="Helvetica Neue"/>
              <a:buChar char="•"/>
              <a:defRPr sz="4214"/>
            </a:pPr>
            <a:r>
              <a:t>The DOM is a in-memory data structure, typically traversed by Java Script code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4"/>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4</a:t>
            </a:r>
          </a:p>
        </p:txBody>
      </p:sp>
      <p:sp>
        <p:nvSpPr>
          <p:cNvPr id="249" name="DOM Tree"/>
          <p:cNvSpPr txBox="1">
            <a:spLocks noGrp="1"/>
          </p:cNvSpPr>
          <p:nvPr>
            <p:ph type="title" idx="4294967295"/>
          </p:nvPr>
        </p:nvSpPr>
        <p:spPr>
          <a:xfrm>
            <a:off x="3851671" y="464343"/>
            <a:ext cx="16680658" cy="1964532"/>
          </a:xfrm>
          <a:prstGeom prst="rect">
            <a:avLst/>
          </a:prstGeom>
        </p:spPr>
        <p:txBody>
          <a:bodyPr lIns="71437" tIns="71437" rIns="71437" bIns="71437"/>
          <a:lstStyle>
            <a:lvl1pPr algn="l" defTabSz="1285875">
              <a:defRPr sz="5800"/>
            </a:lvl1pPr>
          </a:lstStyle>
          <a:p>
            <a:r>
              <a:t>DOM Tree</a:t>
            </a:r>
          </a:p>
        </p:txBody>
      </p:sp>
      <p:sp>
        <p:nvSpPr>
          <p:cNvPr id="250" name="Each object in the DOM tree is called a node.…"/>
          <p:cNvSpPr txBox="1">
            <a:spLocks noGrp="1"/>
          </p:cNvSpPr>
          <p:nvPr>
            <p:ph type="body" sz="half" idx="4294967295"/>
          </p:nvPr>
        </p:nvSpPr>
        <p:spPr>
          <a:xfrm>
            <a:off x="1647967" y="3326975"/>
            <a:ext cx="9504953" cy="10108407"/>
          </a:xfrm>
          <a:prstGeom prst="rect">
            <a:avLst/>
          </a:prstGeom>
        </p:spPr>
        <p:txBody>
          <a:bodyPr lIns="71437" tIns="71437" rIns="71437" bIns="71437"/>
          <a:lstStyle/>
          <a:p>
            <a:pPr marL="369276" indent="-369276" algn="l" defTabSz="1285875">
              <a:spcBef>
                <a:spcPts val="6700"/>
              </a:spcBef>
              <a:buClr>
                <a:srgbClr val="000000"/>
              </a:buClr>
              <a:buSzPct val="100000"/>
              <a:buFont typeface="Helvetica Neue"/>
              <a:buChar char="•"/>
              <a:defRPr sz="4700"/>
            </a:pPr>
            <a:r>
              <a:t>Each object in the DOM tree is called a node. </a:t>
            </a:r>
          </a:p>
          <a:p>
            <a:pPr marL="369276" indent="-369276" algn="l" defTabSz="1285875">
              <a:spcBef>
                <a:spcPts val="4600"/>
              </a:spcBef>
              <a:buClr>
                <a:srgbClr val="000000"/>
              </a:buClr>
              <a:buSzPct val="100000"/>
              <a:buFont typeface="Helvetica Neue"/>
              <a:buChar char="•"/>
              <a:defRPr sz="4700"/>
            </a:pPr>
            <a:r>
              <a:t>At the top of the tree is a document node, which contains an element node called the root node</a:t>
            </a:r>
          </a:p>
          <a:p>
            <a:pPr marL="369276" indent="-369276" algn="l" defTabSz="1285875">
              <a:spcBef>
                <a:spcPts val="4600"/>
              </a:spcBef>
              <a:buClr>
                <a:srgbClr val="000000"/>
              </a:buClr>
              <a:buSzPct val="100000"/>
              <a:buFont typeface="Helvetica Neue"/>
              <a:buChar char="•"/>
              <a:defRPr sz="4700"/>
            </a:pPr>
            <a:r>
              <a:t>It branches into two child nodes—head and body—which then branch into other children.</a:t>
            </a:r>
          </a:p>
        </p:txBody>
      </p:sp>
      <p:pic>
        <p:nvPicPr>
          <p:cNvPr id="251" name="image.png" descr="image.png"/>
          <p:cNvPicPr>
            <a:picLocks noChangeAspect="1"/>
          </p:cNvPicPr>
          <p:nvPr/>
        </p:nvPicPr>
        <p:blipFill>
          <a:blip r:embed="rId2"/>
          <a:stretch>
            <a:fillRect/>
          </a:stretch>
        </p:blipFill>
        <p:spPr>
          <a:xfrm>
            <a:off x="12827278" y="5403026"/>
            <a:ext cx="9376173" cy="5482829"/>
          </a:xfrm>
          <a:prstGeom prst="rect">
            <a:avLst/>
          </a:prstGeom>
          <a:ln w="12700">
            <a:miter lim="400000"/>
          </a:ln>
        </p:spPr>
      </p:pic>
      <p:sp>
        <p:nvSpPr>
          <p:cNvPr id="252" name="&lt;!DOCTYPE html&gt;…"/>
          <p:cNvSpPr txBox="1"/>
          <p:nvPr/>
        </p:nvSpPr>
        <p:spPr>
          <a:xfrm>
            <a:off x="14629939" y="530562"/>
            <a:ext cx="7647113" cy="3494088"/>
          </a:xfrm>
          <a:prstGeom prst="rect">
            <a:avLst/>
          </a:prstGeom>
          <a:solidFill>
            <a:schemeClr val="accent3">
              <a:lumOff val="44000"/>
            </a:schemeClr>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p>
            <a:pPr algn="l" defTabSz="642937">
              <a:defRPr sz="2000">
                <a:latin typeface="Menlo Regular"/>
                <a:ea typeface="Menlo Regular"/>
                <a:cs typeface="Menlo Regular"/>
                <a:sym typeface="Menlo Regular"/>
              </a:defRPr>
            </a:pPr>
            <a:r>
              <a:t>&lt;!DOCTYPE </a:t>
            </a:r>
            <a:r>
              <a:rPr b="1">
                <a:solidFill>
                  <a:srgbClr val="0432FF"/>
                </a:solidFill>
              </a:rPr>
              <a:t>html</a:t>
            </a:r>
            <a:r>
              <a:t>&gt;</a:t>
            </a:r>
          </a:p>
          <a:p>
            <a:pPr algn="l" defTabSz="642937">
              <a:defRPr sz="2000" b="1">
                <a:solidFill>
                  <a:srgbClr val="011480"/>
                </a:solidFill>
                <a:latin typeface="Menlo Regular"/>
                <a:ea typeface="Menlo Regular"/>
                <a:cs typeface="Menlo Regular"/>
                <a:sym typeface="Menlo Regular"/>
              </a:defRPr>
            </a:pPr>
            <a:r>
              <a:rPr b="0">
                <a:solidFill>
                  <a:srgbClr val="000000"/>
                </a:solidFill>
              </a:rPr>
              <a:t>&lt;</a:t>
            </a:r>
            <a:r>
              <a:t>html</a:t>
            </a:r>
            <a:r>
              <a:rPr b="0">
                <a:solidFill>
                  <a:srgbClr val="000000"/>
                </a:solidFill>
              </a:rPr>
              <a:t>&gt;</a:t>
            </a:r>
          </a:p>
          <a:p>
            <a:pPr algn="l" defTabSz="642937">
              <a:defRPr sz="2000" b="1">
                <a:solidFill>
                  <a:srgbClr val="011480"/>
                </a:solidFill>
                <a:latin typeface="Menlo Regular"/>
                <a:ea typeface="Menlo Regular"/>
                <a:cs typeface="Menlo Regular"/>
                <a:sym typeface="Menlo Regular"/>
              </a:defRPr>
            </a:pPr>
            <a:r>
              <a:rPr b="0">
                <a:solidFill>
                  <a:srgbClr val="000000"/>
                </a:solidFill>
              </a:rPr>
              <a:t>  &lt;</a:t>
            </a:r>
            <a:r>
              <a:t>head</a:t>
            </a:r>
            <a:r>
              <a:rPr b="0">
                <a:solidFill>
                  <a:srgbClr val="000000"/>
                </a:solidFill>
              </a:rPr>
              <a:t>&gt;</a:t>
            </a:r>
          </a:p>
          <a:p>
            <a:pPr algn="l" defTabSz="642937">
              <a:defRPr sz="2000">
                <a:latin typeface="Menlo Regular"/>
                <a:ea typeface="Menlo Regular"/>
                <a:cs typeface="Menlo Regular"/>
                <a:sym typeface="Menlo Regular"/>
              </a:defRPr>
            </a:pPr>
            <a:r>
              <a:t>    &lt;</a:t>
            </a:r>
            <a:r>
              <a:rPr b="1">
                <a:solidFill>
                  <a:srgbClr val="011480"/>
                </a:solidFill>
              </a:rPr>
              <a:t>title</a:t>
            </a:r>
            <a:r>
              <a:t>&gt;Widgets&lt;/</a:t>
            </a:r>
            <a:r>
              <a:rPr b="1">
                <a:solidFill>
                  <a:srgbClr val="011480"/>
                </a:solidFill>
              </a:rPr>
              <a:t>title</a:t>
            </a:r>
            <a:r>
              <a:t>&gt;</a:t>
            </a:r>
          </a:p>
          <a:p>
            <a:pPr algn="l" defTabSz="642937">
              <a:defRPr sz="2000">
                <a:latin typeface="Menlo Regular"/>
                <a:ea typeface="Menlo Regular"/>
                <a:cs typeface="Menlo Regular"/>
                <a:sym typeface="Menlo Regular"/>
              </a:defRPr>
            </a:pPr>
            <a:r>
              <a:t>  &lt;/</a:t>
            </a:r>
            <a:r>
              <a:rPr b="1">
                <a:solidFill>
                  <a:srgbClr val="011480"/>
                </a:solidFill>
              </a:rPr>
              <a:t>head</a:t>
            </a:r>
            <a:r>
              <a:t>&gt;</a:t>
            </a:r>
          </a:p>
          <a:p>
            <a:pPr algn="l" defTabSz="642937">
              <a:defRPr sz="2000" b="1">
                <a:solidFill>
                  <a:srgbClr val="011480"/>
                </a:solidFill>
                <a:latin typeface="Menlo Regular"/>
                <a:ea typeface="Menlo Regular"/>
                <a:cs typeface="Menlo Regular"/>
                <a:sym typeface="Menlo Regular"/>
              </a:defRPr>
            </a:pPr>
            <a:r>
              <a:rPr b="0">
                <a:solidFill>
                  <a:srgbClr val="000000"/>
                </a:solidFill>
              </a:rPr>
              <a:t>  &lt;</a:t>
            </a:r>
            <a:r>
              <a:t>body</a:t>
            </a:r>
            <a:r>
              <a:rPr b="0">
                <a:solidFill>
                  <a:srgbClr val="000000"/>
                </a:solidFill>
              </a:rPr>
              <a:t>&gt;</a:t>
            </a:r>
          </a:p>
          <a:p>
            <a:pPr algn="l" defTabSz="642937">
              <a:defRPr sz="2000">
                <a:latin typeface="Menlo Regular"/>
                <a:ea typeface="Menlo Regular"/>
                <a:cs typeface="Menlo Regular"/>
                <a:sym typeface="Menlo Regular"/>
              </a:defRPr>
            </a:pPr>
            <a:r>
              <a:t>    &lt;</a:t>
            </a:r>
            <a:r>
              <a:rPr b="1">
                <a:solidFill>
                  <a:srgbClr val="011480"/>
                </a:solidFill>
              </a:rPr>
              <a:t>h1</a:t>
            </a:r>
            <a:r>
              <a:t>&gt;Widgets&lt;/</a:t>
            </a:r>
            <a:r>
              <a:rPr b="1">
                <a:solidFill>
                  <a:srgbClr val="011480"/>
                </a:solidFill>
              </a:rPr>
              <a:t>h1</a:t>
            </a:r>
            <a:r>
              <a:t>&gt;</a:t>
            </a:r>
          </a:p>
          <a:p>
            <a:pPr algn="l" defTabSz="642937">
              <a:defRPr sz="2000">
                <a:latin typeface="Menlo Regular"/>
                <a:ea typeface="Menlo Regular"/>
                <a:cs typeface="Menlo Regular"/>
                <a:sym typeface="Menlo Regular"/>
              </a:defRPr>
            </a:pPr>
            <a:r>
              <a:t>    &lt;</a:t>
            </a:r>
            <a:r>
              <a:rPr b="1">
                <a:solidFill>
                  <a:srgbClr val="011480"/>
                </a:solidFill>
              </a:rPr>
              <a:t>p</a:t>
            </a:r>
            <a:r>
              <a:t>&gt;Welcome to Widgets, the number one company</a:t>
            </a:r>
          </a:p>
          <a:p>
            <a:pPr algn="l" defTabSz="642937">
              <a:defRPr sz="2000">
                <a:latin typeface="Menlo Regular"/>
                <a:ea typeface="Menlo Regular"/>
                <a:cs typeface="Menlo Regular"/>
                <a:sym typeface="Menlo Regular"/>
              </a:defRPr>
            </a:pPr>
            <a:r>
              <a:t>      in the world for selling widgets!&lt;/</a:t>
            </a:r>
            <a:r>
              <a:rPr b="1">
                <a:solidFill>
                  <a:srgbClr val="011480"/>
                </a:solidFill>
              </a:rPr>
              <a:t>p</a:t>
            </a:r>
            <a:r>
              <a:t>&gt;</a:t>
            </a:r>
          </a:p>
          <a:p>
            <a:pPr algn="l" defTabSz="642937">
              <a:defRPr sz="2000">
                <a:latin typeface="Menlo Regular"/>
                <a:ea typeface="Menlo Regular"/>
                <a:cs typeface="Menlo Regular"/>
                <a:sym typeface="Menlo Regular"/>
              </a:defRPr>
            </a:pPr>
            <a:r>
              <a:t>  &lt;/</a:t>
            </a:r>
            <a:r>
              <a:rPr b="1">
                <a:solidFill>
                  <a:srgbClr val="011480"/>
                </a:solidFill>
              </a:rPr>
              <a:t>body</a:t>
            </a:r>
            <a:r>
              <a:t>&gt;</a:t>
            </a:r>
          </a:p>
          <a:p>
            <a:pPr algn="l" defTabSz="642937">
              <a:defRPr sz="2000" b="1">
                <a:solidFill>
                  <a:srgbClr val="011480"/>
                </a:solidFill>
                <a:latin typeface="Menlo Regular"/>
                <a:ea typeface="Menlo Regular"/>
                <a:cs typeface="Menlo Regular"/>
                <a:sym typeface="Menlo Regular"/>
              </a:defRPr>
            </a:pPr>
            <a:r>
              <a:rPr b="0">
                <a:solidFill>
                  <a:srgbClr val="000000"/>
                </a:solidFill>
              </a:rPr>
              <a:t>&lt;/</a:t>
            </a:r>
            <a:r>
              <a:t>html</a:t>
            </a:r>
            <a:r>
              <a:rPr b="0">
                <a:solidFill>
                  <a:srgbClr val="000000"/>
                </a:solidFill>
              </a:rPr>
              <a:t>&gt;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5"/>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5</a:t>
            </a:r>
          </a:p>
        </p:txBody>
      </p:sp>
      <p:sp>
        <p:nvSpPr>
          <p:cNvPr id="255" name="Parents, Grandparents, Children, Grandchildren, Siblings"/>
          <p:cNvSpPr txBox="1">
            <a:spLocks noGrp="1"/>
          </p:cNvSpPr>
          <p:nvPr>
            <p:ph type="title" idx="4294967295"/>
          </p:nvPr>
        </p:nvSpPr>
        <p:spPr>
          <a:xfrm>
            <a:off x="823306" y="-233708"/>
            <a:ext cx="14003980" cy="2804872"/>
          </a:xfrm>
          <a:prstGeom prst="rect">
            <a:avLst/>
          </a:prstGeom>
        </p:spPr>
        <p:txBody>
          <a:bodyPr lIns="71437" tIns="71437" rIns="71437" bIns="71437"/>
          <a:lstStyle>
            <a:lvl1pPr algn="l" defTabSz="1285875">
              <a:defRPr sz="5800"/>
            </a:lvl1pPr>
          </a:lstStyle>
          <a:p>
            <a:r>
              <a:t>Parents, Grandparents, Children, Grandchildren, Siblings</a:t>
            </a:r>
          </a:p>
        </p:txBody>
      </p:sp>
      <p:sp>
        <p:nvSpPr>
          <p:cNvPr id="256" name="A child node is structurally subordinate to its parent node - the child’s tags are nested inside the tags of the parent.…"/>
          <p:cNvSpPr txBox="1">
            <a:spLocks noGrp="1"/>
          </p:cNvSpPr>
          <p:nvPr>
            <p:ph type="body" sz="half" idx="4294967295"/>
          </p:nvPr>
        </p:nvSpPr>
        <p:spPr>
          <a:xfrm>
            <a:off x="626663" y="3507621"/>
            <a:ext cx="14003980" cy="9360005"/>
          </a:xfrm>
          <a:prstGeom prst="rect">
            <a:avLst/>
          </a:prstGeom>
        </p:spPr>
        <p:txBody>
          <a:bodyPr lIns="71437" tIns="71437" rIns="71437" bIns="71437"/>
          <a:lstStyle/>
          <a:p>
            <a:pPr marL="365584" indent="-365584" algn="l" defTabSz="1273016">
              <a:spcBef>
                <a:spcPts val="6600"/>
              </a:spcBef>
              <a:buClr>
                <a:srgbClr val="000000"/>
              </a:buClr>
              <a:buSzPct val="100000"/>
              <a:buFont typeface="Helvetica Neue"/>
              <a:buChar char="•"/>
              <a:defRPr sz="4653"/>
            </a:pPr>
            <a:r>
              <a:t>A child node is structurally subordinate to its parent node - the child</a:t>
            </a:r>
            <a:r>
              <a:rPr>
                <a:latin typeface="Arial"/>
                <a:ea typeface="Arial"/>
                <a:cs typeface="Arial"/>
                <a:sym typeface="Arial"/>
              </a:rPr>
              <a:t>’</a:t>
            </a:r>
            <a:r>
              <a:t>s tags are nested inside the tags of the parent. </a:t>
            </a:r>
          </a:p>
          <a:p>
            <a:pPr marL="365584" indent="-365584" algn="l" defTabSz="1273016">
              <a:spcBef>
                <a:spcPts val="7300"/>
              </a:spcBef>
              <a:buClr>
                <a:srgbClr val="000000"/>
              </a:buClr>
              <a:buSzPct val="100000"/>
              <a:buFont typeface="Helvetica Neue"/>
              <a:buChar char="•"/>
              <a:defRPr sz="4653"/>
            </a:pPr>
            <a:r>
              <a:t>A node can be called a descendant node if it</a:t>
            </a:r>
            <a:r>
              <a:rPr>
                <a:latin typeface="Arial"/>
                <a:ea typeface="Arial"/>
                <a:cs typeface="Arial"/>
                <a:sym typeface="Arial"/>
              </a:rPr>
              <a:t>’</a:t>
            </a:r>
            <a:r>
              <a:t>s a child, grandchild, and so on, of another node. </a:t>
            </a:r>
          </a:p>
          <a:p>
            <a:pPr marL="365584" indent="-365584" algn="l" defTabSz="1273016">
              <a:spcBef>
                <a:spcPts val="7300"/>
              </a:spcBef>
              <a:buClr>
                <a:srgbClr val="000000"/>
              </a:buClr>
              <a:buSzPct val="100000"/>
              <a:buFont typeface="Helvetica Neue"/>
              <a:buChar char="•"/>
              <a:defRPr sz="4653"/>
            </a:pPr>
            <a:r>
              <a:t>A node can be called an ancestor node if it</a:t>
            </a:r>
            <a:r>
              <a:rPr>
                <a:latin typeface="Arial"/>
                <a:ea typeface="Arial"/>
                <a:cs typeface="Arial"/>
                <a:sym typeface="Arial"/>
              </a:rPr>
              <a:t>’</a:t>
            </a:r>
            <a:r>
              <a:t>s a parent, grandparent, and so on, of another node.  </a:t>
            </a:r>
          </a:p>
          <a:p>
            <a:pPr marL="365584" indent="-365584" algn="l" defTabSz="1273016">
              <a:spcBef>
                <a:spcPts val="7300"/>
              </a:spcBef>
              <a:buClr>
                <a:srgbClr val="000000"/>
              </a:buClr>
              <a:buSzPct val="100000"/>
              <a:buFont typeface="Helvetica Neue"/>
              <a:buChar char="•"/>
              <a:defRPr sz="4653"/>
            </a:pPr>
            <a:r>
              <a:t>Nodes that have the same parent are called siblings. .</a:t>
            </a:r>
          </a:p>
        </p:txBody>
      </p:sp>
      <p:pic>
        <p:nvPicPr>
          <p:cNvPr id="257" name="image.png" descr="image.png"/>
          <p:cNvPicPr>
            <a:picLocks noChangeAspect="1"/>
          </p:cNvPicPr>
          <p:nvPr/>
        </p:nvPicPr>
        <p:blipFill>
          <a:blip r:embed="rId2"/>
          <a:stretch>
            <a:fillRect/>
          </a:stretch>
        </p:blipFill>
        <p:spPr>
          <a:xfrm>
            <a:off x="14960079" y="4317113"/>
            <a:ext cx="8691259" cy="5081775"/>
          </a:xfrm>
          <a:prstGeom prst="rect">
            <a:avLst/>
          </a:prstGeom>
          <a:ln w="12700">
            <a:miter lim="400000"/>
          </a:ln>
        </p:spPr>
      </p:pic>
      <p:sp>
        <p:nvSpPr>
          <p:cNvPr id="258" name="Inheritance"/>
          <p:cNvSpPr txBox="1"/>
          <p:nvPr/>
        </p:nvSpPr>
        <p:spPr>
          <a:xfrm>
            <a:off x="17407471" y="1044522"/>
            <a:ext cx="3796475" cy="996964"/>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p>
            <a:r>
              <a:t>Inheritance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6"/>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6</a:t>
            </a:r>
          </a:p>
        </p:txBody>
      </p:sp>
      <p:sp>
        <p:nvSpPr>
          <p:cNvPr id="261" name="Block &amp; Inline"/>
          <p:cNvSpPr txBox="1">
            <a:spLocks noGrp="1"/>
          </p:cNvSpPr>
          <p:nvPr>
            <p:ph type="title" idx="4294967295"/>
          </p:nvPr>
        </p:nvSpPr>
        <p:spPr>
          <a:xfrm>
            <a:off x="1687211" y="58507"/>
            <a:ext cx="16680657" cy="1964532"/>
          </a:xfrm>
          <a:prstGeom prst="rect">
            <a:avLst/>
          </a:prstGeom>
        </p:spPr>
        <p:txBody>
          <a:bodyPr lIns="71437" tIns="71437" rIns="71437" bIns="71437"/>
          <a:lstStyle>
            <a:lvl1pPr algn="l" defTabSz="1285875">
              <a:defRPr sz="5800"/>
            </a:lvl1pPr>
          </a:lstStyle>
          <a:p>
            <a:r>
              <a:t>Block &amp; Inline</a:t>
            </a:r>
          </a:p>
        </p:txBody>
      </p:sp>
      <p:sp>
        <p:nvSpPr>
          <p:cNvPr id="262" name="When the DOM tree has been constructed, and any CSS style sheets have been loaded and parsed, the browser starts the rendering phase.…"/>
          <p:cNvSpPr txBox="1">
            <a:spLocks noGrp="1"/>
          </p:cNvSpPr>
          <p:nvPr>
            <p:ph type="body" sz="half" idx="4294967295"/>
          </p:nvPr>
        </p:nvSpPr>
        <p:spPr>
          <a:xfrm>
            <a:off x="656172" y="3225900"/>
            <a:ext cx="13042530" cy="10033939"/>
          </a:xfrm>
          <a:prstGeom prst="rect">
            <a:avLst/>
          </a:prstGeom>
        </p:spPr>
        <p:txBody>
          <a:bodyPr lIns="71437" tIns="71437" rIns="71437" bIns="71437"/>
          <a:lstStyle/>
          <a:p>
            <a:pPr marL="361891" indent="-361891" algn="l" defTabSz="1260157">
              <a:spcBef>
                <a:spcPts val="6600"/>
              </a:spcBef>
              <a:buClr>
                <a:srgbClr val="000000"/>
              </a:buClr>
              <a:buSzPct val="100000"/>
              <a:buFont typeface="Helvetica Neue"/>
              <a:buChar char="•"/>
              <a:defRPr sz="4214"/>
            </a:pPr>
            <a:r>
              <a:t>When the DOM tree has been constructed, and any CSS style sheets have been loaded and parsed, the browser starts the rendering phase. </a:t>
            </a:r>
          </a:p>
          <a:p>
            <a:pPr marL="361891" indent="-361891" algn="l" defTabSz="1260157">
              <a:spcBef>
                <a:spcPts val="3400"/>
              </a:spcBef>
              <a:buClr>
                <a:srgbClr val="000000"/>
              </a:buClr>
              <a:buSzPct val="100000"/>
              <a:buFont typeface="Helvetica Neue"/>
              <a:buChar char="•"/>
              <a:defRPr sz="4214"/>
            </a:pPr>
            <a:r>
              <a:t>Each node in the DOM tree will be rendered as zero or more boxes.</a:t>
            </a:r>
          </a:p>
          <a:p>
            <a:pPr marL="361891" indent="-361891" algn="l" defTabSz="1260157">
              <a:spcBef>
                <a:spcPts val="3400"/>
              </a:spcBef>
              <a:buClr>
                <a:srgbClr val="000000"/>
              </a:buClr>
              <a:buSzPct val="100000"/>
              <a:buFont typeface="Helvetica Neue"/>
              <a:buChar char="•"/>
              <a:defRPr sz="4214"/>
            </a:pPr>
            <a:r>
              <a:t>A  box is always rectangular, it has four sides with a 90° angle between each side.</a:t>
            </a:r>
          </a:p>
          <a:p>
            <a:pPr marL="361891" indent="-361891" algn="l" defTabSz="1260157">
              <a:spcBef>
                <a:spcPts val="3400"/>
              </a:spcBef>
              <a:buClr>
                <a:srgbClr val="000000"/>
              </a:buClr>
              <a:buSzPct val="100000"/>
              <a:buFont typeface="Helvetica Neue"/>
              <a:buChar char="•"/>
              <a:defRPr sz="4214"/>
            </a:pPr>
            <a:r>
              <a:t>HTML Elements are either block-level or inline-level.</a:t>
            </a:r>
          </a:p>
          <a:p>
            <a:pPr marL="797501" lvl="1" indent="-361891" algn="l" defTabSz="1260157">
              <a:spcBef>
                <a:spcPts val="3400"/>
              </a:spcBef>
              <a:buClr>
                <a:srgbClr val="000000"/>
              </a:buClr>
              <a:buSzPct val="100000"/>
              <a:buFont typeface="Helvetica Neue"/>
              <a:buChar char="•"/>
              <a:defRPr sz="4214"/>
            </a:pPr>
            <a:r>
              <a:t>block-level HTML elements generate block boxes - with line breaks between them </a:t>
            </a:r>
          </a:p>
          <a:p>
            <a:pPr marL="797501" lvl="1" indent="-361891" algn="l" defTabSz="1260157">
              <a:spcBef>
                <a:spcPts val="3400"/>
              </a:spcBef>
              <a:buClr>
                <a:srgbClr val="000000"/>
              </a:buClr>
              <a:buSzPct val="100000"/>
              <a:buFont typeface="Helvetica Neue"/>
              <a:buChar char="•"/>
              <a:defRPr sz="4214"/>
            </a:pPr>
            <a:r>
              <a:t>inline-level HTML elements generate inline boxes - without line breaks</a:t>
            </a:r>
          </a:p>
        </p:txBody>
      </p:sp>
      <p:pic>
        <p:nvPicPr>
          <p:cNvPr id="263" name="type_el.png" descr="type_el.png"/>
          <p:cNvPicPr>
            <a:picLocks noChangeAspect="1"/>
          </p:cNvPicPr>
          <p:nvPr/>
        </p:nvPicPr>
        <p:blipFill>
          <a:blip r:embed="rId2"/>
          <a:stretch>
            <a:fillRect/>
          </a:stretch>
        </p:blipFill>
        <p:spPr>
          <a:xfrm>
            <a:off x="14075387" y="5066138"/>
            <a:ext cx="10111027" cy="405158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lide Number"/>
          <p:cNvSpPr txBox="1">
            <a:spLocks noGrp="1"/>
          </p:cNvSpPr>
          <p:nvPr>
            <p:ph type="sldNum" sz="quarter" idx="2"/>
          </p:nvPr>
        </p:nvSpPr>
        <p:spPr>
          <a:xfrm>
            <a:off x="20469321" y="12930187"/>
            <a:ext cx="268390" cy="4015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266" name="inline-block-and-positioning-in-css-4-638.jpg" descr="inline-block-and-positioning-in-css-4-638.jpg"/>
          <p:cNvPicPr>
            <a:picLocks noChangeAspect="1"/>
          </p:cNvPicPr>
          <p:nvPr/>
        </p:nvPicPr>
        <p:blipFill>
          <a:blip r:embed="rId2"/>
          <a:stretch>
            <a:fillRect/>
          </a:stretch>
        </p:blipFill>
        <p:spPr>
          <a:xfrm>
            <a:off x="4070418" y="617448"/>
            <a:ext cx="16667293" cy="1251353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7"/>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7</a:t>
            </a:r>
          </a:p>
        </p:txBody>
      </p:sp>
      <p:sp>
        <p:nvSpPr>
          <p:cNvPr id="269" name="CSS Box Model"/>
          <p:cNvSpPr txBox="1">
            <a:spLocks noGrp="1"/>
          </p:cNvSpPr>
          <p:nvPr>
            <p:ph type="title" idx="4294967295"/>
          </p:nvPr>
        </p:nvSpPr>
        <p:spPr>
          <a:xfrm>
            <a:off x="3851671" y="464343"/>
            <a:ext cx="16680658" cy="1964532"/>
          </a:xfrm>
          <a:prstGeom prst="rect">
            <a:avLst/>
          </a:prstGeom>
        </p:spPr>
        <p:txBody>
          <a:bodyPr lIns="71437" tIns="71437" rIns="71437" bIns="71437"/>
          <a:lstStyle>
            <a:lvl1pPr algn="l" defTabSz="1285875">
              <a:defRPr sz="5800"/>
            </a:lvl1pPr>
          </a:lstStyle>
          <a:p>
            <a:r>
              <a:t>CSS Box Model</a:t>
            </a:r>
          </a:p>
        </p:txBody>
      </p:sp>
      <p:sp>
        <p:nvSpPr>
          <p:cNvPr id="270" name="Some key concepts:…"/>
          <p:cNvSpPr txBox="1">
            <a:spLocks noGrp="1"/>
          </p:cNvSpPr>
          <p:nvPr>
            <p:ph type="body" idx="4294967295"/>
          </p:nvPr>
        </p:nvSpPr>
        <p:spPr>
          <a:xfrm>
            <a:off x="974455" y="3391720"/>
            <a:ext cx="22435090" cy="9160572"/>
          </a:xfrm>
          <a:prstGeom prst="rect">
            <a:avLst/>
          </a:prstGeom>
        </p:spPr>
        <p:txBody>
          <a:bodyPr lIns="71437" tIns="71437" rIns="71437" bIns="71437"/>
          <a:lstStyle/>
          <a:p>
            <a:pPr marL="369276" indent="-369276" algn="l" defTabSz="1285875">
              <a:spcBef>
                <a:spcPts val="6700"/>
              </a:spcBef>
              <a:buClr>
                <a:srgbClr val="000000"/>
              </a:buClr>
              <a:buSzPct val="100000"/>
              <a:buFont typeface="Helvetica Neue"/>
              <a:buChar char="•"/>
              <a:defRPr sz="4500"/>
            </a:pPr>
            <a:r>
              <a:t>Some key concepts:</a:t>
            </a:r>
          </a:p>
          <a:p>
            <a:pPr marL="806449" lvl="1" indent="-361949" algn="l" defTabSz="1285875">
              <a:spcBef>
                <a:spcPts val="6700"/>
              </a:spcBef>
              <a:buClr>
                <a:srgbClr val="000000"/>
              </a:buClr>
              <a:buSzPct val="100000"/>
              <a:buFont typeface="Helvetica Neue"/>
              <a:buChar char="•"/>
              <a:defRPr sz="4500"/>
            </a:pPr>
            <a:r>
              <a:t>Box Terminology</a:t>
            </a:r>
          </a:p>
          <a:p>
            <a:pPr marL="806449" lvl="1" indent="-361949" algn="l" defTabSz="1285875">
              <a:spcBef>
                <a:spcPts val="6700"/>
              </a:spcBef>
              <a:buClr>
                <a:srgbClr val="000000"/>
              </a:buClr>
              <a:buSzPct val="100000"/>
              <a:buFont typeface="Helvetica Neue"/>
              <a:buChar char="•"/>
              <a:defRPr sz="4500"/>
            </a:pPr>
            <a:r>
              <a:t>Calculating Box Dimensions</a:t>
            </a:r>
          </a:p>
          <a:p>
            <a:pPr marL="806449" lvl="1" indent="-361949" algn="l" defTabSz="1285875">
              <a:spcBef>
                <a:spcPts val="6700"/>
              </a:spcBef>
              <a:buClr>
                <a:srgbClr val="000000"/>
              </a:buClr>
              <a:buSzPct val="100000"/>
              <a:buFont typeface="Helvetica Neue"/>
              <a:buChar char="•"/>
              <a:defRPr sz="4500"/>
            </a:pPr>
            <a:r>
              <a:t>The Containing Block</a:t>
            </a:r>
          </a:p>
          <a:p>
            <a:pPr marL="806449" lvl="1" indent="-361949" algn="l" defTabSz="1285875">
              <a:spcBef>
                <a:spcPts val="6700"/>
              </a:spcBef>
              <a:buClr>
                <a:srgbClr val="000000"/>
              </a:buClr>
              <a:buSzPct val="100000"/>
              <a:buFont typeface="Helvetica Neue"/>
              <a:buChar char="•"/>
              <a:defRPr sz="4500"/>
            </a:pPr>
            <a:r>
              <a:t>Collapsing Margins</a:t>
            </a:r>
          </a:p>
        </p:txBody>
      </p:sp>
      <p:pic>
        <p:nvPicPr>
          <p:cNvPr id="271" name="box-model.png" descr="box-model.png"/>
          <p:cNvPicPr>
            <a:picLocks noChangeAspect="1"/>
          </p:cNvPicPr>
          <p:nvPr/>
        </p:nvPicPr>
        <p:blipFill>
          <a:blip r:embed="rId2"/>
          <a:stretch>
            <a:fillRect/>
          </a:stretch>
        </p:blipFill>
        <p:spPr>
          <a:xfrm>
            <a:off x="10498848" y="4780088"/>
            <a:ext cx="13030201" cy="816610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8"/>
          <p:cNvSpPr txBox="1"/>
          <p:nvPr/>
        </p:nvSpPr>
        <p:spPr>
          <a:xfrm>
            <a:off x="20469321" y="12930187"/>
            <a:ext cx="268390" cy="401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4293" tIns="64293" rIns="64293" bIns="64293">
            <a:spAutoFit/>
          </a:bodyPr>
          <a:lstStyle>
            <a:lvl1pPr algn="r" defTabSz="642937">
              <a:defRPr sz="1800"/>
            </a:lvl1pPr>
          </a:lstStyle>
          <a:p>
            <a:pPr>
              <a:defRPr sz="2400"/>
            </a:pPr>
            <a:r>
              <a:rPr sz="1800"/>
              <a:t>8</a:t>
            </a:r>
          </a:p>
        </p:txBody>
      </p:sp>
      <p:sp>
        <p:nvSpPr>
          <p:cNvPr id="274" name="Box Terminology"/>
          <p:cNvSpPr txBox="1">
            <a:spLocks noGrp="1"/>
          </p:cNvSpPr>
          <p:nvPr>
            <p:ph type="title" idx="4294967295"/>
          </p:nvPr>
        </p:nvSpPr>
        <p:spPr>
          <a:xfrm>
            <a:off x="3851671" y="464343"/>
            <a:ext cx="16680658" cy="1964532"/>
          </a:xfrm>
          <a:prstGeom prst="rect">
            <a:avLst/>
          </a:prstGeom>
        </p:spPr>
        <p:txBody>
          <a:bodyPr lIns="71437" tIns="71437" rIns="71437" bIns="71437"/>
          <a:lstStyle>
            <a:lvl1pPr algn="l" defTabSz="1285875">
              <a:defRPr sz="5800"/>
            </a:lvl1pPr>
          </a:lstStyle>
          <a:p>
            <a:r>
              <a:t>Box Terminology</a:t>
            </a:r>
          </a:p>
        </p:txBody>
      </p:sp>
      <p:sp>
        <p:nvSpPr>
          <p:cNvPr id="275" name="The content area in the centre, the padding around the content area, the border area, and the margin area."/>
          <p:cNvSpPr txBox="1">
            <a:spLocks noGrp="1"/>
          </p:cNvSpPr>
          <p:nvPr>
            <p:ph type="body" sz="quarter" idx="4294967295"/>
          </p:nvPr>
        </p:nvSpPr>
        <p:spPr>
          <a:xfrm>
            <a:off x="1088100" y="3107531"/>
            <a:ext cx="12800037" cy="2262081"/>
          </a:xfrm>
          <a:prstGeom prst="rect">
            <a:avLst/>
          </a:prstGeom>
        </p:spPr>
        <p:txBody>
          <a:bodyPr lIns="71437" tIns="71437" rIns="71437" bIns="71437"/>
          <a:lstStyle>
            <a:lvl1pPr marL="369276" indent="-369276" algn="l" defTabSz="1285875">
              <a:spcBef>
                <a:spcPts val="6700"/>
              </a:spcBef>
              <a:buClr>
                <a:srgbClr val="000000"/>
              </a:buClr>
              <a:buSzPct val="100000"/>
              <a:buFont typeface="Helvetica Neue"/>
              <a:buChar char="•"/>
              <a:defRPr sz="4600"/>
            </a:lvl1pPr>
          </a:lstStyle>
          <a:p>
            <a:r>
              <a:t>The content area in the centre, the padding around the content area, the border area, and the margin area.</a:t>
            </a:r>
          </a:p>
        </p:txBody>
      </p:sp>
      <p:sp>
        <p:nvSpPr>
          <p:cNvPr id="276" name=".box  {…"/>
          <p:cNvSpPr/>
          <p:nvPr/>
        </p:nvSpPr>
        <p:spPr>
          <a:xfrm>
            <a:off x="14542386" y="1183495"/>
            <a:ext cx="9214495" cy="4991101"/>
          </a:xfrm>
          <a:prstGeom prst="rect">
            <a:avLst/>
          </a:prstGeom>
          <a:solidFill>
            <a:schemeClr val="accent3">
              <a:lumOff val="44000"/>
            </a:schemeClr>
          </a:solidFill>
          <a:ln w="12700">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algn="l" defTabSz="642937">
              <a:defRPr sz="4700"/>
            </a:pPr>
            <a:r>
              <a:rPr>
                <a:latin typeface="Courier"/>
                <a:ea typeface="Courier"/>
                <a:cs typeface="Courier"/>
                <a:sym typeface="Courier"/>
              </a:rPr>
              <a:t>.box  {</a:t>
            </a:r>
          </a:p>
          <a:p>
            <a:pPr algn="l" defTabSz="642937">
              <a:defRPr sz="4700"/>
            </a:pPr>
            <a:r>
              <a:rPr>
                <a:latin typeface="Courier"/>
                <a:ea typeface="Courier"/>
                <a:cs typeface="Courier"/>
                <a:sym typeface="Courier"/>
              </a:rPr>
              <a:t>  width: 300px;</a:t>
            </a:r>
          </a:p>
          <a:p>
            <a:pPr algn="l" defTabSz="642937">
              <a:defRPr sz="4700"/>
            </a:pPr>
            <a:r>
              <a:rPr>
                <a:latin typeface="Courier"/>
                <a:ea typeface="Courier"/>
                <a:cs typeface="Courier"/>
                <a:sym typeface="Courier"/>
              </a:rPr>
              <a:t>  height: 200px;</a:t>
            </a:r>
          </a:p>
          <a:p>
            <a:pPr algn="l" defTabSz="642937">
              <a:defRPr sz="4700"/>
            </a:pPr>
            <a:r>
              <a:rPr>
                <a:latin typeface="Courier"/>
                <a:ea typeface="Courier"/>
                <a:cs typeface="Courier"/>
                <a:sym typeface="Courier"/>
              </a:rPr>
              <a:t>  padding: 10px;</a:t>
            </a:r>
          </a:p>
          <a:p>
            <a:pPr algn="l" defTabSz="642937">
              <a:defRPr sz="4700"/>
            </a:pPr>
            <a:r>
              <a:rPr>
                <a:latin typeface="Courier"/>
                <a:ea typeface="Courier"/>
                <a:cs typeface="Courier"/>
                <a:sym typeface="Courier"/>
              </a:rPr>
              <a:t>  border: 1px solid #000;</a:t>
            </a:r>
          </a:p>
          <a:p>
            <a:pPr algn="l" defTabSz="642937">
              <a:defRPr sz="4700"/>
            </a:pPr>
            <a:r>
              <a:rPr>
                <a:latin typeface="Courier"/>
                <a:ea typeface="Courier"/>
                <a:cs typeface="Courier"/>
                <a:sym typeface="Courier"/>
              </a:rPr>
              <a:t>  margin: 15px;</a:t>
            </a:r>
          </a:p>
          <a:p>
            <a:pPr algn="l" defTabSz="642937">
              <a:defRPr sz="4700"/>
            </a:pPr>
            <a:r>
              <a:rPr>
                <a:latin typeface="Courier"/>
                <a:ea typeface="Courier"/>
                <a:cs typeface="Courier"/>
                <a:sym typeface="Courier"/>
              </a:rPr>
              <a:t>}</a:t>
            </a:r>
          </a:p>
        </p:txBody>
      </p:sp>
      <p:pic>
        <p:nvPicPr>
          <p:cNvPr id="277" name="image.png" descr="image.png"/>
          <p:cNvPicPr>
            <a:picLocks noChangeAspect="1"/>
          </p:cNvPicPr>
          <p:nvPr/>
        </p:nvPicPr>
        <p:blipFill>
          <a:blip r:embed="rId2"/>
          <a:stretch>
            <a:fillRect/>
          </a:stretch>
        </p:blipFill>
        <p:spPr>
          <a:xfrm>
            <a:off x="16260359" y="6552855"/>
            <a:ext cx="6513072" cy="6593480"/>
          </a:xfrm>
          <a:prstGeom prst="rect">
            <a:avLst/>
          </a:prstGeom>
          <a:ln w="12700">
            <a:miter lim="400000"/>
          </a:ln>
        </p:spPr>
      </p:pic>
      <p:sp>
        <p:nvSpPr>
          <p:cNvPr id="278" name="The outer edge of the content area is called the content edge or inner edge;…"/>
          <p:cNvSpPr txBox="1"/>
          <p:nvPr/>
        </p:nvSpPr>
        <p:spPr>
          <a:xfrm>
            <a:off x="2232837" y="5883771"/>
            <a:ext cx="11184439" cy="7262564"/>
          </a:xfrm>
          <a:prstGeom prst="rect">
            <a:avLst/>
          </a:prstGeom>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4293" tIns="64293" rIns="64293" bIns="64293">
            <a:spAutoFit/>
          </a:bodyPr>
          <a:lstStyle/>
          <a:p>
            <a:pPr algn="l">
              <a:spcBef>
                <a:spcPts val="6700"/>
              </a:spcBef>
              <a:defRPr sz="3700"/>
            </a:pPr>
            <a:r>
              <a:rPr dirty="0"/>
              <a:t>The outer edge of the content area is called the content edge or inner edge; </a:t>
            </a:r>
          </a:p>
          <a:p>
            <a:pPr algn="l">
              <a:spcBef>
                <a:spcPts val="6700"/>
              </a:spcBef>
              <a:defRPr sz="3700"/>
            </a:pPr>
            <a:r>
              <a:rPr dirty="0"/>
              <a:t>the outer edge of the padding area is called the padding edge; </a:t>
            </a:r>
          </a:p>
          <a:p>
            <a:pPr algn="l">
              <a:spcBef>
                <a:spcPts val="6700"/>
              </a:spcBef>
              <a:defRPr sz="3700"/>
            </a:pPr>
            <a:r>
              <a:rPr dirty="0"/>
              <a:t>the outer edge of the border area is called the border edge; </a:t>
            </a:r>
          </a:p>
          <a:p>
            <a:pPr algn="l">
              <a:spcBef>
                <a:spcPts val="6700"/>
              </a:spcBef>
              <a:defRPr sz="3700"/>
            </a:pPr>
            <a:r>
              <a:rPr dirty="0"/>
              <a:t>and the outer edge of the margin area is called the margin edge or outer edge</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508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64293" tIns="64293" rIns="64293" bIns="64293" numCol="1" spcCol="38100" rtlCol="0" anchor="t">
        <a:spAutoFit/>
      </a:bodyPr>
      <a:lstStyle>
        <a:def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508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64293" tIns="64293" rIns="64293" bIns="64293" numCol="1" spcCol="38100" rtlCol="0" anchor="t">
        <a:spAutoFit/>
      </a:bodyPr>
      <a:lstStyle>
        <a:def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508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sp3d/>
      </a:spPr>
      <a:bodyPr rot="0" spcFirstLastPara="1" vertOverflow="overflow" horzOverflow="overflow" vert="horz" wrap="square" lIns="64293" tIns="64293" rIns="64293" bIns="64293" numCol="1" spcCol="38100" rtlCol="0" anchor="t">
        <a:spAutoFit/>
      </a:bodyPr>
      <a:lstStyle>
        <a:def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508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64293" tIns="64293" rIns="64293" bIns="64293" numCol="1" spcCol="38100" rtlCol="0" anchor="t">
        <a:spAutoFit/>
      </a:bodyPr>
      <a:lstStyle>
        <a:defPPr marL="0" marR="0" indent="0" algn="ctr" defTabSz="1285875"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830</Words>
  <Application>Microsoft Macintosh PowerPoint</Application>
  <PresentationFormat>Custom</PresentationFormat>
  <Paragraphs>96</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Avenir Roman</vt:lpstr>
      <vt:lpstr>Courier</vt:lpstr>
      <vt:lpstr>Gill Sans</vt:lpstr>
      <vt:lpstr>Helvetica</vt:lpstr>
      <vt:lpstr>Helvetica Neue</vt:lpstr>
      <vt:lpstr>Helvetica Neue Light</vt:lpstr>
      <vt:lpstr>Helvetica Neue UltraLight</vt:lpstr>
      <vt:lpstr>Menlo Regular</vt:lpstr>
      <vt:lpstr>Default</vt:lpstr>
      <vt:lpstr>PowerPoint Presentation</vt:lpstr>
      <vt:lpstr>Agenda</vt:lpstr>
      <vt:lpstr>Parsing &amp; Rendering</vt:lpstr>
      <vt:lpstr>DOM Tree</vt:lpstr>
      <vt:lpstr>Parents, Grandparents, Children, Grandchildren, Siblings</vt:lpstr>
      <vt:lpstr>Block &amp; Inline</vt:lpstr>
      <vt:lpstr>PowerPoint Presentation</vt:lpstr>
      <vt:lpstr>CSS Box Model</vt:lpstr>
      <vt:lpstr>Box Terminology</vt:lpstr>
      <vt:lpstr>Calculating Box Dimensions</vt:lpstr>
      <vt:lpstr>The Containing Block</vt:lpstr>
      <vt:lpstr>Collapsing Margins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Peter Windle</cp:lastModifiedBy>
  <cp:revision>1</cp:revision>
  <dcterms:modified xsi:type="dcterms:W3CDTF">2023-02-01T11:54:15Z</dcterms:modified>
</cp:coreProperties>
</file>