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642937"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Helvetica"/>
        <a:ea typeface="Helvetica"/>
        <a:cs typeface="Helvetica"/>
        <a:sym typeface="Helvetica"/>
      </a:defRPr>
    </a:lvl1pPr>
    <a:lvl2pPr marL="0" marR="0" indent="228600" algn="l" defTabSz="642937"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Helvetica"/>
        <a:ea typeface="Helvetica"/>
        <a:cs typeface="Helvetica"/>
        <a:sym typeface="Helvetica"/>
      </a:defRPr>
    </a:lvl2pPr>
    <a:lvl3pPr marL="0" marR="0" indent="457200" algn="l" defTabSz="642937"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Helvetica"/>
        <a:ea typeface="Helvetica"/>
        <a:cs typeface="Helvetica"/>
        <a:sym typeface="Helvetica"/>
      </a:defRPr>
    </a:lvl3pPr>
    <a:lvl4pPr marL="0" marR="0" indent="685800" algn="l" defTabSz="642937"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Helvetica"/>
        <a:ea typeface="Helvetica"/>
        <a:cs typeface="Helvetica"/>
        <a:sym typeface="Helvetica"/>
      </a:defRPr>
    </a:lvl4pPr>
    <a:lvl5pPr marL="0" marR="0" indent="914400" algn="l" defTabSz="642937"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Helvetica"/>
        <a:ea typeface="Helvetica"/>
        <a:cs typeface="Helvetica"/>
        <a:sym typeface="Helvetica"/>
      </a:defRPr>
    </a:lvl5pPr>
    <a:lvl6pPr marL="0" marR="0" indent="1143000" algn="l" defTabSz="642937"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Helvetica"/>
        <a:ea typeface="Helvetica"/>
        <a:cs typeface="Helvetica"/>
        <a:sym typeface="Helvetica"/>
      </a:defRPr>
    </a:lvl6pPr>
    <a:lvl7pPr marL="0" marR="0" indent="1371600" algn="l" defTabSz="642937"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Helvetica"/>
        <a:ea typeface="Helvetica"/>
        <a:cs typeface="Helvetica"/>
        <a:sym typeface="Helvetica"/>
      </a:defRPr>
    </a:lvl7pPr>
    <a:lvl8pPr marL="0" marR="0" indent="1600200" algn="l" defTabSz="642937"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Helvetica"/>
        <a:ea typeface="Helvetica"/>
        <a:cs typeface="Helvetica"/>
        <a:sym typeface="Helvetica"/>
      </a:defRPr>
    </a:lvl8pPr>
    <a:lvl9pPr marL="0" marR="0" indent="1828800" algn="l" defTabSz="642937"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Helvetica"/>
        <a:ea typeface="Helvetica"/>
        <a:cs typeface="Helvetica"/>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def" i="def">
        <a:fontRef idx="major">
          <a:srgbClr val="444444"/>
        </a:fontRef>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b="def" i="def"/>
      <a:tcStyle>
        <a:tcBdr/>
        <a:fill>
          <a:solidFill>
            <a:srgbClr val="F2F2F2"/>
          </a:solidFill>
        </a:fill>
      </a:tcStyle>
    </a:band2H>
    <a:firstCol>
      <a:tcTxStyle b="def" i="def">
        <a:fontRef idx="major">
          <a:srgbClr val="444444"/>
        </a:fontRef>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b="def" i="def">
        <a:fontRef idx="major">
          <a:srgbClr val="444444"/>
        </a:fontRef>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b="def" i="def">
        <a:fontRef idx="major">
          <a:srgbClr val="FFFFFF"/>
        </a:fontRef>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solidFill>
            <a:schemeClr val="accent1">
              <a:satOff val="12166"/>
              <a:lumOff val="-13042"/>
            </a:schemeClr>
          </a:solidFill>
        </a:fill>
      </a:tcStyle>
    </a:firstRow>
  </a:tblStyle>
  <a:tblStyle styleId="{C7B018BB-80A7-4F77-B60F-C8B233D01FF8}" styleName="">
    <a:tblBg/>
    <a:wholeTbl>
      <a:tcTxStyle b="def" i="def">
        <a:fontRef idx="major">
          <a:srgbClr val="444444"/>
        </a:fontRef>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EFF8FA"/>
          </a:solidFill>
        </a:fill>
      </a:tcStyle>
    </a:band2H>
    <a:firstCol>
      <a:tcTxStyle b="def" i="def">
        <a:fontRef idx="major">
          <a:srgbClr val="444444"/>
        </a:fontRef>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b="def" i="def">
        <a:fontRef idx="major">
          <a:srgbClr val="FFFFFF"/>
        </a:fontRef>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b="def" i="de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b="def" i="def">
        <a:fontRef idx="major">
          <a:srgbClr val="444444"/>
        </a:fontRef>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F2F2F2"/>
          </a:solidFill>
        </a:fill>
      </a:tcStyle>
    </a:band2H>
    <a:firstCol>
      <a:tcTxStyle b="def" i="def">
        <a:fontRef idx="major">
          <a:srgbClr val="444444"/>
        </a:fontRef>
        <a:srgbClr val="444444"/>
      </a:tcTxStyle>
      <a:tcStyle>
        <a:tcBdr>
          <a:left>
            <a:ln w="12700" cap="flat">
              <a:solidFill>
                <a:srgbClr val="3C3C1D"/>
              </a:solidFill>
              <a:prstDash val="solid"/>
              <a:miter lim="400000"/>
            </a:ln>
          </a:left>
          <a:right>
            <a:ln w="12700" cap="flat">
              <a:solidFill>
                <a:schemeClr val="accent2">
                  <a:hueOff val="-487087"/>
                  <a:satOff val="-2686"/>
                  <a:lumOff val="14808"/>
                </a:schemeClr>
              </a:solidFill>
              <a:prstDash val="solid"/>
              <a:miter lim="400000"/>
            </a:ln>
          </a:right>
          <a:top>
            <a:ln w="12700" cap="flat">
              <a:solidFill>
                <a:schemeClr val="accent2">
                  <a:hueOff val="-487087"/>
                  <a:satOff val="-2686"/>
                  <a:lumOff val="14808"/>
                </a:schemeClr>
              </a:solidFill>
              <a:prstDash val="solid"/>
              <a:miter lim="400000"/>
            </a:ln>
          </a:top>
          <a:bottom>
            <a:ln w="12700" cap="flat">
              <a:solidFill>
                <a:schemeClr val="accent2">
                  <a:hueOff val="-487087"/>
                  <a:satOff val="-2686"/>
                  <a:lumOff val="14808"/>
                </a:schemeClr>
              </a:solidFill>
              <a:prstDash val="solid"/>
              <a:miter lim="400000"/>
            </a:ln>
          </a:bottom>
          <a:insideH>
            <a:ln w="12700" cap="flat">
              <a:solidFill>
                <a:schemeClr val="accent2">
                  <a:hueOff val="-487087"/>
                  <a:satOff val="-2686"/>
                  <a:lumOff val="14808"/>
                </a:schemeClr>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CFCDBB"/>
          </a:solidFill>
        </a:fill>
      </a:tcStyle>
    </a:firstCol>
    <a:lastRow>
      <a:tcTxStyle b="def" i="def">
        <a:fontRef idx="major">
          <a:srgbClr val="444444"/>
        </a:fontRef>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b="def" i="def">
        <a:fontRef idx="major">
          <a:srgbClr val="FFFFFF"/>
        </a:fontRef>
        <a:srgbClr val="FFFFFF"/>
      </a:tcTxStyle>
      <a:tcStyle>
        <a:tcBdr>
          <a:left>
            <a:ln w="12700" cap="flat">
              <a:solidFill>
                <a:schemeClr val="accent2">
                  <a:hueOff val="-487087"/>
                  <a:satOff val="-2686"/>
                  <a:lumOff val="14808"/>
                </a:schemeClr>
              </a:solidFill>
              <a:prstDash val="solid"/>
              <a:miter lim="400000"/>
            </a:ln>
          </a:left>
          <a:right>
            <a:ln w="12700" cap="flat">
              <a:solidFill>
                <a:schemeClr val="accent2">
                  <a:hueOff val="-487087"/>
                  <a:satOff val="-2686"/>
                  <a:lumOff val="14808"/>
                </a:schemeClr>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656839"/>
          </a:solidFill>
        </a:fill>
      </a:tcStyle>
    </a:firstRow>
  </a:tblStyle>
  <a:tblStyle styleId="{CF821DB8-F4EB-4A41-A1BA-3FCAFE7338EE}" styleName="">
    <a:tblBg/>
    <a:wholeTbl>
      <a:tcTxStyle b="def" i="def">
        <a:fontRef idx="major">
          <a:srgbClr val="444444"/>
        </a:fontRef>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b="def" i="def"/>
      <a:tcStyle>
        <a:tcBdr/>
        <a:fill>
          <a:solidFill>
            <a:srgbClr val="E4E4E0"/>
          </a:solidFill>
        </a:fill>
      </a:tcStyle>
    </a:band2H>
    <a:firstCol>
      <a:tcTxStyle b="def" i="def">
        <a:fontRef idx="major">
          <a:srgbClr val="FFFFFF"/>
        </a:fontRef>
        <a:srgbClr val="FFFFFF"/>
      </a:tcTxStyle>
      <a:tcStyle>
        <a:tcBdr>
          <a:left>
            <a:ln w="12700" cap="flat">
              <a:solidFill>
                <a:srgbClr val="515151"/>
              </a:solidFill>
              <a:prstDash val="solid"/>
              <a:miter lim="400000"/>
            </a:ln>
          </a:left>
          <a:right>
            <a:ln w="1270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b="def" i="def">
        <a:fontRef idx="major">
          <a:srgbClr val="444444"/>
        </a:fontRef>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b="def" i="def">
        <a:fontRef idx="major">
          <a:srgbClr val="FFFFFF"/>
        </a:fontRef>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chemeClr val="accent2">
                  <a:hueOff val="-487087"/>
                  <a:satOff val="-2686"/>
                  <a:lumOff val="14808"/>
                </a:schemeClr>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b="def" i="def">
        <a:fontRef idx="major">
          <a:srgbClr val="444444"/>
        </a:fontRef>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b="def" i="def"/>
      <a:tcStyle>
        <a:tcBdr/>
        <a:fill>
          <a:solidFill>
            <a:srgbClr val="F2F2F2"/>
          </a:solidFill>
        </a:fill>
      </a:tcStyle>
    </a:band2H>
    <a:firstCol>
      <a:tcTxStyle b="def" i="def">
        <a:fontRef idx="major">
          <a:srgbClr val="444444"/>
        </a:fontRef>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b="def" i="def">
        <a:fontRef idx="major">
          <a:srgbClr val="444444"/>
        </a:fontRef>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b="def" i="def">
        <a:fontRef idx="major">
          <a:srgbClr val="444444"/>
        </a:fontRef>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b="def" i="def">
        <a:fontRef idx="major">
          <a:srgbClr val="777777"/>
        </a:fontRef>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b="def" i="def"/>
      <a:tcStyle>
        <a:tcBdr/>
        <a:fill>
          <a:solidFill>
            <a:srgbClr val="D2D2D2">
              <a:alpha val="30000"/>
            </a:srgbClr>
          </a:solidFill>
        </a:fill>
      </a:tcStyle>
    </a:band2H>
    <a:firstCol>
      <a:tcTxStyle b="def" i="def">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b="def" i="de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b="def" i="de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 styleId="{8F44A2F1-9E1F-4B54-A3A2-5F16C0AD49E2}" styleName="">
    <a:tblBg/>
    <a:wholeTb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b="def" i="def"/>
      <a:tcStyle>
        <a:tcBdr/>
        <a:fill>
          <a:solidFill>
            <a:srgbClr val="D2D2D2">
              <a:alpha val="30000"/>
            </a:srgbClr>
          </a:solidFill>
        </a:fill>
      </a:tcStyle>
    </a:band2H>
    <a:firstCo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Col>
    <a:lastRow>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lastRow>
    <a:firstRow>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Row>
  </a:tblStyle>
  <a:tblStyle styleId="{D51ADE6A-740E-44AE-83CC-AE7238B6C88D}"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58" name="Shape 258"/>
          <p:cNvSpPr/>
          <p:nvPr>
            <p:ph type="sldImg"/>
          </p:nvPr>
        </p:nvSpPr>
        <p:spPr>
          <a:xfrm>
            <a:off x="1143000" y="685800"/>
            <a:ext cx="4572000" cy="3429000"/>
          </a:xfrm>
          <a:prstGeom prst="rect">
            <a:avLst/>
          </a:prstGeom>
        </p:spPr>
        <p:txBody>
          <a:bodyPr/>
          <a:lstStyle/>
          <a:p>
            <a:pPr/>
          </a:p>
        </p:txBody>
      </p:sp>
      <p:sp>
        <p:nvSpPr>
          <p:cNvPr id="259" name="Shape 25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hyperlink" Target="http://creativecommons.org/licenses/by-nc/3.0/" TargetMode="Externa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hyperlink" Target="http://www.wit.ie" TargetMode="Externa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Line"/>
          <p:cNvSpPr/>
          <p:nvPr/>
        </p:nvSpPr>
        <p:spPr>
          <a:xfrm>
            <a:off x="3958828" y="6679406"/>
            <a:ext cx="16466374" cy="128"/>
          </a:xfrm>
          <a:prstGeom prst="line">
            <a:avLst/>
          </a:prstGeom>
          <a:ln w="12700">
            <a:solidFill>
              <a:srgbClr val="9A9A9A"/>
            </a:solidFill>
            <a:miter lim="400000"/>
          </a:ln>
        </p:spPr>
        <p:txBody>
          <a:bodyPr lIns="71437" tIns="71437" rIns="71437" bIns="71437" anchor="ctr"/>
          <a:lstStyle/>
          <a:p>
            <a:pPr/>
          </a:p>
        </p:txBody>
      </p:sp>
      <p:sp>
        <p:nvSpPr>
          <p:cNvPr id="12" name="Title Text"/>
          <p:cNvSpPr txBox="1"/>
          <p:nvPr>
            <p:ph type="title"/>
          </p:nvPr>
        </p:nvSpPr>
        <p:spPr>
          <a:xfrm>
            <a:off x="3851671" y="1857375"/>
            <a:ext cx="16680658" cy="4464844"/>
          </a:xfrm>
          <a:prstGeom prst="rect">
            <a:avLst/>
          </a:prstGeom>
        </p:spPr>
        <p:txBody>
          <a:bodyPr lIns="71437" tIns="71437" rIns="71437" bIns="71437">
            <a:noAutofit/>
          </a:bodyPr>
          <a:lstStyle>
            <a:lvl1pPr algn="l" defTabSz="821531">
              <a:defRPr sz="5800"/>
            </a:lvl1pPr>
          </a:lstStyle>
          <a:p>
            <a:pPr/>
            <a:r>
              <a:t>Title Text</a:t>
            </a:r>
          </a:p>
        </p:txBody>
      </p:sp>
      <p:sp>
        <p:nvSpPr>
          <p:cNvPr id="13" name="Body Level One…"/>
          <p:cNvSpPr txBox="1"/>
          <p:nvPr>
            <p:ph type="body" sz="half" idx="1"/>
          </p:nvPr>
        </p:nvSpPr>
        <p:spPr>
          <a:xfrm>
            <a:off x="3851671" y="7054453"/>
            <a:ext cx="16680658" cy="4464844"/>
          </a:xfrm>
          <a:prstGeom prst="rect">
            <a:avLst/>
          </a:prstGeom>
        </p:spPr>
        <p:txBody>
          <a:bodyPr lIns="71437" tIns="71437" rIns="71437" bIns="71437">
            <a:noAutofit/>
          </a:bodyPr>
          <a:lstStyle>
            <a:lvl1pPr algn="l" defTabSz="821531">
              <a:defRPr sz="3600">
                <a:solidFill>
                  <a:srgbClr val="747474"/>
                </a:solidFill>
              </a:defRPr>
            </a:lvl1pPr>
            <a:lvl2pPr algn="l" defTabSz="821531">
              <a:defRPr sz="3600">
                <a:solidFill>
                  <a:srgbClr val="747474"/>
                </a:solidFill>
              </a:defRPr>
            </a:lvl2pPr>
            <a:lvl3pPr algn="l" defTabSz="821531">
              <a:defRPr sz="3600">
                <a:solidFill>
                  <a:srgbClr val="747474"/>
                </a:solidFill>
              </a:defRPr>
            </a:lvl3pPr>
            <a:lvl4pPr algn="l" defTabSz="821531">
              <a:defRPr sz="3600">
                <a:solidFill>
                  <a:srgbClr val="747474"/>
                </a:solidFill>
              </a:defRPr>
            </a:lvl4pPr>
            <a:lvl5pPr algn="l" defTabSz="821531">
              <a:defRPr sz="3600">
                <a:solidFill>
                  <a:srgbClr val="747474"/>
                </a:solidFill>
              </a:defRPr>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xfrm>
            <a:off x="20300156" y="12930187"/>
            <a:ext cx="409779" cy="415875"/>
          </a:xfrm>
          <a:prstGeom prst="rect">
            <a:avLst/>
          </a:prstGeom>
        </p:spPr>
        <p:txBody>
          <a:bodyPr lIns="71437" tIns="71437" rIns="71437" bIns="71437"/>
          <a:lstStyle>
            <a:lvl1pPr algn="l" defTabSz="821531">
              <a:defRPr sz="1800">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96" name="Line"/>
          <p:cNvSpPr/>
          <p:nvPr/>
        </p:nvSpPr>
        <p:spPr>
          <a:xfrm>
            <a:off x="3958828" y="2768203"/>
            <a:ext cx="6858094" cy="128"/>
          </a:xfrm>
          <a:prstGeom prst="line">
            <a:avLst/>
          </a:prstGeom>
          <a:ln w="12700">
            <a:solidFill>
              <a:srgbClr val="9A9A9A"/>
            </a:solidFill>
            <a:miter lim="400000"/>
          </a:ln>
        </p:spPr>
        <p:txBody>
          <a:bodyPr lIns="71437" tIns="71437" rIns="71437" bIns="71437" anchor="ctr"/>
          <a:lstStyle/>
          <a:p>
            <a:pPr/>
          </a:p>
        </p:txBody>
      </p:sp>
      <p:sp>
        <p:nvSpPr>
          <p:cNvPr id="97" name="Image"/>
          <p:cNvSpPr/>
          <p:nvPr>
            <p:ph type="pic" sz="half" idx="21"/>
          </p:nvPr>
        </p:nvSpPr>
        <p:spPr>
          <a:xfrm>
            <a:off x="12162141" y="-205383"/>
            <a:ext cx="9358313" cy="13927803"/>
          </a:xfrm>
          <a:prstGeom prst="rect">
            <a:avLst/>
          </a:prstGeom>
        </p:spPr>
        <p:txBody>
          <a:bodyPr lIns="91439" tIns="45719" rIns="91439" bIns="45719">
            <a:noAutofit/>
          </a:bodyPr>
          <a:lstStyle/>
          <a:p>
            <a:pPr/>
          </a:p>
        </p:txBody>
      </p:sp>
      <p:sp>
        <p:nvSpPr>
          <p:cNvPr id="98" name="Title Text"/>
          <p:cNvSpPr txBox="1"/>
          <p:nvPr>
            <p:ph type="title"/>
          </p:nvPr>
        </p:nvSpPr>
        <p:spPr>
          <a:xfrm>
            <a:off x="3851671" y="464343"/>
            <a:ext cx="7143751" cy="1964532"/>
          </a:xfrm>
          <a:prstGeom prst="rect">
            <a:avLst/>
          </a:prstGeom>
        </p:spPr>
        <p:txBody>
          <a:bodyPr lIns="71437" tIns="71437" rIns="71437" bIns="71437">
            <a:noAutofit/>
          </a:bodyPr>
          <a:lstStyle>
            <a:lvl1pPr algn="l" defTabSz="821531">
              <a:defRPr sz="5800"/>
            </a:lvl1pPr>
          </a:lstStyle>
          <a:p>
            <a:pPr/>
            <a:r>
              <a:t>Title Text</a:t>
            </a:r>
          </a:p>
        </p:txBody>
      </p:sp>
      <p:sp>
        <p:nvSpPr>
          <p:cNvPr id="99" name="Body Level One…"/>
          <p:cNvSpPr txBox="1"/>
          <p:nvPr>
            <p:ph type="body" sz="quarter" idx="1"/>
          </p:nvPr>
        </p:nvSpPr>
        <p:spPr>
          <a:xfrm>
            <a:off x="3851671" y="3268265"/>
            <a:ext cx="7143751" cy="9233298"/>
          </a:xfrm>
          <a:prstGeom prst="rect">
            <a:avLst/>
          </a:prstGeom>
        </p:spPr>
        <p:txBody>
          <a:bodyPr lIns="71437" tIns="71437" rIns="71437" bIns="71437">
            <a:noAutofit/>
          </a:bodyPr>
          <a:lstStyle>
            <a:lvl1pPr marL="369276" indent="-369276" algn="l" defTabSz="821531">
              <a:spcBef>
                <a:spcPts val="6700"/>
              </a:spcBef>
              <a:buSzPct val="100000"/>
              <a:buChar char="•"/>
              <a:defRPr sz="3600">
                <a:solidFill>
                  <a:srgbClr val="747474"/>
                </a:solidFill>
              </a:defRPr>
            </a:lvl1pPr>
            <a:lvl2pPr marL="813776" indent="-369276" algn="l" defTabSz="821531">
              <a:spcBef>
                <a:spcPts val="6700"/>
              </a:spcBef>
              <a:buSzPct val="100000"/>
              <a:buChar char="•"/>
              <a:defRPr sz="3600">
                <a:solidFill>
                  <a:srgbClr val="747474"/>
                </a:solidFill>
              </a:defRPr>
            </a:lvl2pPr>
            <a:lvl3pPr marL="1258276" indent="-369276" algn="l" defTabSz="821531">
              <a:spcBef>
                <a:spcPts val="6700"/>
              </a:spcBef>
              <a:buSzPct val="100000"/>
              <a:buChar char="•"/>
              <a:defRPr sz="3600">
                <a:solidFill>
                  <a:srgbClr val="747474"/>
                </a:solidFill>
              </a:defRPr>
            </a:lvl3pPr>
            <a:lvl4pPr marL="1702776" indent="-369276" algn="l" defTabSz="821531">
              <a:spcBef>
                <a:spcPts val="6700"/>
              </a:spcBef>
              <a:buSzPct val="100000"/>
              <a:buChar char="•"/>
              <a:defRPr sz="3600">
                <a:solidFill>
                  <a:srgbClr val="747474"/>
                </a:solidFill>
              </a:defRPr>
            </a:lvl4pPr>
            <a:lvl5pPr marL="2147276" indent="-369276" algn="l" defTabSz="821531">
              <a:spcBef>
                <a:spcPts val="6700"/>
              </a:spcBef>
              <a:buSzPct val="100000"/>
              <a:buChar char="•"/>
              <a:defRPr sz="3600">
                <a:solidFill>
                  <a:srgbClr val="747474"/>
                </a:solidFill>
              </a:defRPr>
            </a:lvl5pPr>
          </a:lstStyle>
          <a:p>
            <a:pPr/>
            <a:r>
              <a:t>Body Level One</a:t>
            </a:r>
          </a:p>
          <a:p>
            <a:pPr lvl="1"/>
            <a:r>
              <a:t>Body Level Two</a:t>
            </a:r>
          </a:p>
          <a:p>
            <a:pPr lvl="2"/>
            <a:r>
              <a:t>Body Level Three</a:t>
            </a:r>
          </a:p>
          <a:p>
            <a:pPr lvl="3"/>
            <a:r>
              <a:t>Body Level Four</a:t>
            </a:r>
          </a:p>
          <a:p>
            <a:pPr lvl="4"/>
            <a:r>
              <a:t>Body Level Five</a:t>
            </a:r>
          </a:p>
        </p:txBody>
      </p:sp>
      <p:sp>
        <p:nvSpPr>
          <p:cNvPr id="100" name="Slide Number"/>
          <p:cNvSpPr txBox="1"/>
          <p:nvPr>
            <p:ph type="sldNum" sz="quarter" idx="2"/>
          </p:nvPr>
        </p:nvSpPr>
        <p:spPr>
          <a:xfrm>
            <a:off x="3766232" y="12930187"/>
            <a:ext cx="409779" cy="415875"/>
          </a:xfrm>
          <a:prstGeom prst="rect">
            <a:avLst/>
          </a:prstGeom>
        </p:spPr>
        <p:txBody>
          <a:bodyPr lIns="71437" tIns="71437" rIns="71437" bIns="71437"/>
          <a:lstStyle>
            <a:lvl1pPr algn="l" defTabSz="821531">
              <a:defRPr sz="1800">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2 Up Landscape">
    <p:spTree>
      <p:nvGrpSpPr>
        <p:cNvPr id="1" name=""/>
        <p:cNvGrpSpPr/>
        <p:nvPr/>
      </p:nvGrpSpPr>
      <p:grpSpPr>
        <a:xfrm>
          <a:off x="0" y="0"/>
          <a:ext cx="0" cy="0"/>
          <a:chOff x="0" y="0"/>
          <a:chExt cx="0" cy="0"/>
        </a:xfrm>
      </p:grpSpPr>
      <p:sp>
        <p:nvSpPr>
          <p:cNvPr id="107" name="Line"/>
          <p:cNvSpPr/>
          <p:nvPr/>
        </p:nvSpPr>
        <p:spPr>
          <a:xfrm flipH="1">
            <a:off x="12191999" y="2536031"/>
            <a:ext cx="1" cy="6072188"/>
          </a:xfrm>
          <a:prstGeom prst="line">
            <a:avLst/>
          </a:prstGeom>
          <a:ln w="12700">
            <a:solidFill>
              <a:srgbClr val="ABABAB"/>
            </a:solidFill>
            <a:miter lim="400000"/>
          </a:ln>
        </p:spPr>
        <p:txBody>
          <a:bodyPr lIns="71437" tIns="71437" rIns="71437" bIns="71437" anchor="ctr"/>
          <a:lstStyle/>
          <a:p>
            <a:pPr/>
          </a:p>
        </p:txBody>
      </p:sp>
      <p:sp>
        <p:nvSpPr>
          <p:cNvPr id="108" name="Image"/>
          <p:cNvSpPr/>
          <p:nvPr>
            <p:ph type="pic" sz="quarter" idx="21"/>
          </p:nvPr>
        </p:nvSpPr>
        <p:spPr>
          <a:xfrm>
            <a:off x="11542746" y="2307295"/>
            <a:ext cx="9795566" cy="6541735"/>
          </a:xfrm>
          <a:prstGeom prst="rect">
            <a:avLst/>
          </a:prstGeom>
        </p:spPr>
        <p:txBody>
          <a:bodyPr lIns="91439" tIns="45719" rIns="91439" bIns="45719">
            <a:noAutofit/>
          </a:bodyPr>
          <a:lstStyle/>
          <a:p>
            <a:pPr/>
          </a:p>
        </p:txBody>
      </p:sp>
      <p:sp>
        <p:nvSpPr>
          <p:cNvPr id="109" name="Image"/>
          <p:cNvSpPr/>
          <p:nvPr>
            <p:ph type="pic" sz="quarter" idx="22"/>
          </p:nvPr>
        </p:nvSpPr>
        <p:spPr>
          <a:xfrm>
            <a:off x="3512344" y="2393156"/>
            <a:ext cx="9787776" cy="6536532"/>
          </a:xfrm>
          <a:prstGeom prst="rect">
            <a:avLst/>
          </a:prstGeom>
        </p:spPr>
        <p:txBody>
          <a:bodyPr lIns="91439" tIns="45719" rIns="91439" bIns="45719">
            <a:noAutofit/>
          </a:bodyPr>
          <a:lstStyle/>
          <a:p>
            <a:pPr/>
          </a:p>
        </p:txBody>
      </p:sp>
      <p:sp>
        <p:nvSpPr>
          <p:cNvPr id="110" name="Body Level One…"/>
          <p:cNvSpPr txBox="1"/>
          <p:nvPr>
            <p:ph type="body" sz="quarter" idx="1"/>
          </p:nvPr>
        </p:nvSpPr>
        <p:spPr>
          <a:xfrm>
            <a:off x="3655218" y="12394406"/>
            <a:ext cx="11608595" cy="1143001"/>
          </a:xfrm>
          <a:prstGeom prst="rect">
            <a:avLst/>
          </a:prstGeom>
        </p:spPr>
        <p:txBody>
          <a:bodyPr lIns="71437" tIns="71437" rIns="71437" bIns="71437">
            <a:noAutofit/>
          </a:bodyPr>
          <a:lstStyle>
            <a:lvl1pPr algn="l" defTabSz="821531">
              <a:defRPr sz="2800">
                <a:solidFill>
                  <a:srgbClr val="868686"/>
                </a:solidFill>
              </a:defRPr>
            </a:lvl1pPr>
            <a:lvl2pPr algn="l" defTabSz="821531">
              <a:defRPr sz="2800">
                <a:solidFill>
                  <a:srgbClr val="868686"/>
                </a:solidFill>
              </a:defRPr>
            </a:lvl2pPr>
            <a:lvl3pPr algn="l" defTabSz="821531">
              <a:defRPr sz="2800">
                <a:solidFill>
                  <a:srgbClr val="868686"/>
                </a:solidFill>
              </a:defRPr>
            </a:lvl3pPr>
            <a:lvl4pPr algn="l" defTabSz="821531">
              <a:defRPr sz="2800">
                <a:solidFill>
                  <a:srgbClr val="868686"/>
                </a:solidFill>
              </a:defRPr>
            </a:lvl4pPr>
            <a:lvl5pPr algn="l" defTabSz="821531">
              <a:defRPr sz="2800">
                <a:solidFill>
                  <a:srgbClr val="868686"/>
                </a:solidFill>
              </a:defRPr>
            </a:lvl5pPr>
          </a:lstStyle>
          <a:p>
            <a:pPr/>
            <a:r>
              <a:t>Body Level One</a:t>
            </a:r>
          </a:p>
          <a:p>
            <a:pPr lvl="1"/>
            <a:r>
              <a:t>Body Level Two</a:t>
            </a:r>
          </a:p>
          <a:p>
            <a:pPr lvl="2"/>
            <a:r>
              <a:t>Body Level Three</a:t>
            </a:r>
          </a:p>
          <a:p>
            <a:pPr lvl="3"/>
            <a:r>
              <a:t>Body Level Four</a:t>
            </a:r>
          </a:p>
          <a:p>
            <a:pPr lvl="4"/>
            <a:r>
              <a:t>Body Level Five</a:t>
            </a:r>
          </a:p>
        </p:txBody>
      </p:sp>
      <p:sp>
        <p:nvSpPr>
          <p:cNvPr id="111" name="Slide Number"/>
          <p:cNvSpPr txBox="1"/>
          <p:nvPr>
            <p:ph type="sldNum" sz="quarter" idx="2"/>
          </p:nvPr>
        </p:nvSpPr>
        <p:spPr>
          <a:xfrm>
            <a:off x="20329146" y="12930187"/>
            <a:ext cx="409779" cy="415875"/>
          </a:xfrm>
          <a:prstGeom prst="rect">
            <a:avLst/>
          </a:prstGeom>
        </p:spPr>
        <p:txBody>
          <a:bodyPr lIns="71437" tIns="71437" rIns="71437" bIns="71437"/>
          <a:lstStyle>
            <a:lvl1pPr algn="r" defTabSz="821531">
              <a:defRPr sz="1800">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2 Up Portrait &amp; Landscape">
    <p:spTree>
      <p:nvGrpSpPr>
        <p:cNvPr id="1" name=""/>
        <p:cNvGrpSpPr/>
        <p:nvPr/>
      </p:nvGrpSpPr>
      <p:grpSpPr>
        <a:xfrm>
          <a:off x="0" y="0"/>
          <a:ext cx="0" cy="0"/>
          <a:chOff x="0" y="0"/>
          <a:chExt cx="0" cy="0"/>
        </a:xfrm>
      </p:grpSpPr>
      <p:sp>
        <p:nvSpPr>
          <p:cNvPr id="118" name="Line"/>
          <p:cNvSpPr/>
          <p:nvPr/>
        </p:nvSpPr>
        <p:spPr>
          <a:xfrm flipH="1">
            <a:off x="9280921" y="2500312"/>
            <a:ext cx="1" cy="7108032"/>
          </a:xfrm>
          <a:prstGeom prst="line">
            <a:avLst/>
          </a:prstGeom>
          <a:ln w="12700">
            <a:solidFill>
              <a:srgbClr val="ABABAB"/>
            </a:solidFill>
            <a:miter lim="400000"/>
          </a:ln>
        </p:spPr>
        <p:txBody>
          <a:bodyPr lIns="71437" tIns="71437" rIns="71437" bIns="71437" anchor="ctr"/>
          <a:lstStyle/>
          <a:p>
            <a:pPr/>
          </a:p>
        </p:txBody>
      </p:sp>
      <p:sp>
        <p:nvSpPr>
          <p:cNvPr id="119" name="Image"/>
          <p:cNvSpPr/>
          <p:nvPr>
            <p:ph type="pic" sz="half" idx="21"/>
          </p:nvPr>
        </p:nvSpPr>
        <p:spPr>
          <a:xfrm>
            <a:off x="2465531" y="2316846"/>
            <a:ext cx="10341641" cy="7542621"/>
          </a:xfrm>
          <a:prstGeom prst="rect">
            <a:avLst/>
          </a:prstGeom>
        </p:spPr>
        <p:txBody>
          <a:bodyPr lIns="91439" tIns="45719" rIns="91439" bIns="45719">
            <a:noAutofit/>
          </a:bodyPr>
          <a:lstStyle/>
          <a:p>
            <a:pPr/>
          </a:p>
        </p:txBody>
      </p:sp>
      <p:sp>
        <p:nvSpPr>
          <p:cNvPr id="120" name="Image"/>
          <p:cNvSpPr/>
          <p:nvPr>
            <p:ph type="pic" sz="half" idx="22"/>
          </p:nvPr>
        </p:nvSpPr>
        <p:spPr>
          <a:xfrm>
            <a:off x="8381809" y="1514558"/>
            <a:ext cx="12674005" cy="8464029"/>
          </a:xfrm>
          <a:prstGeom prst="rect">
            <a:avLst/>
          </a:prstGeom>
        </p:spPr>
        <p:txBody>
          <a:bodyPr lIns="91439" tIns="45719" rIns="91439" bIns="45719">
            <a:noAutofit/>
          </a:bodyPr>
          <a:lstStyle/>
          <a:p>
            <a:pPr/>
          </a:p>
        </p:txBody>
      </p:sp>
      <p:sp>
        <p:nvSpPr>
          <p:cNvPr id="121" name="Body Level One…"/>
          <p:cNvSpPr txBox="1"/>
          <p:nvPr>
            <p:ph type="body" sz="quarter" idx="1"/>
          </p:nvPr>
        </p:nvSpPr>
        <p:spPr>
          <a:xfrm>
            <a:off x="3655218" y="12394406"/>
            <a:ext cx="11608595" cy="1143001"/>
          </a:xfrm>
          <a:prstGeom prst="rect">
            <a:avLst/>
          </a:prstGeom>
        </p:spPr>
        <p:txBody>
          <a:bodyPr lIns="71437" tIns="71437" rIns="71437" bIns="71437">
            <a:noAutofit/>
          </a:bodyPr>
          <a:lstStyle>
            <a:lvl1pPr algn="l" defTabSz="821531">
              <a:defRPr sz="2800">
                <a:solidFill>
                  <a:srgbClr val="868686"/>
                </a:solidFill>
              </a:defRPr>
            </a:lvl1pPr>
            <a:lvl2pPr algn="l" defTabSz="821531">
              <a:defRPr sz="2800">
                <a:solidFill>
                  <a:srgbClr val="868686"/>
                </a:solidFill>
              </a:defRPr>
            </a:lvl2pPr>
            <a:lvl3pPr algn="l" defTabSz="821531">
              <a:defRPr sz="2800">
                <a:solidFill>
                  <a:srgbClr val="868686"/>
                </a:solidFill>
              </a:defRPr>
            </a:lvl3pPr>
            <a:lvl4pPr algn="l" defTabSz="821531">
              <a:defRPr sz="2800">
                <a:solidFill>
                  <a:srgbClr val="868686"/>
                </a:solidFill>
              </a:defRPr>
            </a:lvl4pPr>
            <a:lvl5pPr algn="l" defTabSz="821531">
              <a:defRPr sz="2800">
                <a:solidFill>
                  <a:srgbClr val="868686"/>
                </a:solidFill>
              </a:defRPr>
            </a:lvl5pPr>
          </a:lstStyle>
          <a:p>
            <a:pPr/>
            <a:r>
              <a:t>Body Level One</a:t>
            </a:r>
          </a:p>
          <a:p>
            <a:pPr lvl="1"/>
            <a:r>
              <a:t>Body Level Two</a:t>
            </a:r>
          </a:p>
          <a:p>
            <a:pPr lvl="2"/>
            <a:r>
              <a:t>Body Level Three</a:t>
            </a:r>
          </a:p>
          <a:p>
            <a:pPr lvl="3"/>
            <a:r>
              <a:t>Body Level Four</a:t>
            </a:r>
          </a:p>
          <a:p>
            <a:pPr lvl="4"/>
            <a:r>
              <a:t>Body Level Five</a:t>
            </a:r>
          </a:p>
        </p:txBody>
      </p:sp>
      <p:sp>
        <p:nvSpPr>
          <p:cNvPr id="122" name="Slide Number"/>
          <p:cNvSpPr txBox="1"/>
          <p:nvPr>
            <p:ph type="sldNum" sz="quarter" idx="2"/>
          </p:nvPr>
        </p:nvSpPr>
        <p:spPr>
          <a:xfrm>
            <a:off x="20329146" y="12930187"/>
            <a:ext cx="409779" cy="415875"/>
          </a:xfrm>
          <a:prstGeom prst="rect">
            <a:avLst/>
          </a:prstGeom>
        </p:spPr>
        <p:txBody>
          <a:bodyPr lIns="71437" tIns="71437" rIns="71437" bIns="71437"/>
          <a:lstStyle>
            <a:lvl1pPr algn="r" defTabSz="821531">
              <a:defRPr sz="1800">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2 Up Portrait">
    <p:spTree>
      <p:nvGrpSpPr>
        <p:cNvPr id="1" name=""/>
        <p:cNvGrpSpPr/>
        <p:nvPr/>
      </p:nvGrpSpPr>
      <p:grpSpPr>
        <a:xfrm>
          <a:off x="0" y="0"/>
          <a:ext cx="0" cy="0"/>
          <a:chOff x="0" y="0"/>
          <a:chExt cx="0" cy="0"/>
        </a:xfrm>
      </p:grpSpPr>
      <p:sp>
        <p:nvSpPr>
          <p:cNvPr id="129" name="Line"/>
          <p:cNvSpPr/>
          <p:nvPr/>
        </p:nvSpPr>
        <p:spPr>
          <a:xfrm flipH="1">
            <a:off x="12174139" y="714375"/>
            <a:ext cx="1" cy="11269309"/>
          </a:xfrm>
          <a:prstGeom prst="line">
            <a:avLst/>
          </a:prstGeom>
          <a:ln w="12700">
            <a:solidFill>
              <a:srgbClr val="ABABAB"/>
            </a:solidFill>
            <a:miter lim="400000"/>
          </a:ln>
        </p:spPr>
        <p:txBody>
          <a:bodyPr lIns="71437" tIns="71437" rIns="71437" bIns="71437" anchor="ctr"/>
          <a:lstStyle/>
          <a:p>
            <a:pPr/>
          </a:p>
        </p:txBody>
      </p:sp>
      <p:sp>
        <p:nvSpPr>
          <p:cNvPr id="130" name="Image"/>
          <p:cNvSpPr/>
          <p:nvPr>
            <p:ph type="pic" idx="21"/>
          </p:nvPr>
        </p:nvSpPr>
        <p:spPr>
          <a:xfrm>
            <a:off x="1922859" y="716053"/>
            <a:ext cx="15524683" cy="11322845"/>
          </a:xfrm>
          <a:prstGeom prst="rect">
            <a:avLst/>
          </a:prstGeom>
        </p:spPr>
        <p:txBody>
          <a:bodyPr lIns="91439" tIns="45719" rIns="91439" bIns="45719">
            <a:noAutofit/>
          </a:bodyPr>
          <a:lstStyle/>
          <a:p>
            <a:pPr/>
          </a:p>
        </p:txBody>
      </p:sp>
      <p:sp>
        <p:nvSpPr>
          <p:cNvPr id="131" name="Image"/>
          <p:cNvSpPr/>
          <p:nvPr>
            <p:ph type="pic" sz="half" idx="22"/>
          </p:nvPr>
        </p:nvSpPr>
        <p:spPr>
          <a:xfrm>
            <a:off x="12351000" y="-330399"/>
            <a:ext cx="8436001" cy="12555142"/>
          </a:xfrm>
          <a:prstGeom prst="rect">
            <a:avLst/>
          </a:prstGeom>
        </p:spPr>
        <p:txBody>
          <a:bodyPr lIns="91439" tIns="45719" rIns="91439" bIns="45719">
            <a:noAutofit/>
          </a:bodyPr>
          <a:lstStyle/>
          <a:p>
            <a:pPr/>
          </a:p>
        </p:txBody>
      </p:sp>
      <p:sp>
        <p:nvSpPr>
          <p:cNvPr id="132" name="Body Level One…"/>
          <p:cNvSpPr txBox="1"/>
          <p:nvPr>
            <p:ph type="body" sz="quarter" idx="1"/>
          </p:nvPr>
        </p:nvSpPr>
        <p:spPr>
          <a:xfrm>
            <a:off x="3655218" y="12394406"/>
            <a:ext cx="11608595" cy="1143001"/>
          </a:xfrm>
          <a:prstGeom prst="rect">
            <a:avLst/>
          </a:prstGeom>
        </p:spPr>
        <p:txBody>
          <a:bodyPr lIns="71437" tIns="71437" rIns="71437" bIns="71437">
            <a:noAutofit/>
          </a:bodyPr>
          <a:lstStyle>
            <a:lvl1pPr algn="l" defTabSz="821531">
              <a:defRPr sz="2800">
                <a:solidFill>
                  <a:srgbClr val="868686"/>
                </a:solidFill>
              </a:defRPr>
            </a:lvl1pPr>
            <a:lvl2pPr algn="l" defTabSz="821531">
              <a:defRPr sz="2800">
                <a:solidFill>
                  <a:srgbClr val="868686"/>
                </a:solidFill>
              </a:defRPr>
            </a:lvl2pPr>
            <a:lvl3pPr algn="l" defTabSz="821531">
              <a:defRPr sz="2800">
                <a:solidFill>
                  <a:srgbClr val="868686"/>
                </a:solidFill>
              </a:defRPr>
            </a:lvl3pPr>
            <a:lvl4pPr algn="l" defTabSz="821531">
              <a:defRPr sz="2800">
                <a:solidFill>
                  <a:srgbClr val="868686"/>
                </a:solidFill>
              </a:defRPr>
            </a:lvl4pPr>
            <a:lvl5pPr algn="l" defTabSz="821531">
              <a:defRPr sz="2800">
                <a:solidFill>
                  <a:srgbClr val="868686"/>
                </a:solidFill>
              </a:defRPr>
            </a:lvl5pPr>
          </a:lstStyle>
          <a:p>
            <a:pPr/>
            <a:r>
              <a:t>Body Level One</a:t>
            </a:r>
          </a:p>
          <a:p>
            <a:pPr lvl="1"/>
            <a:r>
              <a:t>Body Level Two</a:t>
            </a:r>
          </a:p>
          <a:p>
            <a:pPr lvl="2"/>
            <a:r>
              <a:t>Body Level Three</a:t>
            </a:r>
          </a:p>
          <a:p>
            <a:pPr lvl="3"/>
            <a:r>
              <a:t>Body Level Four</a:t>
            </a:r>
          </a:p>
          <a:p>
            <a:pPr lvl="4"/>
            <a:r>
              <a:t>Body Level Five</a:t>
            </a:r>
          </a:p>
        </p:txBody>
      </p:sp>
      <p:sp>
        <p:nvSpPr>
          <p:cNvPr id="133" name="Slide Number"/>
          <p:cNvSpPr txBox="1"/>
          <p:nvPr>
            <p:ph type="sldNum" sz="quarter" idx="2"/>
          </p:nvPr>
        </p:nvSpPr>
        <p:spPr>
          <a:xfrm>
            <a:off x="20329146" y="12930187"/>
            <a:ext cx="409779" cy="415875"/>
          </a:xfrm>
          <a:prstGeom prst="rect">
            <a:avLst/>
          </a:prstGeom>
        </p:spPr>
        <p:txBody>
          <a:bodyPr lIns="71437" tIns="71437" rIns="71437" bIns="71437"/>
          <a:lstStyle>
            <a:lvl1pPr algn="r" defTabSz="821531">
              <a:defRPr sz="1800">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ortrait">
    <p:spTree>
      <p:nvGrpSpPr>
        <p:cNvPr id="1" name=""/>
        <p:cNvGrpSpPr/>
        <p:nvPr/>
      </p:nvGrpSpPr>
      <p:grpSpPr>
        <a:xfrm>
          <a:off x="0" y="0"/>
          <a:ext cx="0" cy="0"/>
          <a:chOff x="0" y="0"/>
          <a:chExt cx="0" cy="0"/>
        </a:xfrm>
      </p:grpSpPr>
      <p:sp>
        <p:nvSpPr>
          <p:cNvPr id="140" name="Line"/>
          <p:cNvSpPr/>
          <p:nvPr/>
        </p:nvSpPr>
        <p:spPr>
          <a:xfrm flipH="1">
            <a:off x="9298778" y="2500269"/>
            <a:ext cx="1" cy="7126002"/>
          </a:xfrm>
          <a:prstGeom prst="line">
            <a:avLst/>
          </a:prstGeom>
          <a:ln w="12700">
            <a:solidFill>
              <a:srgbClr val="ABABAB"/>
            </a:solidFill>
            <a:miter lim="400000"/>
          </a:ln>
        </p:spPr>
        <p:txBody>
          <a:bodyPr lIns="71437" tIns="71437" rIns="71437" bIns="71437" anchor="ctr"/>
          <a:lstStyle/>
          <a:p>
            <a:pPr/>
          </a:p>
        </p:txBody>
      </p:sp>
      <p:sp>
        <p:nvSpPr>
          <p:cNvPr id="141" name="Line"/>
          <p:cNvSpPr/>
          <p:nvPr/>
        </p:nvSpPr>
        <p:spPr>
          <a:xfrm>
            <a:off x="15067356" y="2500269"/>
            <a:ext cx="1" cy="7126002"/>
          </a:xfrm>
          <a:prstGeom prst="line">
            <a:avLst/>
          </a:prstGeom>
          <a:ln w="12700">
            <a:solidFill>
              <a:srgbClr val="ABABAB"/>
            </a:solidFill>
            <a:miter lim="400000"/>
          </a:ln>
        </p:spPr>
        <p:txBody>
          <a:bodyPr lIns="71437" tIns="71437" rIns="71437" bIns="71437" anchor="ctr"/>
          <a:lstStyle/>
          <a:p>
            <a:pPr/>
          </a:p>
        </p:txBody>
      </p:sp>
      <p:sp>
        <p:nvSpPr>
          <p:cNvPr id="142" name="Image"/>
          <p:cNvSpPr/>
          <p:nvPr>
            <p:ph type="pic" sz="half" idx="21"/>
          </p:nvPr>
        </p:nvSpPr>
        <p:spPr>
          <a:xfrm>
            <a:off x="-1738312" y="2268140"/>
            <a:ext cx="11365586" cy="7590235"/>
          </a:xfrm>
          <a:prstGeom prst="rect">
            <a:avLst/>
          </a:prstGeom>
        </p:spPr>
        <p:txBody>
          <a:bodyPr lIns="91439" tIns="45719" rIns="91439" bIns="45719">
            <a:noAutofit/>
          </a:bodyPr>
          <a:lstStyle/>
          <a:p>
            <a:pPr/>
          </a:p>
        </p:txBody>
      </p:sp>
      <p:sp>
        <p:nvSpPr>
          <p:cNvPr id="143" name="Image"/>
          <p:cNvSpPr/>
          <p:nvPr>
            <p:ph type="pic" sz="half" idx="22"/>
          </p:nvPr>
        </p:nvSpPr>
        <p:spPr>
          <a:xfrm>
            <a:off x="12904640" y="-1455540"/>
            <a:ext cx="8436001" cy="12555142"/>
          </a:xfrm>
          <a:prstGeom prst="rect">
            <a:avLst/>
          </a:prstGeom>
        </p:spPr>
        <p:txBody>
          <a:bodyPr lIns="91439" tIns="45719" rIns="91439" bIns="45719">
            <a:noAutofit/>
          </a:bodyPr>
          <a:lstStyle/>
          <a:p>
            <a:pPr/>
          </a:p>
        </p:txBody>
      </p:sp>
      <p:sp>
        <p:nvSpPr>
          <p:cNvPr id="144" name="Image"/>
          <p:cNvSpPr/>
          <p:nvPr>
            <p:ph type="pic" sz="half" idx="23"/>
          </p:nvPr>
        </p:nvSpPr>
        <p:spPr>
          <a:xfrm>
            <a:off x="7549896" y="1777025"/>
            <a:ext cx="10977731" cy="8006549"/>
          </a:xfrm>
          <a:prstGeom prst="rect">
            <a:avLst/>
          </a:prstGeom>
        </p:spPr>
        <p:txBody>
          <a:bodyPr lIns="91439" tIns="45719" rIns="91439" bIns="45719">
            <a:noAutofit/>
          </a:bodyPr>
          <a:lstStyle/>
          <a:p>
            <a:pPr/>
          </a:p>
        </p:txBody>
      </p:sp>
      <p:sp>
        <p:nvSpPr>
          <p:cNvPr id="145" name="Body Level One…"/>
          <p:cNvSpPr txBox="1"/>
          <p:nvPr>
            <p:ph type="body" sz="quarter" idx="1"/>
          </p:nvPr>
        </p:nvSpPr>
        <p:spPr>
          <a:xfrm>
            <a:off x="3655218" y="12394406"/>
            <a:ext cx="11608595" cy="1143001"/>
          </a:xfrm>
          <a:prstGeom prst="rect">
            <a:avLst/>
          </a:prstGeom>
        </p:spPr>
        <p:txBody>
          <a:bodyPr lIns="71437" tIns="71437" rIns="71437" bIns="71437">
            <a:noAutofit/>
          </a:bodyPr>
          <a:lstStyle>
            <a:lvl1pPr algn="l" defTabSz="821531">
              <a:defRPr sz="2800">
                <a:solidFill>
                  <a:srgbClr val="868686"/>
                </a:solidFill>
              </a:defRPr>
            </a:lvl1pPr>
            <a:lvl2pPr algn="l" defTabSz="821531">
              <a:defRPr sz="2800">
                <a:solidFill>
                  <a:srgbClr val="868686"/>
                </a:solidFill>
              </a:defRPr>
            </a:lvl2pPr>
            <a:lvl3pPr algn="l" defTabSz="821531">
              <a:defRPr sz="2800">
                <a:solidFill>
                  <a:srgbClr val="868686"/>
                </a:solidFill>
              </a:defRPr>
            </a:lvl3pPr>
            <a:lvl4pPr algn="l" defTabSz="821531">
              <a:defRPr sz="2800">
                <a:solidFill>
                  <a:srgbClr val="868686"/>
                </a:solidFill>
              </a:defRPr>
            </a:lvl4pPr>
            <a:lvl5pPr algn="l" defTabSz="821531">
              <a:defRPr sz="2800">
                <a:solidFill>
                  <a:srgbClr val="868686"/>
                </a:solidFill>
              </a:defRPr>
            </a:lvl5pPr>
          </a:lstStyle>
          <a:p>
            <a:pPr/>
            <a:r>
              <a:t>Body Level One</a:t>
            </a:r>
          </a:p>
          <a:p>
            <a:pPr lvl="1"/>
            <a:r>
              <a:t>Body Level Two</a:t>
            </a:r>
          </a:p>
          <a:p>
            <a:pPr lvl="2"/>
            <a:r>
              <a:t>Body Level Three</a:t>
            </a:r>
          </a:p>
          <a:p>
            <a:pPr lvl="3"/>
            <a:r>
              <a:t>Body Level Four</a:t>
            </a:r>
          </a:p>
          <a:p>
            <a:pPr lvl="4"/>
            <a:r>
              <a:t>Body Level Five</a:t>
            </a:r>
          </a:p>
        </p:txBody>
      </p:sp>
      <p:sp>
        <p:nvSpPr>
          <p:cNvPr id="146" name="Slide Number"/>
          <p:cNvSpPr txBox="1"/>
          <p:nvPr>
            <p:ph type="sldNum" sz="quarter" idx="2"/>
          </p:nvPr>
        </p:nvSpPr>
        <p:spPr>
          <a:xfrm>
            <a:off x="20329146" y="12930187"/>
            <a:ext cx="409779" cy="415875"/>
          </a:xfrm>
          <a:prstGeom prst="rect">
            <a:avLst/>
          </a:prstGeom>
        </p:spPr>
        <p:txBody>
          <a:bodyPr lIns="71437" tIns="71437" rIns="71437" bIns="71437"/>
          <a:lstStyle>
            <a:lvl1pPr algn="r" defTabSz="821531">
              <a:defRPr sz="1800">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Big">
    <p:spTree>
      <p:nvGrpSpPr>
        <p:cNvPr id="1" name=""/>
        <p:cNvGrpSpPr/>
        <p:nvPr/>
      </p:nvGrpSpPr>
      <p:grpSpPr>
        <a:xfrm>
          <a:off x="0" y="0"/>
          <a:ext cx="0" cy="0"/>
          <a:chOff x="0" y="0"/>
          <a:chExt cx="0" cy="0"/>
        </a:xfrm>
      </p:grpSpPr>
      <p:sp>
        <p:nvSpPr>
          <p:cNvPr id="153" name="Image"/>
          <p:cNvSpPr/>
          <p:nvPr>
            <p:ph type="pic" idx="21"/>
          </p:nvPr>
        </p:nvSpPr>
        <p:spPr>
          <a:xfrm>
            <a:off x="3387328" y="430303"/>
            <a:ext cx="17609344" cy="12843282"/>
          </a:xfrm>
          <a:prstGeom prst="rect">
            <a:avLst/>
          </a:prstGeom>
        </p:spPr>
        <p:txBody>
          <a:bodyPr lIns="91439" tIns="45719" rIns="91439" bIns="45719">
            <a:noAutofit/>
          </a:bodyPr>
          <a:lstStyle/>
          <a:p>
            <a:pPr/>
          </a:p>
        </p:txBody>
      </p:sp>
      <p:sp>
        <p:nvSpPr>
          <p:cNvPr id="154" name="Body Level One…"/>
          <p:cNvSpPr txBox="1"/>
          <p:nvPr>
            <p:ph type="body" sz="quarter" idx="1"/>
          </p:nvPr>
        </p:nvSpPr>
        <p:spPr>
          <a:xfrm>
            <a:off x="3655218" y="12394406"/>
            <a:ext cx="11608595" cy="1143001"/>
          </a:xfrm>
          <a:prstGeom prst="rect">
            <a:avLst/>
          </a:prstGeom>
        </p:spPr>
        <p:txBody>
          <a:bodyPr lIns="71437" tIns="71437" rIns="71437" bIns="71437">
            <a:noAutofit/>
          </a:bodyPr>
          <a:lstStyle>
            <a:lvl1pPr algn="l" defTabSz="821531">
              <a:defRPr sz="2800">
                <a:solidFill>
                  <a:srgbClr val="868686"/>
                </a:solidFill>
              </a:defRPr>
            </a:lvl1pPr>
            <a:lvl2pPr algn="l" defTabSz="821531">
              <a:defRPr sz="2800">
                <a:solidFill>
                  <a:srgbClr val="868686"/>
                </a:solidFill>
              </a:defRPr>
            </a:lvl2pPr>
            <a:lvl3pPr algn="l" defTabSz="821531">
              <a:defRPr sz="2800">
                <a:solidFill>
                  <a:srgbClr val="868686"/>
                </a:solidFill>
              </a:defRPr>
            </a:lvl3pPr>
            <a:lvl4pPr algn="l" defTabSz="821531">
              <a:defRPr sz="2800">
                <a:solidFill>
                  <a:srgbClr val="868686"/>
                </a:solidFill>
              </a:defRPr>
            </a:lvl4pPr>
            <a:lvl5pPr algn="l" defTabSz="821531">
              <a:defRPr sz="2800">
                <a:solidFill>
                  <a:srgbClr val="868686"/>
                </a:solidFill>
              </a:defRPr>
            </a:lvl5pPr>
          </a:lstStyle>
          <a:p>
            <a:pPr/>
            <a:r>
              <a:t>Body Level One</a:t>
            </a:r>
          </a:p>
          <a:p>
            <a:pPr lvl="1"/>
            <a:r>
              <a:t>Body Level Two</a:t>
            </a:r>
          </a:p>
          <a:p>
            <a:pPr lvl="2"/>
            <a:r>
              <a:t>Body Level Three</a:t>
            </a:r>
          </a:p>
          <a:p>
            <a:pPr lvl="3"/>
            <a:r>
              <a:t>Body Level Four</a:t>
            </a:r>
          </a:p>
          <a:p>
            <a:pPr lvl="4"/>
            <a:r>
              <a:t>Body Level Five</a:t>
            </a:r>
          </a:p>
        </p:txBody>
      </p:sp>
      <p:sp>
        <p:nvSpPr>
          <p:cNvPr id="155" name="Slide Number"/>
          <p:cNvSpPr txBox="1"/>
          <p:nvPr>
            <p:ph type="sldNum" sz="quarter" idx="2"/>
          </p:nvPr>
        </p:nvSpPr>
        <p:spPr>
          <a:xfrm>
            <a:off x="20329146" y="12930187"/>
            <a:ext cx="409779" cy="415875"/>
          </a:xfrm>
          <a:prstGeom prst="rect">
            <a:avLst/>
          </a:prstGeom>
        </p:spPr>
        <p:txBody>
          <a:bodyPr lIns="71437" tIns="71437" rIns="71437" bIns="71437"/>
          <a:lstStyle>
            <a:lvl1pPr algn="r" defTabSz="821531">
              <a:defRPr sz="1800">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62" name="Line"/>
          <p:cNvSpPr/>
          <p:nvPr/>
        </p:nvSpPr>
        <p:spPr>
          <a:xfrm flipH="1">
            <a:off x="12174137" y="732190"/>
            <a:ext cx="1" cy="11197916"/>
          </a:xfrm>
          <a:prstGeom prst="line">
            <a:avLst/>
          </a:prstGeom>
          <a:ln w="12700">
            <a:solidFill>
              <a:srgbClr val="ABABAB"/>
            </a:solidFill>
            <a:miter lim="400000"/>
          </a:ln>
        </p:spPr>
        <p:txBody>
          <a:bodyPr lIns="71437" tIns="71437" rIns="71437" bIns="71437" anchor="ctr"/>
          <a:lstStyle/>
          <a:p>
            <a:pPr/>
          </a:p>
        </p:txBody>
      </p:sp>
      <p:sp>
        <p:nvSpPr>
          <p:cNvPr id="163" name="Line"/>
          <p:cNvSpPr/>
          <p:nvPr/>
        </p:nvSpPr>
        <p:spPr>
          <a:xfrm>
            <a:off x="12174135" y="6295429"/>
            <a:ext cx="8429636" cy="128"/>
          </a:xfrm>
          <a:prstGeom prst="line">
            <a:avLst/>
          </a:prstGeom>
          <a:ln w="12700">
            <a:solidFill>
              <a:srgbClr val="ABABAB"/>
            </a:solidFill>
            <a:miter lim="400000"/>
          </a:ln>
        </p:spPr>
        <p:txBody>
          <a:bodyPr lIns="71437" tIns="71437" rIns="71437" bIns="71437" anchor="ctr"/>
          <a:lstStyle/>
          <a:p>
            <a:pPr/>
          </a:p>
        </p:txBody>
      </p:sp>
      <p:sp>
        <p:nvSpPr>
          <p:cNvPr id="164" name="Image"/>
          <p:cNvSpPr/>
          <p:nvPr>
            <p:ph type="pic" sz="half" idx="21"/>
          </p:nvPr>
        </p:nvSpPr>
        <p:spPr>
          <a:xfrm>
            <a:off x="3760640" y="-330399"/>
            <a:ext cx="8436001" cy="12555142"/>
          </a:xfrm>
          <a:prstGeom prst="rect">
            <a:avLst/>
          </a:prstGeom>
        </p:spPr>
        <p:txBody>
          <a:bodyPr lIns="91439" tIns="45719" rIns="91439" bIns="45719">
            <a:noAutofit/>
          </a:bodyPr>
          <a:lstStyle/>
          <a:p>
            <a:pPr/>
          </a:p>
        </p:txBody>
      </p:sp>
      <p:sp>
        <p:nvSpPr>
          <p:cNvPr id="165" name="Image"/>
          <p:cNvSpPr/>
          <p:nvPr>
            <p:ph type="pic" sz="quarter" idx="22"/>
          </p:nvPr>
        </p:nvSpPr>
        <p:spPr>
          <a:xfrm>
            <a:off x="12377337" y="607218"/>
            <a:ext cx="8322470" cy="5557963"/>
          </a:xfrm>
          <a:prstGeom prst="rect">
            <a:avLst/>
          </a:prstGeom>
        </p:spPr>
        <p:txBody>
          <a:bodyPr lIns="91439" tIns="45719" rIns="91439" bIns="45719">
            <a:noAutofit/>
          </a:bodyPr>
          <a:lstStyle/>
          <a:p>
            <a:pPr/>
          </a:p>
        </p:txBody>
      </p:sp>
      <p:sp>
        <p:nvSpPr>
          <p:cNvPr id="166" name="Image"/>
          <p:cNvSpPr/>
          <p:nvPr>
            <p:ph type="pic" sz="quarter" idx="23"/>
          </p:nvPr>
        </p:nvSpPr>
        <p:spPr>
          <a:xfrm>
            <a:off x="11368980" y="5647693"/>
            <a:ext cx="9413381" cy="6286501"/>
          </a:xfrm>
          <a:prstGeom prst="rect">
            <a:avLst/>
          </a:prstGeom>
        </p:spPr>
        <p:txBody>
          <a:bodyPr lIns="91439" tIns="45719" rIns="91439" bIns="45719">
            <a:noAutofit/>
          </a:bodyPr>
          <a:lstStyle/>
          <a:p>
            <a:pPr/>
          </a:p>
        </p:txBody>
      </p:sp>
      <p:sp>
        <p:nvSpPr>
          <p:cNvPr id="167" name="Body Level One…"/>
          <p:cNvSpPr txBox="1"/>
          <p:nvPr>
            <p:ph type="body" sz="quarter" idx="1"/>
          </p:nvPr>
        </p:nvSpPr>
        <p:spPr>
          <a:xfrm>
            <a:off x="3655218" y="12394406"/>
            <a:ext cx="11608595" cy="1143001"/>
          </a:xfrm>
          <a:prstGeom prst="rect">
            <a:avLst/>
          </a:prstGeom>
        </p:spPr>
        <p:txBody>
          <a:bodyPr lIns="71437" tIns="71437" rIns="71437" bIns="71437">
            <a:noAutofit/>
          </a:bodyPr>
          <a:lstStyle>
            <a:lvl1pPr algn="l" defTabSz="821531">
              <a:defRPr sz="2800">
                <a:solidFill>
                  <a:srgbClr val="868686"/>
                </a:solidFill>
              </a:defRPr>
            </a:lvl1pPr>
            <a:lvl2pPr algn="l" defTabSz="821531">
              <a:defRPr sz="2800">
                <a:solidFill>
                  <a:srgbClr val="868686"/>
                </a:solidFill>
              </a:defRPr>
            </a:lvl2pPr>
            <a:lvl3pPr algn="l" defTabSz="821531">
              <a:defRPr sz="2800">
                <a:solidFill>
                  <a:srgbClr val="868686"/>
                </a:solidFill>
              </a:defRPr>
            </a:lvl3pPr>
            <a:lvl4pPr algn="l" defTabSz="821531">
              <a:defRPr sz="2800">
                <a:solidFill>
                  <a:srgbClr val="868686"/>
                </a:solidFill>
              </a:defRPr>
            </a:lvl4pPr>
            <a:lvl5pPr algn="l" defTabSz="821531">
              <a:defRPr sz="2800">
                <a:solidFill>
                  <a:srgbClr val="868686"/>
                </a:solidFill>
              </a:defRPr>
            </a:lvl5pPr>
          </a:lstStyle>
          <a:p>
            <a:pPr/>
            <a:r>
              <a:t>Body Level One</a:t>
            </a:r>
          </a:p>
          <a:p>
            <a:pPr lvl="1"/>
            <a:r>
              <a:t>Body Level Two</a:t>
            </a:r>
          </a:p>
          <a:p>
            <a:pPr lvl="2"/>
            <a:r>
              <a:t>Body Level Three</a:t>
            </a:r>
          </a:p>
          <a:p>
            <a:pPr lvl="3"/>
            <a:r>
              <a:t>Body Level Four</a:t>
            </a:r>
          </a:p>
          <a:p>
            <a:pPr lvl="4"/>
            <a:r>
              <a:t>Body Level Five</a:t>
            </a:r>
          </a:p>
        </p:txBody>
      </p:sp>
      <p:sp>
        <p:nvSpPr>
          <p:cNvPr id="168" name="Slide Number"/>
          <p:cNvSpPr txBox="1"/>
          <p:nvPr>
            <p:ph type="sldNum" sz="quarter" idx="2"/>
          </p:nvPr>
        </p:nvSpPr>
        <p:spPr>
          <a:xfrm>
            <a:off x="20329146" y="12930187"/>
            <a:ext cx="409779" cy="415875"/>
          </a:xfrm>
          <a:prstGeom prst="rect">
            <a:avLst/>
          </a:prstGeom>
        </p:spPr>
        <p:txBody>
          <a:bodyPr lIns="71437" tIns="71437" rIns="71437" bIns="71437"/>
          <a:lstStyle>
            <a:lvl1pPr algn="r" defTabSz="821531">
              <a:defRPr sz="1800">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4 Up">
    <p:spTree>
      <p:nvGrpSpPr>
        <p:cNvPr id="1" name=""/>
        <p:cNvGrpSpPr/>
        <p:nvPr/>
      </p:nvGrpSpPr>
      <p:grpSpPr>
        <a:xfrm>
          <a:off x="0" y="0"/>
          <a:ext cx="0" cy="0"/>
          <a:chOff x="0" y="0"/>
          <a:chExt cx="0" cy="0"/>
        </a:xfrm>
      </p:grpSpPr>
      <p:sp>
        <p:nvSpPr>
          <p:cNvPr id="175" name="Line"/>
          <p:cNvSpPr/>
          <p:nvPr/>
        </p:nvSpPr>
        <p:spPr>
          <a:xfrm flipH="1">
            <a:off x="15799591" y="732190"/>
            <a:ext cx="1" cy="11197916"/>
          </a:xfrm>
          <a:prstGeom prst="line">
            <a:avLst/>
          </a:prstGeom>
          <a:ln w="12700">
            <a:solidFill>
              <a:srgbClr val="ABABAB"/>
            </a:solidFill>
            <a:miter lim="400000"/>
          </a:ln>
        </p:spPr>
        <p:txBody>
          <a:bodyPr lIns="71437" tIns="71437" rIns="71437" bIns="71437" anchor="ctr"/>
          <a:lstStyle/>
          <a:p>
            <a:pPr/>
          </a:p>
        </p:txBody>
      </p:sp>
      <p:sp>
        <p:nvSpPr>
          <p:cNvPr id="176" name="Line"/>
          <p:cNvSpPr/>
          <p:nvPr/>
        </p:nvSpPr>
        <p:spPr>
          <a:xfrm>
            <a:off x="15799589" y="4348757"/>
            <a:ext cx="4822062" cy="128"/>
          </a:xfrm>
          <a:prstGeom prst="line">
            <a:avLst/>
          </a:prstGeom>
          <a:ln w="12700">
            <a:solidFill>
              <a:srgbClr val="ABABAB"/>
            </a:solidFill>
            <a:miter lim="400000"/>
          </a:ln>
        </p:spPr>
        <p:txBody>
          <a:bodyPr lIns="71437" tIns="71437" rIns="71437" bIns="71437" anchor="ctr"/>
          <a:lstStyle/>
          <a:p>
            <a:pPr/>
          </a:p>
        </p:txBody>
      </p:sp>
      <p:sp>
        <p:nvSpPr>
          <p:cNvPr id="177" name="Line"/>
          <p:cNvSpPr/>
          <p:nvPr/>
        </p:nvSpPr>
        <p:spPr>
          <a:xfrm>
            <a:off x="15799589" y="8259960"/>
            <a:ext cx="4822062" cy="128"/>
          </a:xfrm>
          <a:prstGeom prst="line">
            <a:avLst/>
          </a:prstGeom>
          <a:ln w="12700">
            <a:solidFill>
              <a:srgbClr val="ABABAB"/>
            </a:solidFill>
            <a:miter lim="400000"/>
          </a:ln>
        </p:spPr>
        <p:txBody>
          <a:bodyPr lIns="71437" tIns="71437" rIns="71437" bIns="71437" anchor="ctr"/>
          <a:lstStyle/>
          <a:p>
            <a:pPr/>
          </a:p>
        </p:txBody>
      </p:sp>
      <p:sp>
        <p:nvSpPr>
          <p:cNvPr id="178" name="Image"/>
          <p:cNvSpPr/>
          <p:nvPr>
            <p:ph type="pic" idx="21"/>
          </p:nvPr>
        </p:nvSpPr>
        <p:spPr>
          <a:xfrm>
            <a:off x="1922859" y="716053"/>
            <a:ext cx="15524683" cy="11322845"/>
          </a:xfrm>
          <a:prstGeom prst="rect">
            <a:avLst/>
          </a:prstGeom>
        </p:spPr>
        <p:txBody>
          <a:bodyPr lIns="91439" tIns="45719" rIns="91439" bIns="45719">
            <a:noAutofit/>
          </a:bodyPr>
          <a:lstStyle/>
          <a:p>
            <a:pPr/>
          </a:p>
        </p:txBody>
      </p:sp>
      <p:sp>
        <p:nvSpPr>
          <p:cNvPr id="179" name="Image"/>
          <p:cNvSpPr/>
          <p:nvPr>
            <p:ph type="pic" sz="quarter" idx="22"/>
          </p:nvPr>
        </p:nvSpPr>
        <p:spPr>
          <a:xfrm>
            <a:off x="15476311" y="4482703"/>
            <a:ext cx="5348512" cy="3571876"/>
          </a:xfrm>
          <a:prstGeom prst="rect">
            <a:avLst/>
          </a:prstGeom>
        </p:spPr>
        <p:txBody>
          <a:bodyPr lIns="91439" tIns="45719" rIns="91439" bIns="45719">
            <a:noAutofit/>
          </a:bodyPr>
          <a:lstStyle/>
          <a:p>
            <a:pPr/>
          </a:p>
        </p:txBody>
      </p:sp>
      <p:sp>
        <p:nvSpPr>
          <p:cNvPr id="180" name="Image"/>
          <p:cNvSpPr/>
          <p:nvPr>
            <p:ph type="pic" sz="quarter" idx="23"/>
          </p:nvPr>
        </p:nvSpPr>
        <p:spPr>
          <a:xfrm>
            <a:off x="15531706" y="8427669"/>
            <a:ext cx="5250657" cy="3506526"/>
          </a:xfrm>
          <a:prstGeom prst="rect">
            <a:avLst/>
          </a:prstGeom>
        </p:spPr>
        <p:txBody>
          <a:bodyPr lIns="91439" tIns="45719" rIns="91439" bIns="45719">
            <a:noAutofit/>
          </a:bodyPr>
          <a:lstStyle/>
          <a:p>
            <a:pPr/>
          </a:p>
        </p:txBody>
      </p:sp>
      <p:sp>
        <p:nvSpPr>
          <p:cNvPr id="181" name="Image"/>
          <p:cNvSpPr/>
          <p:nvPr>
            <p:ph type="pic" sz="quarter" idx="24"/>
          </p:nvPr>
        </p:nvSpPr>
        <p:spPr>
          <a:xfrm>
            <a:off x="15996046" y="-151805"/>
            <a:ext cx="4732736" cy="7043641"/>
          </a:xfrm>
          <a:prstGeom prst="rect">
            <a:avLst/>
          </a:prstGeom>
        </p:spPr>
        <p:txBody>
          <a:bodyPr lIns="91439" tIns="45719" rIns="91439" bIns="45719">
            <a:noAutofit/>
          </a:bodyPr>
          <a:lstStyle/>
          <a:p>
            <a:pPr/>
          </a:p>
        </p:txBody>
      </p:sp>
      <p:sp>
        <p:nvSpPr>
          <p:cNvPr id="182" name="Body Level One…"/>
          <p:cNvSpPr txBox="1"/>
          <p:nvPr>
            <p:ph type="body" sz="quarter" idx="1"/>
          </p:nvPr>
        </p:nvSpPr>
        <p:spPr>
          <a:xfrm>
            <a:off x="3655218" y="12394406"/>
            <a:ext cx="11608595" cy="1143001"/>
          </a:xfrm>
          <a:prstGeom prst="rect">
            <a:avLst/>
          </a:prstGeom>
        </p:spPr>
        <p:txBody>
          <a:bodyPr lIns="71437" tIns="71437" rIns="71437" bIns="71437">
            <a:noAutofit/>
          </a:bodyPr>
          <a:lstStyle>
            <a:lvl1pPr algn="l" defTabSz="821531">
              <a:defRPr sz="2800">
                <a:solidFill>
                  <a:srgbClr val="868686"/>
                </a:solidFill>
              </a:defRPr>
            </a:lvl1pPr>
            <a:lvl2pPr algn="l" defTabSz="821531">
              <a:defRPr sz="2800">
                <a:solidFill>
                  <a:srgbClr val="868686"/>
                </a:solidFill>
              </a:defRPr>
            </a:lvl2pPr>
            <a:lvl3pPr algn="l" defTabSz="821531">
              <a:defRPr sz="2800">
                <a:solidFill>
                  <a:srgbClr val="868686"/>
                </a:solidFill>
              </a:defRPr>
            </a:lvl3pPr>
            <a:lvl4pPr algn="l" defTabSz="821531">
              <a:defRPr sz="2800">
                <a:solidFill>
                  <a:srgbClr val="868686"/>
                </a:solidFill>
              </a:defRPr>
            </a:lvl4pPr>
            <a:lvl5pPr algn="l" defTabSz="821531">
              <a:defRPr sz="2800">
                <a:solidFill>
                  <a:srgbClr val="868686"/>
                </a:solidFill>
              </a:defRPr>
            </a:lvl5pPr>
          </a:lstStyle>
          <a:p>
            <a:pPr/>
            <a:r>
              <a:t>Body Level One</a:t>
            </a:r>
          </a:p>
          <a:p>
            <a:pPr lvl="1"/>
            <a:r>
              <a:t>Body Level Two</a:t>
            </a:r>
          </a:p>
          <a:p>
            <a:pPr lvl="2"/>
            <a:r>
              <a:t>Body Level Three</a:t>
            </a:r>
          </a:p>
          <a:p>
            <a:pPr lvl="3"/>
            <a:r>
              <a:t>Body Level Four</a:t>
            </a:r>
          </a:p>
          <a:p>
            <a:pPr lvl="4"/>
            <a:r>
              <a:t>Body Level Five</a:t>
            </a:r>
          </a:p>
        </p:txBody>
      </p:sp>
      <p:sp>
        <p:nvSpPr>
          <p:cNvPr id="183" name="Slide Number"/>
          <p:cNvSpPr txBox="1"/>
          <p:nvPr>
            <p:ph type="sldNum" sz="quarter" idx="2"/>
          </p:nvPr>
        </p:nvSpPr>
        <p:spPr>
          <a:xfrm>
            <a:off x="20329146" y="12930187"/>
            <a:ext cx="409779" cy="415875"/>
          </a:xfrm>
          <a:prstGeom prst="rect">
            <a:avLst/>
          </a:prstGeom>
        </p:spPr>
        <p:txBody>
          <a:bodyPr lIns="71437" tIns="71437" rIns="71437" bIns="71437"/>
          <a:lstStyle>
            <a:lvl1pPr algn="r" defTabSz="821531">
              <a:defRPr sz="1800">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 Left">
    <p:spTree>
      <p:nvGrpSpPr>
        <p:cNvPr id="1" name=""/>
        <p:cNvGrpSpPr/>
        <p:nvPr/>
      </p:nvGrpSpPr>
      <p:grpSpPr>
        <a:xfrm>
          <a:off x="0" y="0"/>
          <a:ext cx="0" cy="0"/>
          <a:chOff x="0" y="0"/>
          <a:chExt cx="0" cy="0"/>
        </a:xfrm>
      </p:grpSpPr>
      <p:sp>
        <p:nvSpPr>
          <p:cNvPr id="190" name="Line"/>
          <p:cNvSpPr/>
          <p:nvPr/>
        </p:nvSpPr>
        <p:spPr>
          <a:xfrm>
            <a:off x="3958828" y="2768203"/>
            <a:ext cx="16466344" cy="128"/>
          </a:xfrm>
          <a:prstGeom prst="line">
            <a:avLst/>
          </a:prstGeom>
          <a:ln w="12700">
            <a:solidFill>
              <a:srgbClr val="9A9A9A"/>
            </a:solidFill>
            <a:miter lim="400000"/>
          </a:ln>
        </p:spPr>
        <p:txBody>
          <a:bodyPr lIns="71437" tIns="71437" rIns="71437" bIns="71437" anchor="ctr"/>
          <a:lstStyle/>
          <a:p>
            <a:pPr/>
          </a:p>
        </p:txBody>
      </p:sp>
      <p:sp>
        <p:nvSpPr>
          <p:cNvPr id="191" name="Title Text"/>
          <p:cNvSpPr txBox="1"/>
          <p:nvPr>
            <p:ph type="title"/>
          </p:nvPr>
        </p:nvSpPr>
        <p:spPr>
          <a:xfrm>
            <a:off x="3851671" y="464343"/>
            <a:ext cx="16680658" cy="1964532"/>
          </a:xfrm>
          <a:prstGeom prst="rect">
            <a:avLst/>
          </a:prstGeom>
        </p:spPr>
        <p:txBody>
          <a:bodyPr lIns="71437" tIns="71437" rIns="71437" bIns="71437">
            <a:noAutofit/>
          </a:bodyPr>
          <a:lstStyle>
            <a:lvl1pPr algn="l" defTabSz="821531">
              <a:defRPr sz="5800"/>
            </a:lvl1pPr>
          </a:lstStyle>
          <a:p>
            <a:pPr/>
            <a:r>
              <a:t>Title Text</a:t>
            </a:r>
          </a:p>
        </p:txBody>
      </p:sp>
      <p:sp>
        <p:nvSpPr>
          <p:cNvPr id="192" name="Body Level One…"/>
          <p:cNvSpPr txBox="1"/>
          <p:nvPr>
            <p:ph type="body" sz="quarter" idx="1"/>
          </p:nvPr>
        </p:nvSpPr>
        <p:spPr>
          <a:xfrm>
            <a:off x="3851671" y="3268265"/>
            <a:ext cx="7143751" cy="9233298"/>
          </a:xfrm>
          <a:prstGeom prst="rect">
            <a:avLst/>
          </a:prstGeom>
        </p:spPr>
        <p:txBody>
          <a:bodyPr lIns="71437" tIns="71437" rIns="71437" bIns="71437">
            <a:noAutofit/>
          </a:bodyPr>
          <a:lstStyle>
            <a:lvl1pPr marL="369276" indent="-369276" algn="l" defTabSz="821531">
              <a:spcBef>
                <a:spcPts val="6700"/>
              </a:spcBef>
              <a:buSzPct val="100000"/>
              <a:buChar char="•"/>
              <a:defRPr sz="3600">
                <a:solidFill>
                  <a:srgbClr val="747474"/>
                </a:solidFill>
              </a:defRPr>
            </a:lvl1pPr>
            <a:lvl2pPr marL="813776" indent="-369276" algn="l" defTabSz="821531">
              <a:spcBef>
                <a:spcPts val="6700"/>
              </a:spcBef>
              <a:buSzPct val="100000"/>
              <a:buChar char="•"/>
              <a:defRPr sz="3600">
                <a:solidFill>
                  <a:srgbClr val="747474"/>
                </a:solidFill>
              </a:defRPr>
            </a:lvl2pPr>
            <a:lvl3pPr marL="1258276" indent="-369276" algn="l" defTabSz="821531">
              <a:spcBef>
                <a:spcPts val="6700"/>
              </a:spcBef>
              <a:buSzPct val="100000"/>
              <a:buChar char="•"/>
              <a:defRPr sz="3600">
                <a:solidFill>
                  <a:srgbClr val="747474"/>
                </a:solidFill>
              </a:defRPr>
            </a:lvl3pPr>
            <a:lvl4pPr marL="1702776" indent="-369276" algn="l" defTabSz="821531">
              <a:spcBef>
                <a:spcPts val="6700"/>
              </a:spcBef>
              <a:buSzPct val="100000"/>
              <a:buChar char="•"/>
              <a:defRPr sz="3600">
                <a:solidFill>
                  <a:srgbClr val="747474"/>
                </a:solidFill>
              </a:defRPr>
            </a:lvl4pPr>
            <a:lvl5pPr marL="2147276" indent="-369276" algn="l" defTabSz="821531">
              <a:spcBef>
                <a:spcPts val="6700"/>
              </a:spcBef>
              <a:buSzPct val="100000"/>
              <a:buChar char="•"/>
              <a:defRPr sz="3600">
                <a:solidFill>
                  <a:srgbClr val="747474"/>
                </a:solidFill>
              </a:defRPr>
            </a:lvl5pPr>
          </a:lstStyle>
          <a:p>
            <a:pPr/>
            <a:r>
              <a:t>Body Level One</a:t>
            </a:r>
          </a:p>
          <a:p>
            <a:pPr lvl="1"/>
            <a:r>
              <a:t>Body Level Two</a:t>
            </a:r>
          </a:p>
          <a:p>
            <a:pPr lvl="2"/>
            <a:r>
              <a:t>Body Level Three</a:t>
            </a:r>
          </a:p>
          <a:p>
            <a:pPr lvl="3"/>
            <a:r>
              <a:t>Body Level Four</a:t>
            </a:r>
          </a:p>
          <a:p>
            <a:pPr lvl="4"/>
            <a:r>
              <a:t>Body Level Five</a:t>
            </a:r>
          </a:p>
        </p:txBody>
      </p:sp>
      <p:sp>
        <p:nvSpPr>
          <p:cNvPr id="193" name="Slide Number"/>
          <p:cNvSpPr txBox="1"/>
          <p:nvPr>
            <p:ph type="sldNum" sz="quarter" idx="2"/>
          </p:nvPr>
        </p:nvSpPr>
        <p:spPr>
          <a:xfrm>
            <a:off x="20329146" y="12930187"/>
            <a:ext cx="409779" cy="415875"/>
          </a:xfrm>
          <a:prstGeom prst="rect">
            <a:avLst/>
          </a:prstGeom>
        </p:spPr>
        <p:txBody>
          <a:bodyPr lIns="71437" tIns="71437" rIns="71437" bIns="71437"/>
          <a:lstStyle>
            <a:lvl1pPr algn="r" defTabSz="821531">
              <a:defRPr sz="1800">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 Right">
    <p:spTree>
      <p:nvGrpSpPr>
        <p:cNvPr id="1" name=""/>
        <p:cNvGrpSpPr/>
        <p:nvPr/>
      </p:nvGrpSpPr>
      <p:grpSpPr>
        <a:xfrm>
          <a:off x="0" y="0"/>
          <a:ext cx="0" cy="0"/>
          <a:chOff x="0" y="0"/>
          <a:chExt cx="0" cy="0"/>
        </a:xfrm>
      </p:grpSpPr>
      <p:sp>
        <p:nvSpPr>
          <p:cNvPr id="200" name="Line"/>
          <p:cNvSpPr/>
          <p:nvPr/>
        </p:nvSpPr>
        <p:spPr>
          <a:xfrm>
            <a:off x="3958828" y="2768203"/>
            <a:ext cx="16466344" cy="128"/>
          </a:xfrm>
          <a:prstGeom prst="line">
            <a:avLst/>
          </a:prstGeom>
          <a:ln w="12700">
            <a:solidFill>
              <a:srgbClr val="9A9A9A"/>
            </a:solidFill>
            <a:miter lim="400000"/>
          </a:ln>
        </p:spPr>
        <p:txBody>
          <a:bodyPr lIns="71437" tIns="71437" rIns="71437" bIns="71437" anchor="ctr"/>
          <a:lstStyle/>
          <a:p>
            <a:pPr/>
          </a:p>
        </p:txBody>
      </p:sp>
      <p:sp>
        <p:nvSpPr>
          <p:cNvPr id="201" name="Title Text"/>
          <p:cNvSpPr txBox="1"/>
          <p:nvPr>
            <p:ph type="title"/>
          </p:nvPr>
        </p:nvSpPr>
        <p:spPr>
          <a:xfrm>
            <a:off x="3851671" y="464343"/>
            <a:ext cx="16680658" cy="1964532"/>
          </a:xfrm>
          <a:prstGeom prst="rect">
            <a:avLst/>
          </a:prstGeom>
        </p:spPr>
        <p:txBody>
          <a:bodyPr lIns="71437" tIns="71437" rIns="71437" bIns="71437">
            <a:noAutofit/>
          </a:bodyPr>
          <a:lstStyle>
            <a:lvl1pPr algn="l" defTabSz="821531">
              <a:defRPr sz="5800"/>
            </a:lvl1pPr>
          </a:lstStyle>
          <a:p>
            <a:pPr/>
            <a:r>
              <a:t>Title Text</a:t>
            </a:r>
          </a:p>
        </p:txBody>
      </p:sp>
      <p:sp>
        <p:nvSpPr>
          <p:cNvPr id="202" name="Body Level One…"/>
          <p:cNvSpPr txBox="1"/>
          <p:nvPr>
            <p:ph type="body" sz="quarter" idx="1"/>
          </p:nvPr>
        </p:nvSpPr>
        <p:spPr>
          <a:xfrm>
            <a:off x="14817328" y="3268265"/>
            <a:ext cx="5715001" cy="9233298"/>
          </a:xfrm>
          <a:prstGeom prst="rect">
            <a:avLst/>
          </a:prstGeom>
        </p:spPr>
        <p:txBody>
          <a:bodyPr lIns="71437" tIns="71437" rIns="71437" bIns="71437">
            <a:noAutofit/>
          </a:bodyPr>
          <a:lstStyle>
            <a:lvl1pPr marL="369276" indent="-369276" algn="l" defTabSz="821531">
              <a:spcBef>
                <a:spcPts val="6700"/>
              </a:spcBef>
              <a:buSzPct val="100000"/>
              <a:buChar char="•"/>
              <a:defRPr sz="3600">
                <a:solidFill>
                  <a:srgbClr val="747474"/>
                </a:solidFill>
              </a:defRPr>
            </a:lvl1pPr>
            <a:lvl2pPr marL="813776" indent="-369276" algn="l" defTabSz="821531">
              <a:spcBef>
                <a:spcPts val="6700"/>
              </a:spcBef>
              <a:buSzPct val="100000"/>
              <a:buChar char="•"/>
              <a:defRPr sz="3600">
                <a:solidFill>
                  <a:srgbClr val="747474"/>
                </a:solidFill>
              </a:defRPr>
            </a:lvl2pPr>
            <a:lvl3pPr marL="1258276" indent="-369276" algn="l" defTabSz="821531">
              <a:spcBef>
                <a:spcPts val="6700"/>
              </a:spcBef>
              <a:buSzPct val="100000"/>
              <a:buChar char="•"/>
              <a:defRPr sz="3600">
                <a:solidFill>
                  <a:srgbClr val="747474"/>
                </a:solidFill>
              </a:defRPr>
            </a:lvl3pPr>
            <a:lvl4pPr marL="1702776" indent="-369276" algn="l" defTabSz="821531">
              <a:spcBef>
                <a:spcPts val="6700"/>
              </a:spcBef>
              <a:buSzPct val="100000"/>
              <a:buChar char="•"/>
              <a:defRPr sz="3600">
                <a:solidFill>
                  <a:srgbClr val="747474"/>
                </a:solidFill>
              </a:defRPr>
            </a:lvl4pPr>
            <a:lvl5pPr marL="2147276" indent="-369276" algn="l" defTabSz="821531">
              <a:spcBef>
                <a:spcPts val="6700"/>
              </a:spcBef>
              <a:buSzPct val="100000"/>
              <a:buChar char="•"/>
              <a:defRPr sz="3600">
                <a:solidFill>
                  <a:srgbClr val="747474"/>
                </a:solidFill>
              </a:defRPr>
            </a:lvl5pPr>
          </a:lstStyle>
          <a:p>
            <a:pPr/>
            <a:r>
              <a:t>Body Level One</a:t>
            </a:r>
          </a:p>
          <a:p>
            <a:pPr lvl="1"/>
            <a:r>
              <a:t>Body Level Two</a:t>
            </a:r>
          </a:p>
          <a:p>
            <a:pPr lvl="2"/>
            <a:r>
              <a:t>Body Level Three</a:t>
            </a:r>
          </a:p>
          <a:p>
            <a:pPr lvl="3"/>
            <a:r>
              <a:t>Body Level Four</a:t>
            </a:r>
          </a:p>
          <a:p>
            <a:pPr lvl="4"/>
            <a:r>
              <a:t>Body Level Five</a:t>
            </a:r>
          </a:p>
        </p:txBody>
      </p:sp>
      <p:sp>
        <p:nvSpPr>
          <p:cNvPr id="203" name="Slide Number"/>
          <p:cNvSpPr txBox="1"/>
          <p:nvPr>
            <p:ph type="sldNum" sz="quarter" idx="2"/>
          </p:nvPr>
        </p:nvSpPr>
        <p:spPr>
          <a:xfrm>
            <a:off x="20329146" y="12930187"/>
            <a:ext cx="409779" cy="415875"/>
          </a:xfrm>
          <a:prstGeom prst="rect">
            <a:avLst/>
          </a:prstGeom>
        </p:spPr>
        <p:txBody>
          <a:bodyPr lIns="71437" tIns="71437" rIns="71437" bIns="71437"/>
          <a:lstStyle>
            <a:lvl1pPr algn="r" defTabSz="821531">
              <a:defRPr sz="1800">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1" name="Line"/>
          <p:cNvSpPr/>
          <p:nvPr/>
        </p:nvSpPr>
        <p:spPr>
          <a:xfrm>
            <a:off x="3958828" y="2768203"/>
            <a:ext cx="16466344" cy="128"/>
          </a:xfrm>
          <a:prstGeom prst="line">
            <a:avLst/>
          </a:prstGeom>
          <a:ln w="12700">
            <a:solidFill>
              <a:srgbClr val="9A9A9A"/>
            </a:solidFill>
            <a:miter lim="400000"/>
          </a:ln>
        </p:spPr>
        <p:txBody>
          <a:bodyPr lIns="71437" tIns="71437" rIns="71437" bIns="71437" anchor="ctr"/>
          <a:lstStyle/>
          <a:p>
            <a:pPr/>
          </a:p>
        </p:txBody>
      </p:sp>
      <p:sp>
        <p:nvSpPr>
          <p:cNvPr id="22" name="Title Text"/>
          <p:cNvSpPr txBox="1"/>
          <p:nvPr>
            <p:ph type="title"/>
          </p:nvPr>
        </p:nvSpPr>
        <p:spPr>
          <a:xfrm>
            <a:off x="3851671" y="464343"/>
            <a:ext cx="16680658" cy="1964532"/>
          </a:xfrm>
          <a:prstGeom prst="rect">
            <a:avLst/>
          </a:prstGeom>
        </p:spPr>
        <p:txBody>
          <a:bodyPr lIns="71437" tIns="71437" rIns="71437" bIns="71437">
            <a:noAutofit/>
          </a:bodyPr>
          <a:lstStyle>
            <a:lvl1pPr algn="l" defTabSz="821531">
              <a:defRPr sz="5800"/>
            </a:lvl1pPr>
          </a:lstStyle>
          <a:p>
            <a:pPr/>
            <a:r>
              <a:t>Title Text</a:t>
            </a:r>
          </a:p>
        </p:txBody>
      </p:sp>
      <p:sp>
        <p:nvSpPr>
          <p:cNvPr id="23" name="Body Level One…"/>
          <p:cNvSpPr txBox="1"/>
          <p:nvPr>
            <p:ph type="body" idx="1"/>
          </p:nvPr>
        </p:nvSpPr>
        <p:spPr>
          <a:xfrm>
            <a:off x="3851671" y="3268265"/>
            <a:ext cx="16680658" cy="9233298"/>
          </a:xfrm>
          <a:prstGeom prst="rect">
            <a:avLst/>
          </a:prstGeom>
        </p:spPr>
        <p:txBody>
          <a:bodyPr lIns="71437" tIns="71437" rIns="71437" bIns="71437">
            <a:noAutofit/>
          </a:bodyPr>
          <a:lstStyle>
            <a:lvl1pPr marL="369276" indent="-369276" algn="l" defTabSz="821531">
              <a:spcBef>
                <a:spcPts val="6700"/>
              </a:spcBef>
              <a:buSzPct val="100000"/>
              <a:buChar char="•"/>
              <a:defRPr sz="3600"/>
            </a:lvl1pPr>
            <a:lvl2pPr marL="813776" indent="-369276" algn="l" defTabSz="821531">
              <a:spcBef>
                <a:spcPts val="6700"/>
              </a:spcBef>
              <a:buSzPct val="100000"/>
              <a:buChar char="•"/>
              <a:defRPr sz="3600"/>
            </a:lvl2pPr>
            <a:lvl3pPr marL="1258276" indent="-369276" algn="l" defTabSz="821531">
              <a:spcBef>
                <a:spcPts val="6700"/>
              </a:spcBef>
              <a:buSzPct val="100000"/>
              <a:buChar char="•"/>
              <a:defRPr sz="3600"/>
            </a:lvl3pPr>
            <a:lvl4pPr marL="1702776" indent="-369276" algn="l" defTabSz="821531">
              <a:spcBef>
                <a:spcPts val="6700"/>
              </a:spcBef>
              <a:buSzPct val="100000"/>
              <a:buChar char="•"/>
              <a:defRPr sz="3600"/>
            </a:lvl4pPr>
            <a:lvl5pPr marL="2147276" indent="-369276" algn="l" defTabSz="821531">
              <a:spcBef>
                <a:spcPts val="6700"/>
              </a:spcBef>
              <a:buSzPct val="100000"/>
              <a:buChar char="•"/>
              <a:defRPr sz="3600"/>
            </a:lvl5p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xfrm>
            <a:off x="23080570" y="12870374"/>
            <a:ext cx="409780" cy="415875"/>
          </a:xfrm>
          <a:prstGeom prst="rect">
            <a:avLst/>
          </a:prstGeom>
        </p:spPr>
        <p:txBody>
          <a:bodyPr lIns="71437" tIns="71437" rIns="71437" bIns="71437"/>
          <a:lstStyle>
            <a:lvl1pPr algn="r" defTabSz="821531">
              <a:defRPr sz="1800">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inal &amp; CC">
    <p:spTree>
      <p:nvGrpSpPr>
        <p:cNvPr id="1" name=""/>
        <p:cNvGrpSpPr/>
        <p:nvPr/>
      </p:nvGrpSpPr>
      <p:grpSpPr>
        <a:xfrm>
          <a:off x="0" y="0"/>
          <a:ext cx="0" cy="0"/>
          <a:chOff x="0" y="0"/>
          <a:chExt cx="0" cy="0"/>
        </a:xfrm>
      </p:grpSpPr>
      <p:pic>
        <p:nvPicPr>
          <p:cNvPr id="210" name="WIT_logo.png" descr="WIT_logo.png"/>
          <p:cNvPicPr>
            <a:picLocks noChangeAspect="1"/>
          </p:cNvPicPr>
          <p:nvPr/>
        </p:nvPicPr>
        <p:blipFill>
          <a:blip r:embed="rId2">
            <a:extLst/>
          </a:blip>
          <a:stretch>
            <a:fillRect/>
          </a:stretch>
        </p:blipFill>
        <p:spPr>
          <a:xfrm>
            <a:off x="4351734" y="12269390"/>
            <a:ext cx="4464845" cy="928689"/>
          </a:xfrm>
          <a:prstGeom prst="rect">
            <a:avLst/>
          </a:prstGeom>
          <a:ln w="12700">
            <a:miter lim="400000"/>
          </a:ln>
        </p:spPr>
      </p:pic>
      <p:pic>
        <p:nvPicPr>
          <p:cNvPr id="211" name="esu-logo.png" descr="esu-logo.png"/>
          <p:cNvPicPr>
            <a:picLocks noChangeAspect="1"/>
          </p:cNvPicPr>
          <p:nvPr/>
        </p:nvPicPr>
        <p:blipFill>
          <a:blip r:embed="rId3">
            <a:extLst/>
          </a:blip>
          <a:stretch>
            <a:fillRect/>
          </a:stretch>
        </p:blipFill>
        <p:spPr>
          <a:xfrm>
            <a:off x="17389078" y="12412265"/>
            <a:ext cx="2643188" cy="625079"/>
          </a:xfrm>
          <a:prstGeom prst="rect">
            <a:avLst/>
          </a:prstGeom>
          <a:ln w="12700">
            <a:miter lim="400000"/>
          </a:ln>
        </p:spPr>
      </p:pic>
      <p:grpSp>
        <p:nvGrpSpPr>
          <p:cNvPr id="214" name="Group"/>
          <p:cNvGrpSpPr/>
          <p:nvPr/>
        </p:nvGrpSpPr>
        <p:grpSpPr>
          <a:xfrm>
            <a:off x="9263062" y="4513724"/>
            <a:ext cx="6000751" cy="4143822"/>
            <a:chOff x="0" y="0"/>
            <a:chExt cx="6000750" cy="4143821"/>
          </a:xfrm>
        </p:grpSpPr>
        <p:pic>
          <p:nvPicPr>
            <p:cNvPr id="212" name="by-nc.eu.png" descr="by-nc.eu.png"/>
            <p:cNvPicPr>
              <a:picLocks noChangeAspect="1"/>
            </p:cNvPicPr>
            <p:nvPr/>
          </p:nvPicPr>
          <p:blipFill>
            <a:blip r:embed="rId4">
              <a:extLst/>
            </a:blip>
            <a:stretch>
              <a:fillRect/>
            </a:stretch>
          </p:blipFill>
          <p:spPr>
            <a:xfrm>
              <a:off x="71437" y="0"/>
              <a:ext cx="4161235" cy="1455916"/>
            </a:xfrm>
            <a:prstGeom prst="rect">
              <a:avLst/>
            </a:prstGeom>
            <a:ln w="12700" cap="flat">
              <a:noFill/>
              <a:miter lim="400000"/>
            </a:ln>
            <a:effectLst/>
          </p:spPr>
        </p:pic>
        <p:sp>
          <p:nvSpPr>
            <p:cNvPr id="213" name="Except where otherwise noted, this content is licensed under a Creative Commons Attribution-NonCommercial 3.0 License.…"/>
            <p:cNvSpPr txBox="1"/>
            <p:nvPr/>
          </p:nvSpPr>
          <p:spPr>
            <a:xfrm>
              <a:off x="0" y="1616292"/>
              <a:ext cx="6000750" cy="25275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p>
              <a:pPr defTabSz="821531">
                <a:lnSpc>
                  <a:spcPct val="120000"/>
                </a:lnSpc>
                <a:defRPr sz="2200">
                  <a:latin typeface="+mj-lt"/>
                  <a:ea typeface="+mj-ea"/>
                  <a:cs typeface="+mj-cs"/>
                  <a:sym typeface="Helvetica Neue"/>
                </a:defRPr>
              </a:pPr>
              <a:r>
                <a:t>Except where otherwise noted, this content is licensed under a </a:t>
              </a:r>
              <a:r>
                <a:rPr>
                  <a:hlinkClick r:id="rId5" invalidUrl="" action="" tgtFrame="" tooltip="" history="1" highlightClick="0" endSnd="0"/>
                </a:rPr>
                <a:t>Creative Commons Attribution-NonCommercial 3.0 License</a:t>
              </a:r>
              <a:r>
                <a:t>. </a:t>
              </a:r>
            </a:p>
            <a:p>
              <a:pPr defTabSz="821531">
                <a:lnSpc>
                  <a:spcPct val="120000"/>
                </a:lnSpc>
                <a:defRPr sz="2200">
                  <a:latin typeface="+mj-lt"/>
                  <a:ea typeface="+mj-ea"/>
                  <a:cs typeface="+mj-cs"/>
                  <a:sym typeface="Helvetica Neue"/>
                </a:defRPr>
              </a:pPr>
            </a:p>
            <a:p>
              <a:pPr defTabSz="821531">
                <a:lnSpc>
                  <a:spcPct val="120000"/>
                </a:lnSpc>
                <a:defRPr sz="2200">
                  <a:latin typeface="+mj-lt"/>
                  <a:ea typeface="+mj-ea"/>
                  <a:cs typeface="+mj-cs"/>
                  <a:sym typeface="Helvetica Neue"/>
                </a:defRPr>
              </a:pPr>
              <a:r>
                <a:t>For more information, please see </a:t>
              </a:r>
              <a:r>
                <a:rPr>
                  <a:hlinkClick r:id="rId5" invalidUrl="" action="" tgtFrame="" tooltip="" history="1" highlightClick="0" endSnd="0"/>
                </a:rPr>
                <a:t>http://creativecommons.org/licenses/by-nc/3.0/</a:t>
              </a:r>
            </a:p>
          </p:txBody>
        </p:sp>
      </p:grpSp>
      <p:sp>
        <p:nvSpPr>
          <p:cNvPr id="215" name="Slide Number"/>
          <p:cNvSpPr txBox="1"/>
          <p:nvPr>
            <p:ph type="sldNum" sz="quarter" idx="2"/>
          </p:nvPr>
        </p:nvSpPr>
        <p:spPr>
          <a:xfrm>
            <a:off x="11952882" y="13019484"/>
            <a:ext cx="460376" cy="498476"/>
          </a:xfrm>
          <a:prstGeom prst="rect">
            <a:avLst/>
          </a:prstGeom>
        </p:spPr>
        <p:txBody>
          <a:bodyPr lIns="71437" tIns="71437" rIns="71437" bIns="71437"/>
          <a:lstStyle>
            <a:lvl1pPr defTabSz="821531">
              <a:defRPr>
                <a:latin typeface="Gill Sans"/>
                <a:ea typeface="Gill Sans"/>
                <a:cs typeface="Gill Sans"/>
                <a:sym typeface="Gill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ab Title">
    <p:spTree>
      <p:nvGrpSpPr>
        <p:cNvPr id="1" name=""/>
        <p:cNvGrpSpPr/>
        <p:nvPr/>
      </p:nvGrpSpPr>
      <p:grpSpPr>
        <a:xfrm>
          <a:off x="0" y="0"/>
          <a:ext cx="0" cy="0"/>
          <a:chOff x="0" y="0"/>
          <a:chExt cx="0" cy="0"/>
        </a:xfrm>
      </p:grpSpPr>
      <p:sp>
        <p:nvSpPr>
          <p:cNvPr id="222" name="Line"/>
          <p:cNvSpPr/>
          <p:nvPr/>
        </p:nvSpPr>
        <p:spPr>
          <a:xfrm flipV="1">
            <a:off x="4325283" y="6140820"/>
            <a:ext cx="15779156" cy="2"/>
          </a:xfrm>
          <a:prstGeom prst="line">
            <a:avLst/>
          </a:prstGeom>
          <a:ln w="12700">
            <a:solidFill>
              <a:srgbClr val="919191"/>
            </a:solidFill>
            <a:miter lim="400000"/>
          </a:ln>
        </p:spPr>
        <p:txBody>
          <a:bodyPr lIns="71437" tIns="71437" rIns="71437" bIns="71437" anchor="ctr"/>
          <a:lstStyle/>
          <a:p>
            <a:pPr/>
          </a:p>
        </p:txBody>
      </p:sp>
      <p:pic>
        <p:nvPicPr>
          <p:cNvPr id="223" name="WIT_logo.png" descr="WIT_logo.png"/>
          <p:cNvPicPr>
            <a:picLocks noChangeAspect="1"/>
          </p:cNvPicPr>
          <p:nvPr/>
        </p:nvPicPr>
        <p:blipFill>
          <a:blip r:embed="rId2">
            <a:extLst/>
          </a:blip>
          <a:stretch>
            <a:fillRect/>
          </a:stretch>
        </p:blipFill>
        <p:spPr>
          <a:xfrm>
            <a:off x="4351734" y="12269390"/>
            <a:ext cx="4464845" cy="928689"/>
          </a:xfrm>
          <a:prstGeom prst="rect">
            <a:avLst/>
          </a:prstGeom>
          <a:ln w="12700">
            <a:miter lim="400000"/>
          </a:ln>
        </p:spPr>
      </p:pic>
      <p:pic>
        <p:nvPicPr>
          <p:cNvPr id="224" name="esu-logo.png" descr="esu-logo.png"/>
          <p:cNvPicPr>
            <a:picLocks noChangeAspect="1"/>
          </p:cNvPicPr>
          <p:nvPr/>
        </p:nvPicPr>
        <p:blipFill>
          <a:blip r:embed="rId3">
            <a:extLst/>
          </a:blip>
          <a:stretch>
            <a:fillRect/>
          </a:stretch>
        </p:blipFill>
        <p:spPr>
          <a:xfrm>
            <a:off x="17389078" y="12412265"/>
            <a:ext cx="2643188" cy="625079"/>
          </a:xfrm>
          <a:prstGeom prst="rect">
            <a:avLst/>
          </a:prstGeom>
          <a:ln w="12700">
            <a:miter lim="400000"/>
          </a:ln>
        </p:spPr>
      </p:pic>
      <p:sp>
        <p:nvSpPr>
          <p:cNvPr id="225" name="Produced…"/>
          <p:cNvSpPr txBox="1"/>
          <p:nvPr/>
        </p:nvSpPr>
        <p:spPr>
          <a:xfrm>
            <a:off x="3999392" y="6446440"/>
            <a:ext cx="3764570" cy="1930401"/>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r" defTabSz="821531">
              <a:lnSpc>
                <a:spcPct val="80000"/>
              </a:lnSpc>
              <a:defRPr sz="6600">
                <a:solidFill>
                  <a:srgbClr val="AAAAAA"/>
                </a:solidFill>
                <a:latin typeface="Helvetica Neue UltraLight"/>
                <a:ea typeface="Helvetica Neue UltraLight"/>
                <a:cs typeface="Helvetica Neue UltraLight"/>
                <a:sym typeface="Helvetica Neue UltraLight"/>
              </a:defRPr>
            </a:pPr>
            <a:r>
              <a:t>Produced </a:t>
            </a:r>
          </a:p>
          <a:p>
            <a:pPr algn="r" defTabSz="821531">
              <a:lnSpc>
                <a:spcPct val="80000"/>
              </a:lnSpc>
              <a:defRPr sz="6600">
                <a:solidFill>
                  <a:srgbClr val="AAAAAA"/>
                </a:solidFill>
                <a:latin typeface="Helvetica Neue UltraLight"/>
                <a:ea typeface="Helvetica Neue UltraLight"/>
                <a:cs typeface="Helvetica Neue UltraLight"/>
                <a:sym typeface="Helvetica Neue UltraLight"/>
              </a:defRPr>
            </a:pPr>
            <a:r>
              <a:t>by</a:t>
            </a:r>
          </a:p>
        </p:txBody>
      </p:sp>
      <p:grpSp>
        <p:nvGrpSpPr>
          <p:cNvPr id="229" name="Group"/>
          <p:cNvGrpSpPr/>
          <p:nvPr/>
        </p:nvGrpSpPr>
        <p:grpSpPr>
          <a:xfrm>
            <a:off x="8261015" y="9304734"/>
            <a:ext cx="6482955" cy="1928814"/>
            <a:chOff x="0" y="0"/>
            <a:chExt cx="6482953" cy="1928812"/>
          </a:xfrm>
        </p:grpSpPr>
        <p:sp>
          <p:nvSpPr>
            <p:cNvPr id="226" name="Department of Computing, Maths &amp; Physics…"/>
            <p:cNvSpPr txBox="1"/>
            <p:nvPr/>
          </p:nvSpPr>
          <p:spPr>
            <a:xfrm>
              <a:off x="0" y="0"/>
              <a:ext cx="6482954" cy="10336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p>
              <a:pPr defTabSz="821531">
                <a:lnSpc>
                  <a:spcPct val="120000"/>
                </a:lnSpc>
                <a:defRPr sz="2400">
                  <a:solidFill>
                    <a:srgbClr val="133455"/>
                  </a:solidFill>
                  <a:latin typeface="+mj-lt"/>
                  <a:ea typeface="+mj-ea"/>
                  <a:cs typeface="+mj-cs"/>
                  <a:sym typeface="Helvetica Neue"/>
                </a:defRPr>
              </a:pPr>
              <a:r>
                <a:t>Department of Computing, Maths &amp; Physics</a:t>
              </a:r>
            </a:p>
            <a:p>
              <a:pPr defTabSz="821531">
                <a:lnSpc>
                  <a:spcPct val="120000"/>
                </a:lnSpc>
                <a:defRPr sz="2400">
                  <a:solidFill>
                    <a:srgbClr val="133455"/>
                  </a:solidFill>
                  <a:latin typeface="+mj-lt"/>
                  <a:ea typeface="+mj-ea"/>
                  <a:cs typeface="+mj-cs"/>
                  <a:sym typeface="Helvetica Neue"/>
                </a:defRPr>
              </a:pPr>
              <a:r>
                <a:t>Waterford Institute of Technology</a:t>
              </a:r>
            </a:p>
          </p:txBody>
        </p:sp>
        <p:sp>
          <p:nvSpPr>
            <p:cNvPr id="227" name="http://www.wit.ie"/>
            <p:cNvSpPr txBox="1"/>
            <p:nvPr/>
          </p:nvSpPr>
          <p:spPr>
            <a:xfrm>
              <a:off x="0" y="1061307"/>
              <a:ext cx="1915203" cy="4245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a:latin typeface="+mj-lt"/>
                  <a:ea typeface="+mj-ea"/>
                  <a:cs typeface="+mj-cs"/>
                  <a:sym typeface="Helvetica Neue"/>
                  <a:hlinkClick r:id="rId4" invalidUrl="" action="" tgtFrame="" tooltip="" history="1" highlightClick="0" endSnd="0"/>
                </a:defRPr>
              </a:lvl1pPr>
            </a:lstStyle>
            <a:p>
              <a:pPr/>
              <a:r>
                <a:rPr>
                  <a:hlinkClick r:id="rId4" invalidUrl="" action="" tgtFrame="" tooltip="" history="1" highlightClick="0" endSnd="0"/>
                </a:rPr>
                <a:t>http://www.wit.ie</a:t>
              </a:r>
            </a:p>
          </p:txBody>
        </p:sp>
        <p:sp>
          <p:nvSpPr>
            <p:cNvPr id="228" name="http://elearning.wit.ie"/>
            <p:cNvSpPr txBox="1"/>
            <p:nvPr/>
          </p:nvSpPr>
          <p:spPr>
            <a:xfrm>
              <a:off x="0" y="1504289"/>
              <a:ext cx="2350301" cy="4245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a:latin typeface="+mj-lt"/>
                  <a:ea typeface="+mj-ea"/>
                  <a:cs typeface="+mj-cs"/>
                  <a:sym typeface="Helvetica Neue"/>
                  <a:hlinkClick r:id="rId4" invalidUrl="" action="" tgtFrame="" tooltip="" history="1" highlightClick="0" endSnd="0"/>
                </a:defRPr>
              </a:lvl1pPr>
            </a:lstStyle>
            <a:p>
              <a:pPr/>
              <a:r>
                <a:rPr>
                  <a:hlinkClick r:id="rId4" invalidUrl="" action="" tgtFrame="" tooltip="" history="1" highlightClick="0" endSnd="0"/>
                </a:rPr>
                <a:t>http://elearning.wit.ie</a:t>
              </a:r>
            </a:p>
          </p:txBody>
        </p:sp>
      </p:grpSp>
      <p:sp>
        <p:nvSpPr>
          <p:cNvPr id="230" name="Subtitle"/>
          <p:cNvSpPr txBox="1"/>
          <p:nvPr>
            <p:ph type="body" sz="quarter" idx="21"/>
          </p:nvPr>
        </p:nvSpPr>
        <p:spPr>
          <a:xfrm>
            <a:off x="4307085" y="4875609"/>
            <a:ext cx="15787689" cy="767954"/>
          </a:xfrm>
          <a:prstGeom prst="rect">
            <a:avLst/>
          </a:prstGeom>
        </p:spPr>
        <p:txBody>
          <a:bodyPr lIns="71437" tIns="71437" rIns="71437" bIns="71437" anchor="ctr">
            <a:spAutoFit/>
          </a:bodyPr>
          <a:lstStyle>
            <a:lvl1pPr algn="l" defTabSz="821531">
              <a:defRPr sz="4200">
                <a:solidFill>
                  <a:srgbClr val="606060"/>
                </a:solidFill>
              </a:defRPr>
            </a:lvl1pPr>
          </a:lstStyle>
          <a:p>
            <a:pPr/>
            <a:r>
              <a:t>Subtitle</a:t>
            </a:r>
          </a:p>
        </p:txBody>
      </p:sp>
      <p:sp>
        <p:nvSpPr>
          <p:cNvPr id="231" name="Title Text"/>
          <p:cNvSpPr txBox="1"/>
          <p:nvPr>
            <p:ph type="title"/>
          </p:nvPr>
        </p:nvSpPr>
        <p:spPr>
          <a:xfrm>
            <a:off x="4298156" y="3330773"/>
            <a:ext cx="15787688" cy="1446610"/>
          </a:xfrm>
          <a:prstGeom prst="rect">
            <a:avLst/>
          </a:prstGeom>
        </p:spPr>
        <p:txBody>
          <a:bodyPr lIns="71437" tIns="71437" rIns="71437" bIns="71437" anchor="ctr">
            <a:noAutofit/>
          </a:bodyPr>
          <a:lstStyle>
            <a:lvl1pPr algn="l" defTabSz="821531">
              <a:defRPr sz="6600">
                <a:latin typeface="+mj-lt"/>
                <a:ea typeface="+mj-ea"/>
                <a:cs typeface="+mj-cs"/>
                <a:sym typeface="Helvetica Neue"/>
              </a:defRPr>
            </a:lvl1pPr>
          </a:lstStyle>
          <a:p>
            <a:pPr/>
            <a:r>
              <a:t>Title Text</a:t>
            </a:r>
          </a:p>
        </p:txBody>
      </p:sp>
      <p:sp>
        <p:nvSpPr>
          <p:cNvPr id="232" name="Body Level One…"/>
          <p:cNvSpPr txBox="1"/>
          <p:nvPr>
            <p:ph type="body" sz="quarter" idx="1"/>
          </p:nvPr>
        </p:nvSpPr>
        <p:spPr>
          <a:xfrm>
            <a:off x="8289726" y="6661546"/>
            <a:ext cx="8126017" cy="2786064"/>
          </a:xfrm>
          <a:prstGeom prst="rect">
            <a:avLst/>
          </a:prstGeom>
        </p:spPr>
        <p:txBody>
          <a:bodyPr lIns="71437" tIns="71437" rIns="71437" bIns="71437">
            <a:noAutofit/>
          </a:bodyPr>
          <a:lstStyle>
            <a:lvl1pPr algn="l" defTabSz="821531">
              <a:lnSpc>
                <a:spcPct val="120000"/>
              </a:lnSpc>
              <a:defRPr sz="2800"/>
            </a:lvl1pPr>
            <a:lvl2pPr algn="l" defTabSz="821531">
              <a:lnSpc>
                <a:spcPct val="120000"/>
              </a:lnSpc>
              <a:defRPr sz="2800"/>
            </a:lvl2pPr>
            <a:lvl3pPr algn="l" defTabSz="821531">
              <a:lnSpc>
                <a:spcPct val="120000"/>
              </a:lnSpc>
              <a:defRPr sz="2800"/>
            </a:lvl3pPr>
            <a:lvl4pPr algn="l" defTabSz="821531">
              <a:lnSpc>
                <a:spcPct val="120000"/>
              </a:lnSpc>
              <a:defRPr sz="2800"/>
            </a:lvl4pPr>
            <a:lvl5pPr algn="l" defTabSz="821531">
              <a:lnSpc>
                <a:spcPct val="120000"/>
              </a:lnSpc>
              <a:defRPr sz="2800"/>
            </a:lvl5pPr>
          </a:lstStyle>
          <a:p>
            <a:pPr/>
            <a:r>
              <a:t>Body Level One</a:t>
            </a:r>
          </a:p>
          <a:p>
            <a:pPr lvl="1"/>
            <a:r>
              <a:t>Body Level Two</a:t>
            </a:r>
          </a:p>
          <a:p>
            <a:pPr lvl="2"/>
            <a:r>
              <a:t>Body Level Three</a:t>
            </a:r>
          </a:p>
          <a:p>
            <a:pPr lvl="3"/>
            <a:r>
              <a:t>Body Level Four</a:t>
            </a:r>
          </a:p>
          <a:p>
            <a:pPr lvl="4"/>
            <a:r>
              <a:t>Body Level Five</a:t>
            </a:r>
          </a:p>
        </p:txBody>
      </p:sp>
      <p:sp>
        <p:nvSpPr>
          <p:cNvPr id="233" name="Slide Number"/>
          <p:cNvSpPr txBox="1"/>
          <p:nvPr>
            <p:ph type="sldNum" sz="quarter" idx="2"/>
          </p:nvPr>
        </p:nvSpPr>
        <p:spPr>
          <a:xfrm>
            <a:off x="11952882" y="13019484"/>
            <a:ext cx="460376" cy="498476"/>
          </a:xfrm>
          <a:prstGeom prst="rect">
            <a:avLst/>
          </a:prstGeom>
        </p:spPr>
        <p:txBody>
          <a:bodyPr lIns="71437" tIns="71437" rIns="71437" bIns="71437"/>
          <a:lstStyle>
            <a:lvl1pPr defTabSz="821531">
              <a:defRPr>
                <a:latin typeface="Gill Sans"/>
                <a:ea typeface="Gill Sans"/>
                <a:cs typeface="Gill Sans"/>
                <a:sym typeface="Gill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spTree>
      <p:nvGrpSpPr>
        <p:cNvPr id="1" name=""/>
        <p:cNvGrpSpPr/>
        <p:nvPr/>
      </p:nvGrpSpPr>
      <p:grpSpPr>
        <a:xfrm>
          <a:off x="0" y="0"/>
          <a:ext cx="0" cy="0"/>
          <a:chOff x="0" y="0"/>
          <a:chExt cx="0" cy="0"/>
        </a:xfrm>
      </p:grpSpPr>
      <p:sp>
        <p:nvSpPr>
          <p:cNvPr id="240" name="Line"/>
          <p:cNvSpPr/>
          <p:nvPr/>
        </p:nvSpPr>
        <p:spPr>
          <a:xfrm>
            <a:off x="3851671" y="6679406"/>
            <a:ext cx="16689507" cy="182"/>
          </a:xfrm>
          <a:prstGeom prst="line">
            <a:avLst/>
          </a:prstGeom>
          <a:ln w="3175">
            <a:solidFill>
              <a:srgbClr val="9A9A9A"/>
            </a:solidFill>
            <a:miter lim="400000"/>
          </a:ln>
        </p:spPr>
        <p:txBody>
          <a:bodyPr lIns="71437" tIns="71437" rIns="71437" bIns="71437" anchor="ctr"/>
          <a:lstStyle/>
          <a:p>
            <a:pPr>
              <a:defRPr sz="1400"/>
            </a:pPr>
          </a:p>
        </p:txBody>
      </p:sp>
      <p:sp>
        <p:nvSpPr>
          <p:cNvPr id="241" name="Title Text"/>
          <p:cNvSpPr txBox="1"/>
          <p:nvPr>
            <p:ph type="title"/>
          </p:nvPr>
        </p:nvSpPr>
        <p:spPr>
          <a:xfrm>
            <a:off x="3851671" y="1857374"/>
            <a:ext cx="16680657" cy="4464845"/>
          </a:xfrm>
          <a:prstGeom prst="rect">
            <a:avLst/>
          </a:prstGeom>
        </p:spPr>
        <p:txBody>
          <a:bodyPr lIns="71437" tIns="71437" rIns="71437" bIns="71437"/>
          <a:lstStyle>
            <a:lvl1pPr algn="l" defTabSz="821531">
              <a:defRPr sz="5200"/>
            </a:lvl1pPr>
          </a:lstStyle>
          <a:p>
            <a:pPr/>
            <a:r>
              <a:t>Title Text</a:t>
            </a:r>
          </a:p>
        </p:txBody>
      </p:sp>
      <p:sp>
        <p:nvSpPr>
          <p:cNvPr id="242" name="Body Level One…"/>
          <p:cNvSpPr txBox="1"/>
          <p:nvPr>
            <p:ph type="body" sz="quarter" idx="1"/>
          </p:nvPr>
        </p:nvSpPr>
        <p:spPr>
          <a:xfrm>
            <a:off x="3851671" y="7054453"/>
            <a:ext cx="16680657" cy="1428751"/>
          </a:xfrm>
          <a:prstGeom prst="rect">
            <a:avLst/>
          </a:prstGeom>
        </p:spPr>
        <p:txBody>
          <a:bodyPr lIns="71437" tIns="71437" rIns="71437" bIns="71437"/>
          <a:lstStyle>
            <a:lvl1pPr algn="l" defTabSz="821531">
              <a:defRPr sz="3200">
                <a:solidFill>
                  <a:srgbClr val="747474"/>
                </a:solidFill>
              </a:defRPr>
            </a:lvl1pPr>
            <a:lvl2pPr indent="228600" algn="l" defTabSz="821531">
              <a:defRPr sz="3200">
                <a:solidFill>
                  <a:srgbClr val="747474"/>
                </a:solidFill>
              </a:defRPr>
            </a:lvl2pPr>
            <a:lvl3pPr indent="457200" algn="l" defTabSz="821531">
              <a:defRPr sz="3200">
                <a:solidFill>
                  <a:srgbClr val="747474"/>
                </a:solidFill>
              </a:defRPr>
            </a:lvl3pPr>
            <a:lvl4pPr indent="685800" algn="l" defTabSz="821531">
              <a:defRPr sz="3200">
                <a:solidFill>
                  <a:srgbClr val="747474"/>
                </a:solidFill>
              </a:defRPr>
            </a:lvl4pPr>
            <a:lvl5pPr indent="914400" algn="l" defTabSz="821531">
              <a:defRPr sz="3200">
                <a:solidFill>
                  <a:srgbClr val="747474"/>
                </a:solidFill>
              </a:defRPr>
            </a:lvl5pPr>
          </a:lstStyle>
          <a:p>
            <a:pPr/>
            <a:r>
              <a:t>Body Level One</a:t>
            </a:r>
          </a:p>
          <a:p>
            <a:pPr lvl="1"/>
            <a:r>
              <a:t>Body Level Two</a:t>
            </a:r>
          </a:p>
          <a:p>
            <a:pPr lvl="2"/>
            <a:r>
              <a:t>Body Level Three</a:t>
            </a:r>
          </a:p>
          <a:p>
            <a:pPr lvl="3"/>
            <a:r>
              <a:t>Body Level Four</a:t>
            </a:r>
          </a:p>
          <a:p>
            <a:pPr lvl="4"/>
            <a:r>
              <a:t>Body Level Five</a:t>
            </a:r>
          </a:p>
        </p:txBody>
      </p:sp>
      <p:sp>
        <p:nvSpPr>
          <p:cNvPr id="243" name="Slide Number"/>
          <p:cNvSpPr txBox="1"/>
          <p:nvPr>
            <p:ph type="sldNum" sz="quarter" idx="2"/>
          </p:nvPr>
        </p:nvSpPr>
        <p:spPr>
          <a:xfrm>
            <a:off x="20357391" y="12993027"/>
            <a:ext cx="381534" cy="365786"/>
          </a:xfrm>
          <a:prstGeom prst="rect">
            <a:avLst/>
          </a:prstGeom>
        </p:spPr>
        <p:txBody>
          <a:bodyPr lIns="71437" tIns="71437" rIns="71437" bIns="71437" anchor="b"/>
          <a:lstStyle>
            <a:lvl1pPr algn="r" defTabSz="821531">
              <a:defRPr sz="1600">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spTree>
      <p:nvGrpSpPr>
        <p:cNvPr id="1" name=""/>
        <p:cNvGrpSpPr/>
        <p:nvPr/>
      </p:nvGrpSpPr>
      <p:grpSpPr>
        <a:xfrm>
          <a:off x="0" y="0"/>
          <a:ext cx="0" cy="0"/>
          <a:chOff x="0" y="0"/>
          <a:chExt cx="0" cy="0"/>
        </a:xfrm>
      </p:grpSpPr>
      <p:sp>
        <p:nvSpPr>
          <p:cNvPr id="250" name="Title Text"/>
          <p:cNvSpPr txBox="1"/>
          <p:nvPr>
            <p:ph type="title"/>
          </p:nvPr>
        </p:nvSpPr>
        <p:spPr>
          <a:prstGeom prst="rect">
            <a:avLst/>
          </a:prstGeom>
        </p:spPr>
        <p:txBody>
          <a:bodyPr/>
          <a:lstStyle/>
          <a:p>
            <a:pPr/>
            <a:r>
              <a:t>Title Text</a:t>
            </a:r>
          </a:p>
        </p:txBody>
      </p:sp>
      <p:sp>
        <p:nvSpPr>
          <p:cNvPr id="251"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ster #19">
    <p:spTree>
      <p:nvGrpSpPr>
        <p:cNvPr id="1" name=""/>
        <p:cNvGrpSpPr/>
        <p:nvPr/>
      </p:nvGrpSpPr>
      <p:grpSpPr>
        <a:xfrm>
          <a:off x="0" y="0"/>
          <a:ext cx="0" cy="0"/>
          <a:chOff x="0" y="0"/>
          <a:chExt cx="0" cy="0"/>
        </a:xfrm>
      </p:grpSpPr>
      <p:sp>
        <p:nvSpPr>
          <p:cNvPr id="31" name="Line"/>
          <p:cNvSpPr/>
          <p:nvPr/>
        </p:nvSpPr>
        <p:spPr>
          <a:xfrm>
            <a:off x="3958828" y="2768203"/>
            <a:ext cx="16466344" cy="128"/>
          </a:xfrm>
          <a:prstGeom prst="line">
            <a:avLst/>
          </a:prstGeom>
          <a:ln w="12700">
            <a:solidFill>
              <a:srgbClr val="9A9A9A"/>
            </a:solidFill>
            <a:miter lim="400000"/>
          </a:ln>
        </p:spPr>
        <p:txBody>
          <a:bodyPr lIns="71437" tIns="71437" rIns="71437" bIns="71437" anchor="ctr"/>
          <a:lstStyle/>
          <a:p>
            <a:pPr/>
          </a:p>
        </p:txBody>
      </p:sp>
      <p:sp>
        <p:nvSpPr>
          <p:cNvPr id="32" name="Text"/>
          <p:cNvSpPr txBox="1"/>
          <p:nvPr>
            <p:ph type="body" sz="quarter" idx="21"/>
          </p:nvPr>
        </p:nvSpPr>
        <p:spPr>
          <a:xfrm>
            <a:off x="11459765" y="11947921"/>
            <a:ext cx="9161860" cy="535783"/>
          </a:xfrm>
          <a:prstGeom prst="rect">
            <a:avLst/>
          </a:prstGeom>
          <a:solidFill>
            <a:srgbClr val="FFFFFF"/>
          </a:solidFill>
          <a:ln>
            <a:solidFill>
              <a:srgbClr val="000000"/>
            </a:solidFill>
          </a:ln>
        </p:spPr>
        <p:txBody>
          <a:bodyPr lIns="71437" tIns="71437" rIns="71437" bIns="71437" anchor="b">
            <a:spAutoFit/>
          </a:bodyPr>
          <a:lstStyle>
            <a:lvl1pPr algn="l" defTabSz="821531">
              <a:defRPr sz="2200">
                <a:latin typeface="Monaco"/>
                <a:ea typeface="Monaco"/>
                <a:cs typeface="Monaco"/>
                <a:sym typeface="Monaco"/>
              </a:defRPr>
            </a:lvl1pPr>
          </a:lstStyle>
          <a:p>
            <a:pPr>
              <a:defRPr sz="5800">
                <a:latin typeface="+mn-lt"/>
                <a:ea typeface="+mn-ea"/>
                <a:cs typeface="+mn-cs"/>
                <a:sym typeface="Helvetica Neue Light"/>
              </a:defRPr>
            </a:pPr>
            <a:r>
              <a:rPr sz="2200">
                <a:latin typeface="Monaco"/>
                <a:ea typeface="Monaco"/>
                <a:cs typeface="Monaco"/>
                <a:sym typeface="Monaco"/>
              </a:rPr>
              <a:t>Text</a:t>
            </a:r>
          </a:p>
        </p:txBody>
      </p:sp>
      <p:sp>
        <p:nvSpPr>
          <p:cNvPr id="33" name="Title Text"/>
          <p:cNvSpPr txBox="1"/>
          <p:nvPr>
            <p:ph type="title"/>
          </p:nvPr>
        </p:nvSpPr>
        <p:spPr>
          <a:xfrm>
            <a:off x="3851671" y="464343"/>
            <a:ext cx="16680658" cy="1964532"/>
          </a:xfrm>
          <a:prstGeom prst="rect">
            <a:avLst/>
          </a:prstGeom>
          <a:solidFill>
            <a:srgbClr val="FFFFFF"/>
          </a:solidFill>
        </p:spPr>
        <p:txBody>
          <a:bodyPr lIns="71437" tIns="71437" rIns="71437" bIns="71437">
            <a:noAutofit/>
          </a:bodyPr>
          <a:lstStyle>
            <a:lvl1pPr algn="l" defTabSz="821531">
              <a:defRPr sz="5800"/>
            </a:lvl1pPr>
          </a:lstStyle>
          <a:p>
            <a:pPr/>
            <a:r>
              <a:t>Title Text</a:t>
            </a:r>
          </a:p>
        </p:txBody>
      </p:sp>
      <p:sp>
        <p:nvSpPr>
          <p:cNvPr id="34" name="Body Level One…"/>
          <p:cNvSpPr txBox="1"/>
          <p:nvPr>
            <p:ph type="body" sz="half" idx="1"/>
          </p:nvPr>
        </p:nvSpPr>
        <p:spPr>
          <a:xfrm>
            <a:off x="3851671" y="3268265"/>
            <a:ext cx="7340204" cy="9233298"/>
          </a:xfrm>
          <a:prstGeom prst="rect">
            <a:avLst/>
          </a:prstGeom>
        </p:spPr>
        <p:txBody>
          <a:bodyPr lIns="71437" tIns="71437" rIns="71437" bIns="71437">
            <a:noAutofit/>
          </a:bodyPr>
          <a:lstStyle>
            <a:lvl1pPr marL="369276" indent="-369276" algn="l" defTabSz="821531">
              <a:spcBef>
                <a:spcPts val="6700"/>
              </a:spcBef>
              <a:buSzPct val="100000"/>
              <a:buChar char="•"/>
              <a:defRPr sz="3600"/>
            </a:lvl1pPr>
            <a:lvl2pPr marL="813776" indent="-369276" algn="l" defTabSz="821531">
              <a:spcBef>
                <a:spcPts val="6700"/>
              </a:spcBef>
              <a:buSzPct val="100000"/>
              <a:buChar char="•"/>
              <a:defRPr sz="3600"/>
            </a:lvl2pPr>
            <a:lvl3pPr marL="1258276" indent="-369276" algn="l" defTabSz="821531">
              <a:spcBef>
                <a:spcPts val="6700"/>
              </a:spcBef>
              <a:buSzPct val="100000"/>
              <a:buChar char="•"/>
              <a:defRPr sz="3600"/>
            </a:lvl3pPr>
            <a:lvl4pPr marL="1702776" indent="-369276" algn="l" defTabSz="821531">
              <a:spcBef>
                <a:spcPts val="6700"/>
              </a:spcBef>
              <a:buSzPct val="100000"/>
              <a:buChar char="•"/>
              <a:defRPr sz="3600"/>
            </a:lvl4pPr>
            <a:lvl5pPr marL="2147276" indent="-369276" algn="l" defTabSz="821531">
              <a:spcBef>
                <a:spcPts val="6700"/>
              </a:spcBef>
              <a:buSzPct val="100000"/>
              <a:buChar char="•"/>
              <a:defRPr sz="3600"/>
            </a:lvl5pPr>
          </a:lstStyle>
          <a:p>
            <a:pPr/>
            <a:r>
              <a:t>Body Level One</a:t>
            </a:r>
          </a:p>
          <a:p>
            <a:pPr lvl="1"/>
            <a:r>
              <a:t>Body Level Two</a:t>
            </a:r>
          </a:p>
          <a:p>
            <a:pPr lvl="2"/>
            <a:r>
              <a:t>Body Level Three</a:t>
            </a:r>
          </a:p>
          <a:p>
            <a:pPr lvl="3"/>
            <a:r>
              <a:t>Body Level Four</a:t>
            </a:r>
          </a:p>
          <a:p>
            <a:pPr lvl="4"/>
            <a:r>
              <a:t>Body Level Five</a:t>
            </a:r>
          </a:p>
        </p:txBody>
      </p:sp>
      <p:sp>
        <p:nvSpPr>
          <p:cNvPr id="35" name="Slide Number"/>
          <p:cNvSpPr txBox="1"/>
          <p:nvPr>
            <p:ph type="sldNum" sz="quarter" idx="2"/>
          </p:nvPr>
        </p:nvSpPr>
        <p:spPr>
          <a:xfrm>
            <a:off x="23080570" y="12970063"/>
            <a:ext cx="409780" cy="415875"/>
          </a:xfrm>
          <a:prstGeom prst="rect">
            <a:avLst/>
          </a:prstGeom>
        </p:spPr>
        <p:txBody>
          <a:bodyPr lIns="71437" tIns="71437" rIns="71437" bIns="71437"/>
          <a:lstStyle>
            <a:lvl1pPr algn="r" defTabSz="821531">
              <a:defRPr sz="1800">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42" name="Body Level One…"/>
          <p:cNvSpPr txBox="1"/>
          <p:nvPr>
            <p:ph type="body" idx="1"/>
          </p:nvPr>
        </p:nvSpPr>
        <p:spPr>
          <a:xfrm>
            <a:off x="3851671" y="1214437"/>
            <a:ext cx="16680658" cy="11287126"/>
          </a:xfrm>
          <a:prstGeom prst="rect">
            <a:avLst/>
          </a:prstGeom>
        </p:spPr>
        <p:txBody>
          <a:bodyPr lIns="71437" tIns="71437" rIns="71437" bIns="71437">
            <a:noAutofit/>
          </a:bodyPr>
          <a:lstStyle>
            <a:lvl1pPr marL="369276" indent="-369276" algn="l" defTabSz="821531">
              <a:spcBef>
                <a:spcPts val="10100"/>
              </a:spcBef>
              <a:buSzPct val="100000"/>
              <a:buChar char="•"/>
              <a:defRPr sz="3600">
                <a:solidFill>
                  <a:srgbClr val="747474"/>
                </a:solidFill>
              </a:defRPr>
            </a:lvl1pPr>
            <a:lvl2pPr marL="813776" indent="-369276" algn="l" defTabSz="821531">
              <a:spcBef>
                <a:spcPts val="10100"/>
              </a:spcBef>
              <a:buSzPct val="100000"/>
              <a:buChar char="•"/>
              <a:defRPr sz="3600">
                <a:solidFill>
                  <a:srgbClr val="747474"/>
                </a:solidFill>
              </a:defRPr>
            </a:lvl2pPr>
            <a:lvl3pPr marL="1258276" indent="-369276" algn="l" defTabSz="821531">
              <a:spcBef>
                <a:spcPts val="10100"/>
              </a:spcBef>
              <a:buSzPct val="100000"/>
              <a:buChar char="•"/>
              <a:defRPr sz="3600">
                <a:solidFill>
                  <a:srgbClr val="747474"/>
                </a:solidFill>
              </a:defRPr>
            </a:lvl3pPr>
            <a:lvl4pPr marL="1702776" indent="-369276" algn="l" defTabSz="821531">
              <a:spcBef>
                <a:spcPts val="10100"/>
              </a:spcBef>
              <a:buSzPct val="100000"/>
              <a:buChar char="•"/>
              <a:defRPr sz="3600">
                <a:solidFill>
                  <a:srgbClr val="747474"/>
                </a:solidFill>
              </a:defRPr>
            </a:lvl4pPr>
            <a:lvl5pPr marL="2147276" indent="-369276" algn="l" defTabSz="821531">
              <a:spcBef>
                <a:spcPts val="10100"/>
              </a:spcBef>
              <a:buSzPct val="100000"/>
              <a:buChar char="•"/>
              <a:defRPr sz="3600">
                <a:solidFill>
                  <a:srgbClr val="747474"/>
                </a:solidFill>
              </a:defRPr>
            </a:lvl5pPr>
          </a:lstStyle>
          <a:p>
            <a:pPr/>
            <a:r>
              <a:t>Body Level One</a:t>
            </a:r>
          </a:p>
          <a:p>
            <a:pPr lvl="1"/>
            <a:r>
              <a:t>Body Level Two</a:t>
            </a:r>
          </a:p>
          <a:p>
            <a:pPr lvl="2"/>
            <a:r>
              <a:t>Body Level Three</a:t>
            </a:r>
          </a:p>
          <a:p>
            <a:pPr lvl="3"/>
            <a:r>
              <a:t>Body Level Four</a:t>
            </a:r>
          </a:p>
          <a:p>
            <a:pPr lvl="4"/>
            <a:r>
              <a:t>Body Level Five</a:t>
            </a:r>
          </a:p>
        </p:txBody>
      </p:sp>
      <p:sp>
        <p:nvSpPr>
          <p:cNvPr id="43" name="Slide Number"/>
          <p:cNvSpPr txBox="1"/>
          <p:nvPr>
            <p:ph type="sldNum" sz="quarter" idx="2"/>
          </p:nvPr>
        </p:nvSpPr>
        <p:spPr>
          <a:xfrm>
            <a:off x="20329146" y="12930187"/>
            <a:ext cx="409779" cy="415875"/>
          </a:xfrm>
          <a:prstGeom prst="rect">
            <a:avLst/>
          </a:prstGeom>
        </p:spPr>
        <p:txBody>
          <a:bodyPr lIns="71437" tIns="71437" rIns="71437" bIns="71437"/>
          <a:lstStyle>
            <a:lvl1pPr algn="r" defTabSz="821531">
              <a:defRPr sz="1800">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50" name="Slide Number"/>
          <p:cNvSpPr txBox="1"/>
          <p:nvPr>
            <p:ph type="sldNum" sz="quarter" idx="2"/>
          </p:nvPr>
        </p:nvSpPr>
        <p:spPr>
          <a:xfrm>
            <a:off x="20329146" y="12930187"/>
            <a:ext cx="409779" cy="415875"/>
          </a:xfrm>
          <a:prstGeom prst="rect">
            <a:avLst/>
          </a:prstGeom>
        </p:spPr>
        <p:txBody>
          <a:bodyPr lIns="71437" tIns="71437" rIns="71437" bIns="71437"/>
          <a:lstStyle>
            <a:lvl1pPr algn="r" defTabSz="821531">
              <a:defRPr sz="1800">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57" name="Line"/>
          <p:cNvSpPr/>
          <p:nvPr/>
        </p:nvSpPr>
        <p:spPr>
          <a:xfrm>
            <a:off x="3958828" y="2768203"/>
            <a:ext cx="16466344" cy="128"/>
          </a:xfrm>
          <a:prstGeom prst="line">
            <a:avLst/>
          </a:prstGeom>
          <a:ln w="12700">
            <a:solidFill>
              <a:srgbClr val="9A9A9A"/>
            </a:solidFill>
            <a:miter lim="400000"/>
          </a:ln>
        </p:spPr>
        <p:txBody>
          <a:bodyPr lIns="71437" tIns="71437" rIns="71437" bIns="71437" anchor="ctr"/>
          <a:lstStyle/>
          <a:p>
            <a:pPr/>
          </a:p>
        </p:txBody>
      </p:sp>
      <p:sp>
        <p:nvSpPr>
          <p:cNvPr id="58" name="Title Text"/>
          <p:cNvSpPr txBox="1"/>
          <p:nvPr>
            <p:ph type="title"/>
          </p:nvPr>
        </p:nvSpPr>
        <p:spPr>
          <a:xfrm>
            <a:off x="3851671" y="464343"/>
            <a:ext cx="16680658" cy="1964532"/>
          </a:xfrm>
          <a:prstGeom prst="rect">
            <a:avLst/>
          </a:prstGeom>
        </p:spPr>
        <p:txBody>
          <a:bodyPr lIns="71437" tIns="71437" rIns="71437" bIns="71437">
            <a:noAutofit/>
          </a:bodyPr>
          <a:lstStyle>
            <a:lvl1pPr algn="l" defTabSz="821531">
              <a:defRPr sz="5800"/>
            </a:lvl1pPr>
          </a:lstStyle>
          <a:p>
            <a:pPr/>
            <a:r>
              <a:t>Title Text</a:t>
            </a:r>
          </a:p>
        </p:txBody>
      </p:sp>
      <p:sp>
        <p:nvSpPr>
          <p:cNvPr id="59" name="Slide Number"/>
          <p:cNvSpPr txBox="1"/>
          <p:nvPr>
            <p:ph type="sldNum" sz="quarter" idx="2"/>
          </p:nvPr>
        </p:nvSpPr>
        <p:spPr>
          <a:xfrm>
            <a:off x="20329146" y="12930187"/>
            <a:ext cx="409779" cy="415875"/>
          </a:xfrm>
          <a:prstGeom prst="rect">
            <a:avLst/>
          </a:prstGeom>
        </p:spPr>
        <p:txBody>
          <a:bodyPr lIns="71437" tIns="71437" rIns="71437" bIns="71437"/>
          <a:lstStyle>
            <a:lvl1pPr algn="r" defTabSz="821531">
              <a:defRPr sz="1800">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66" name="Title Text"/>
          <p:cNvSpPr txBox="1"/>
          <p:nvPr>
            <p:ph type="title"/>
          </p:nvPr>
        </p:nvSpPr>
        <p:spPr>
          <a:xfrm>
            <a:off x="3851671" y="5214937"/>
            <a:ext cx="16680658" cy="3286126"/>
          </a:xfrm>
          <a:prstGeom prst="rect">
            <a:avLst/>
          </a:prstGeom>
        </p:spPr>
        <p:txBody>
          <a:bodyPr lIns="71437" tIns="71437" rIns="71437" bIns="71437" anchor="ctr">
            <a:noAutofit/>
          </a:bodyPr>
          <a:lstStyle>
            <a:lvl1pPr algn="l" defTabSz="821531">
              <a:defRPr sz="5800"/>
            </a:lvl1pPr>
          </a:lstStyle>
          <a:p>
            <a:pPr/>
            <a:r>
              <a:t>Title Text</a:t>
            </a:r>
          </a:p>
        </p:txBody>
      </p:sp>
      <p:sp>
        <p:nvSpPr>
          <p:cNvPr id="67" name="Slide Number"/>
          <p:cNvSpPr txBox="1"/>
          <p:nvPr>
            <p:ph type="sldNum" sz="quarter" idx="2"/>
          </p:nvPr>
        </p:nvSpPr>
        <p:spPr>
          <a:xfrm>
            <a:off x="20300156" y="12930187"/>
            <a:ext cx="409779" cy="415875"/>
          </a:xfrm>
          <a:prstGeom prst="rect">
            <a:avLst/>
          </a:prstGeom>
        </p:spPr>
        <p:txBody>
          <a:bodyPr lIns="71437" tIns="71437" rIns="71437" bIns="71437"/>
          <a:lstStyle>
            <a:lvl1pPr algn="l" defTabSz="821531">
              <a:defRPr sz="1800">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74" name="Line"/>
          <p:cNvSpPr/>
          <p:nvPr/>
        </p:nvSpPr>
        <p:spPr>
          <a:xfrm>
            <a:off x="13656469" y="11215686"/>
            <a:ext cx="1" cy="2000431"/>
          </a:xfrm>
          <a:prstGeom prst="line">
            <a:avLst/>
          </a:prstGeom>
          <a:ln w="12700">
            <a:solidFill>
              <a:srgbClr val="9A9A9A"/>
            </a:solidFill>
            <a:miter lim="400000"/>
          </a:ln>
        </p:spPr>
        <p:txBody>
          <a:bodyPr lIns="71437" tIns="71437" rIns="71437" bIns="71437" anchor="ctr"/>
          <a:lstStyle/>
          <a:p>
            <a:pPr/>
          </a:p>
        </p:txBody>
      </p:sp>
      <p:sp>
        <p:nvSpPr>
          <p:cNvPr id="75" name="Image"/>
          <p:cNvSpPr/>
          <p:nvPr>
            <p:ph type="pic" idx="21"/>
          </p:nvPr>
        </p:nvSpPr>
        <p:spPr>
          <a:xfrm>
            <a:off x="2905125" y="0"/>
            <a:ext cx="18430875" cy="12308619"/>
          </a:xfrm>
          <a:prstGeom prst="rect">
            <a:avLst/>
          </a:prstGeom>
        </p:spPr>
        <p:txBody>
          <a:bodyPr lIns="91439" tIns="45719" rIns="91439" bIns="45719">
            <a:noAutofit/>
          </a:bodyPr>
          <a:lstStyle/>
          <a:p>
            <a:pPr/>
          </a:p>
        </p:txBody>
      </p:sp>
      <p:sp>
        <p:nvSpPr>
          <p:cNvPr id="76" name="Title Text"/>
          <p:cNvSpPr txBox="1"/>
          <p:nvPr>
            <p:ph type="title"/>
          </p:nvPr>
        </p:nvSpPr>
        <p:spPr>
          <a:xfrm>
            <a:off x="5030390" y="10947796"/>
            <a:ext cx="8143876" cy="2393158"/>
          </a:xfrm>
          <a:prstGeom prst="rect">
            <a:avLst/>
          </a:prstGeom>
        </p:spPr>
        <p:txBody>
          <a:bodyPr lIns="71437" tIns="71437" rIns="71437" bIns="71437" anchor="ctr">
            <a:noAutofit/>
          </a:bodyPr>
          <a:lstStyle>
            <a:lvl1pPr algn="r" defTabSz="821531">
              <a:defRPr sz="5800"/>
            </a:lvl1pPr>
          </a:lstStyle>
          <a:p>
            <a:pPr/>
            <a:r>
              <a:t>Title Text</a:t>
            </a:r>
          </a:p>
        </p:txBody>
      </p:sp>
      <p:sp>
        <p:nvSpPr>
          <p:cNvPr id="77" name="Body Level One…"/>
          <p:cNvSpPr txBox="1"/>
          <p:nvPr>
            <p:ph type="body" sz="quarter" idx="1"/>
          </p:nvPr>
        </p:nvSpPr>
        <p:spPr>
          <a:xfrm>
            <a:off x="14085093" y="11912203"/>
            <a:ext cx="6965157" cy="714376"/>
          </a:xfrm>
          <a:prstGeom prst="rect">
            <a:avLst/>
          </a:prstGeom>
        </p:spPr>
        <p:txBody>
          <a:bodyPr lIns="71437" tIns="71437" rIns="71437" bIns="71437">
            <a:noAutofit/>
          </a:bodyPr>
          <a:lstStyle>
            <a:lvl1pPr algn="l" defTabSz="821531">
              <a:defRPr sz="3600">
                <a:solidFill>
                  <a:srgbClr val="A9A9A9"/>
                </a:solidFill>
              </a:defRPr>
            </a:lvl1pPr>
            <a:lvl2pPr algn="l" defTabSz="821531">
              <a:defRPr sz="3600">
                <a:solidFill>
                  <a:srgbClr val="A9A9A9"/>
                </a:solidFill>
              </a:defRPr>
            </a:lvl2pPr>
            <a:lvl3pPr algn="l" defTabSz="821531">
              <a:defRPr sz="3600">
                <a:solidFill>
                  <a:srgbClr val="A9A9A9"/>
                </a:solidFill>
              </a:defRPr>
            </a:lvl3pPr>
            <a:lvl4pPr algn="l" defTabSz="821531">
              <a:defRPr sz="3600">
                <a:solidFill>
                  <a:srgbClr val="A9A9A9"/>
                </a:solidFill>
              </a:defRPr>
            </a:lvl4pPr>
            <a:lvl5pPr algn="l" defTabSz="821531">
              <a:defRPr sz="3600">
                <a:solidFill>
                  <a:srgbClr val="A9A9A9"/>
                </a:solidFill>
              </a:defRPr>
            </a:lvl5pPr>
          </a:lstStyle>
          <a:p>
            <a:pPr/>
            <a:r>
              <a:t>Body Level One</a:t>
            </a:r>
          </a:p>
          <a:p>
            <a:pPr lvl="1"/>
            <a:r>
              <a:t>Body Level Two</a:t>
            </a:r>
          </a:p>
          <a:p>
            <a:pPr lvl="2"/>
            <a:r>
              <a:t>Body Level Three</a:t>
            </a:r>
          </a:p>
          <a:p>
            <a:pPr lvl="3"/>
            <a:r>
              <a:t>Body Level Four</a:t>
            </a:r>
          </a:p>
          <a:p>
            <a:pPr lvl="4"/>
            <a:r>
              <a:t>Body Level Five</a:t>
            </a:r>
          </a:p>
        </p:txBody>
      </p:sp>
      <p:sp>
        <p:nvSpPr>
          <p:cNvPr id="78" name="Slide Number"/>
          <p:cNvSpPr txBox="1"/>
          <p:nvPr>
            <p:ph type="sldNum" sz="quarter" idx="2"/>
          </p:nvPr>
        </p:nvSpPr>
        <p:spPr>
          <a:xfrm>
            <a:off x="20329146" y="12930187"/>
            <a:ext cx="409779" cy="415875"/>
          </a:xfrm>
          <a:prstGeom prst="rect">
            <a:avLst/>
          </a:prstGeom>
        </p:spPr>
        <p:txBody>
          <a:bodyPr lIns="71437" tIns="71437" rIns="71437" bIns="71437"/>
          <a:lstStyle>
            <a:lvl1pPr algn="r" defTabSz="821531">
              <a:defRPr sz="1800">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85" name="Line"/>
          <p:cNvSpPr/>
          <p:nvPr/>
        </p:nvSpPr>
        <p:spPr>
          <a:xfrm>
            <a:off x="3958828" y="6679406"/>
            <a:ext cx="6865485" cy="128"/>
          </a:xfrm>
          <a:prstGeom prst="line">
            <a:avLst/>
          </a:prstGeom>
          <a:ln w="12700">
            <a:solidFill>
              <a:srgbClr val="9A9A9A"/>
            </a:solidFill>
            <a:miter lim="400000"/>
          </a:ln>
        </p:spPr>
        <p:txBody>
          <a:bodyPr lIns="71437" tIns="71437" rIns="71437" bIns="71437" anchor="ctr"/>
          <a:lstStyle/>
          <a:p>
            <a:pPr/>
          </a:p>
        </p:txBody>
      </p:sp>
      <p:sp>
        <p:nvSpPr>
          <p:cNvPr id="86" name="Image"/>
          <p:cNvSpPr/>
          <p:nvPr>
            <p:ph type="pic" sz="half" idx="21"/>
          </p:nvPr>
        </p:nvSpPr>
        <p:spPr>
          <a:xfrm>
            <a:off x="12162141" y="-205383"/>
            <a:ext cx="9358313" cy="13927803"/>
          </a:xfrm>
          <a:prstGeom prst="rect">
            <a:avLst/>
          </a:prstGeom>
        </p:spPr>
        <p:txBody>
          <a:bodyPr lIns="91439" tIns="45719" rIns="91439" bIns="45719">
            <a:noAutofit/>
          </a:bodyPr>
          <a:lstStyle/>
          <a:p>
            <a:pPr/>
          </a:p>
        </p:txBody>
      </p:sp>
      <p:sp>
        <p:nvSpPr>
          <p:cNvPr id="87" name="Title Text"/>
          <p:cNvSpPr txBox="1"/>
          <p:nvPr>
            <p:ph type="title"/>
          </p:nvPr>
        </p:nvSpPr>
        <p:spPr>
          <a:xfrm>
            <a:off x="3851671" y="1857375"/>
            <a:ext cx="7143751" cy="4464844"/>
          </a:xfrm>
          <a:prstGeom prst="rect">
            <a:avLst/>
          </a:prstGeom>
        </p:spPr>
        <p:txBody>
          <a:bodyPr lIns="71437" tIns="71437" rIns="71437" bIns="71437">
            <a:noAutofit/>
          </a:bodyPr>
          <a:lstStyle>
            <a:lvl1pPr algn="l" defTabSz="821531">
              <a:defRPr sz="5800"/>
            </a:lvl1pPr>
          </a:lstStyle>
          <a:p>
            <a:pPr/>
            <a:r>
              <a:t>Title Text</a:t>
            </a:r>
          </a:p>
        </p:txBody>
      </p:sp>
      <p:sp>
        <p:nvSpPr>
          <p:cNvPr id="88" name="Body Level One…"/>
          <p:cNvSpPr txBox="1"/>
          <p:nvPr>
            <p:ph type="body" sz="quarter" idx="1"/>
          </p:nvPr>
        </p:nvSpPr>
        <p:spPr>
          <a:xfrm>
            <a:off x="3851671" y="7054453"/>
            <a:ext cx="7143751" cy="4464844"/>
          </a:xfrm>
          <a:prstGeom prst="rect">
            <a:avLst/>
          </a:prstGeom>
        </p:spPr>
        <p:txBody>
          <a:bodyPr lIns="71437" tIns="71437" rIns="71437" bIns="71437">
            <a:noAutofit/>
          </a:bodyPr>
          <a:lstStyle>
            <a:lvl1pPr algn="l" defTabSz="821531">
              <a:defRPr sz="3600">
                <a:solidFill>
                  <a:srgbClr val="747474"/>
                </a:solidFill>
              </a:defRPr>
            </a:lvl1pPr>
            <a:lvl2pPr algn="l" defTabSz="821531">
              <a:defRPr sz="3600">
                <a:solidFill>
                  <a:srgbClr val="747474"/>
                </a:solidFill>
              </a:defRPr>
            </a:lvl2pPr>
            <a:lvl3pPr algn="l" defTabSz="821531">
              <a:defRPr sz="3600">
                <a:solidFill>
                  <a:srgbClr val="747474"/>
                </a:solidFill>
              </a:defRPr>
            </a:lvl3pPr>
            <a:lvl4pPr algn="l" defTabSz="821531">
              <a:defRPr sz="3600">
                <a:solidFill>
                  <a:srgbClr val="747474"/>
                </a:solidFill>
              </a:defRPr>
            </a:lvl4pPr>
            <a:lvl5pPr algn="l" defTabSz="821531">
              <a:defRPr sz="3600">
                <a:solidFill>
                  <a:srgbClr val="747474"/>
                </a:solidFill>
              </a:defRPr>
            </a:lvl5pPr>
          </a:lstStyle>
          <a:p>
            <a:pPr/>
            <a:r>
              <a:t>Body Level One</a:t>
            </a:r>
          </a:p>
          <a:p>
            <a:pPr lvl="1"/>
            <a:r>
              <a:t>Body Level Two</a:t>
            </a:r>
          </a:p>
          <a:p>
            <a:pPr lvl="2"/>
            <a:r>
              <a:t>Body Level Three</a:t>
            </a:r>
          </a:p>
          <a:p>
            <a:pPr lvl="3"/>
            <a:r>
              <a:t>Body Level Four</a:t>
            </a:r>
          </a:p>
          <a:p>
            <a:pPr lvl="4"/>
            <a:r>
              <a:t>Body Level Five</a:t>
            </a:r>
          </a:p>
        </p:txBody>
      </p:sp>
      <p:sp>
        <p:nvSpPr>
          <p:cNvPr id="89" name="Slide Number"/>
          <p:cNvSpPr txBox="1"/>
          <p:nvPr>
            <p:ph type="sldNum" sz="quarter" idx="2"/>
          </p:nvPr>
        </p:nvSpPr>
        <p:spPr>
          <a:xfrm>
            <a:off x="3762375" y="12930187"/>
            <a:ext cx="409779" cy="415875"/>
          </a:xfrm>
          <a:prstGeom prst="rect">
            <a:avLst/>
          </a:prstGeom>
        </p:spPr>
        <p:txBody>
          <a:bodyPr lIns="71437" tIns="71437" rIns="71437" bIns="71437"/>
          <a:lstStyle>
            <a:lvl1pPr algn="l" defTabSz="821531">
              <a:defRPr sz="1800">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778000" y="2298700"/>
            <a:ext cx="20828000" cy="464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Title Text</a:t>
            </a:r>
          </a:p>
        </p:txBody>
      </p:sp>
      <p:sp>
        <p:nvSpPr>
          <p:cNvPr id="3" name="Body Level One…"/>
          <p:cNvSpPr txBox="1"/>
          <p:nvPr>
            <p:ph type="body" idx="1"/>
          </p:nvPr>
        </p:nvSpPr>
        <p:spPr>
          <a:xfrm>
            <a:off x="1778000" y="7073900"/>
            <a:ext cx="20828000" cy="158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lgn="ctr" defTabSz="825500">
              <a:defRPr sz="2400">
                <a:latin typeface="+mn-lt"/>
                <a:ea typeface="+mn-ea"/>
                <a:cs typeface="+mn-cs"/>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transition xmlns:p14="http://schemas.microsoft.com/office/powerpoint/2010/main" spd="med" advClick="1"/>
  <p:txStyles>
    <p:titleStyle>
      <a:lvl1pPr marL="0" marR="0" indent="0" algn="ctr" defTabSz="82550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Light"/>
        </a:defRPr>
      </a:lvl1pPr>
      <a:lvl2pPr marL="0" marR="0" indent="0" algn="ctr" defTabSz="82550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Light"/>
        </a:defRPr>
      </a:lvl2pPr>
      <a:lvl3pPr marL="0" marR="0" indent="0" algn="ctr" defTabSz="82550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Light"/>
        </a:defRPr>
      </a:lvl3pPr>
      <a:lvl4pPr marL="0" marR="0" indent="0" algn="ctr" defTabSz="82550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Light"/>
        </a:defRPr>
      </a:lvl4pPr>
      <a:lvl5pPr marL="0" marR="0" indent="0" algn="ctr" defTabSz="82550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Light"/>
        </a:defRPr>
      </a:lvl5pPr>
      <a:lvl6pPr marL="0" marR="0" indent="0" algn="ctr" defTabSz="82550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Light"/>
        </a:defRPr>
      </a:lvl6pPr>
      <a:lvl7pPr marL="0" marR="0" indent="0" algn="ctr" defTabSz="82550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Light"/>
        </a:defRPr>
      </a:lvl7pPr>
      <a:lvl8pPr marL="0" marR="0" indent="0" algn="ctr" defTabSz="82550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Light"/>
        </a:defRPr>
      </a:lvl8pPr>
      <a:lvl9pPr marL="0" marR="0" indent="0" algn="ctr" defTabSz="82550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Light"/>
        </a:defRPr>
      </a:lvl9pPr>
    </p:titleStyle>
    <p:bodyStyle>
      <a:lvl1pPr marL="0" marR="0" indent="0" algn="ctr" defTabSz="825500" latinLnBrk="0">
        <a:lnSpc>
          <a:spcPct val="100000"/>
        </a:lnSpc>
        <a:spcBef>
          <a:spcPts val="0"/>
        </a:spcBef>
        <a:spcAft>
          <a:spcPts val="0"/>
        </a:spcAft>
        <a:buClrTx/>
        <a:buSzTx/>
        <a:buFontTx/>
        <a:buNone/>
        <a:tabLst/>
        <a:defRPr b="0" baseline="0" cap="none" i="0" spc="0" strike="noStrike" sz="5400" u="none">
          <a:solidFill>
            <a:srgbClr val="000000"/>
          </a:solidFill>
          <a:uFillTx/>
          <a:latin typeface="+mj-lt"/>
          <a:ea typeface="+mj-ea"/>
          <a:cs typeface="+mj-cs"/>
          <a:sym typeface="Helvetica Neue"/>
        </a:defRPr>
      </a:lvl1pPr>
      <a:lvl2pPr marL="0" marR="0" indent="0" algn="ctr" defTabSz="825500" latinLnBrk="0">
        <a:lnSpc>
          <a:spcPct val="100000"/>
        </a:lnSpc>
        <a:spcBef>
          <a:spcPts val="0"/>
        </a:spcBef>
        <a:spcAft>
          <a:spcPts val="0"/>
        </a:spcAft>
        <a:buClrTx/>
        <a:buSzTx/>
        <a:buFontTx/>
        <a:buNone/>
        <a:tabLst/>
        <a:defRPr b="0" baseline="0" cap="none" i="0" spc="0" strike="noStrike" sz="5400" u="none">
          <a:solidFill>
            <a:srgbClr val="000000"/>
          </a:solidFill>
          <a:uFillTx/>
          <a:latin typeface="+mj-lt"/>
          <a:ea typeface="+mj-ea"/>
          <a:cs typeface="+mj-cs"/>
          <a:sym typeface="Helvetica Neue"/>
        </a:defRPr>
      </a:lvl2pPr>
      <a:lvl3pPr marL="0" marR="0" indent="0" algn="ctr" defTabSz="825500" latinLnBrk="0">
        <a:lnSpc>
          <a:spcPct val="100000"/>
        </a:lnSpc>
        <a:spcBef>
          <a:spcPts val="0"/>
        </a:spcBef>
        <a:spcAft>
          <a:spcPts val="0"/>
        </a:spcAft>
        <a:buClrTx/>
        <a:buSzTx/>
        <a:buFontTx/>
        <a:buNone/>
        <a:tabLst/>
        <a:defRPr b="0" baseline="0" cap="none" i="0" spc="0" strike="noStrike" sz="5400" u="none">
          <a:solidFill>
            <a:srgbClr val="000000"/>
          </a:solidFill>
          <a:uFillTx/>
          <a:latin typeface="+mj-lt"/>
          <a:ea typeface="+mj-ea"/>
          <a:cs typeface="+mj-cs"/>
          <a:sym typeface="Helvetica Neue"/>
        </a:defRPr>
      </a:lvl3pPr>
      <a:lvl4pPr marL="0" marR="0" indent="0" algn="ctr" defTabSz="825500" latinLnBrk="0">
        <a:lnSpc>
          <a:spcPct val="100000"/>
        </a:lnSpc>
        <a:spcBef>
          <a:spcPts val="0"/>
        </a:spcBef>
        <a:spcAft>
          <a:spcPts val="0"/>
        </a:spcAft>
        <a:buClrTx/>
        <a:buSzTx/>
        <a:buFontTx/>
        <a:buNone/>
        <a:tabLst/>
        <a:defRPr b="0" baseline="0" cap="none" i="0" spc="0" strike="noStrike" sz="5400" u="none">
          <a:solidFill>
            <a:srgbClr val="000000"/>
          </a:solidFill>
          <a:uFillTx/>
          <a:latin typeface="+mj-lt"/>
          <a:ea typeface="+mj-ea"/>
          <a:cs typeface="+mj-cs"/>
          <a:sym typeface="Helvetica Neue"/>
        </a:defRPr>
      </a:lvl4pPr>
      <a:lvl5pPr marL="0" marR="0" indent="0" algn="ctr" defTabSz="825500" latinLnBrk="0">
        <a:lnSpc>
          <a:spcPct val="100000"/>
        </a:lnSpc>
        <a:spcBef>
          <a:spcPts val="0"/>
        </a:spcBef>
        <a:spcAft>
          <a:spcPts val="0"/>
        </a:spcAft>
        <a:buClrTx/>
        <a:buSzTx/>
        <a:buFontTx/>
        <a:buNone/>
        <a:tabLst/>
        <a:defRPr b="0" baseline="0" cap="none" i="0" spc="0" strike="noStrike" sz="5400" u="none">
          <a:solidFill>
            <a:srgbClr val="000000"/>
          </a:solidFill>
          <a:uFillTx/>
          <a:latin typeface="+mj-lt"/>
          <a:ea typeface="+mj-ea"/>
          <a:cs typeface="+mj-cs"/>
          <a:sym typeface="Helvetica Neue"/>
        </a:defRPr>
      </a:lvl5pPr>
      <a:lvl6pPr marL="0" marR="0" indent="355600" algn="ctr" defTabSz="825500" latinLnBrk="0">
        <a:lnSpc>
          <a:spcPct val="100000"/>
        </a:lnSpc>
        <a:spcBef>
          <a:spcPts val="0"/>
        </a:spcBef>
        <a:spcAft>
          <a:spcPts val="0"/>
        </a:spcAft>
        <a:buClrTx/>
        <a:buSzTx/>
        <a:buFontTx/>
        <a:buNone/>
        <a:tabLst/>
        <a:defRPr b="0" baseline="0" cap="none" i="0" spc="0" strike="noStrike" sz="5400" u="none">
          <a:solidFill>
            <a:srgbClr val="000000"/>
          </a:solidFill>
          <a:uFillTx/>
          <a:latin typeface="+mj-lt"/>
          <a:ea typeface="+mj-ea"/>
          <a:cs typeface="+mj-cs"/>
          <a:sym typeface="Helvetica Neue"/>
        </a:defRPr>
      </a:lvl6pPr>
      <a:lvl7pPr marL="0" marR="0" indent="711200" algn="ctr" defTabSz="825500" latinLnBrk="0">
        <a:lnSpc>
          <a:spcPct val="100000"/>
        </a:lnSpc>
        <a:spcBef>
          <a:spcPts val="0"/>
        </a:spcBef>
        <a:spcAft>
          <a:spcPts val="0"/>
        </a:spcAft>
        <a:buClrTx/>
        <a:buSzTx/>
        <a:buFontTx/>
        <a:buNone/>
        <a:tabLst/>
        <a:defRPr b="0" baseline="0" cap="none" i="0" spc="0" strike="noStrike" sz="5400" u="none">
          <a:solidFill>
            <a:srgbClr val="000000"/>
          </a:solidFill>
          <a:uFillTx/>
          <a:latin typeface="+mj-lt"/>
          <a:ea typeface="+mj-ea"/>
          <a:cs typeface="+mj-cs"/>
          <a:sym typeface="Helvetica Neue"/>
        </a:defRPr>
      </a:lvl7pPr>
      <a:lvl8pPr marL="0" marR="0" indent="1066800" algn="ctr" defTabSz="825500" latinLnBrk="0">
        <a:lnSpc>
          <a:spcPct val="100000"/>
        </a:lnSpc>
        <a:spcBef>
          <a:spcPts val="0"/>
        </a:spcBef>
        <a:spcAft>
          <a:spcPts val="0"/>
        </a:spcAft>
        <a:buClrTx/>
        <a:buSzTx/>
        <a:buFontTx/>
        <a:buNone/>
        <a:tabLst/>
        <a:defRPr b="0" baseline="0" cap="none" i="0" spc="0" strike="noStrike" sz="5400" u="none">
          <a:solidFill>
            <a:srgbClr val="000000"/>
          </a:solidFill>
          <a:uFillTx/>
          <a:latin typeface="+mj-lt"/>
          <a:ea typeface="+mj-ea"/>
          <a:cs typeface="+mj-cs"/>
          <a:sym typeface="Helvetica Neue"/>
        </a:defRPr>
      </a:lvl8pPr>
      <a:lvl9pPr marL="0" marR="0" indent="1422400" algn="ctr" defTabSz="825500" latinLnBrk="0">
        <a:lnSpc>
          <a:spcPct val="100000"/>
        </a:lnSpc>
        <a:spcBef>
          <a:spcPts val="0"/>
        </a:spcBef>
        <a:spcAft>
          <a:spcPts val="0"/>
        </a:spcAft>
        <a:buClrTx/>
        <a:buSzTx/>
        <a:buFontTx/>
        <a:buNone/>
        <a:tabLst/>
        <a:defRPr b="0" baseline="0" cap="none" i="0" spc="0" strike="noStrike" sz="5400" u="none">
          <a:solidFill>
            <a:srgbClr val="000000"/>
          </a:solidFill>
          <a:uFillTx/>
          <a:latin typeface="+mj-lt"/>
          <a:ea typeface="+mj-ea"/>
          <a:cs typeface="+mj-cs"/>
          <a:sym typeface="Helvetica Neue"/>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4.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mozilla.org/en-US/docs/Learn/CSS/Introduction_to_CSS/Cascade_and_inheritance" TargetMode="External"/><Relationship Id="rId3" Type="http://schemas.openxmlformats.org/officeDocument/2006/relationships/image" Target="../media/image8.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4.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9F9F9"/>
        </a:solidFill>
      </p:bgPr>
    </p:bg>
    <p:spTree>
      <p:nvGrpSpPr>
        <p:cNvPr id="1" name=""/>
        <p:cNvGrpSpPr/>
        <p:nvPr/>
      </p:nvGrpSpPr>
      <p:grpSpPr>
        <a:xfrm>
          <a:off x="0" y="0"/>
          <a:ext cx="0" cy="0"/>
          <a:chOff x="0" y="0"/>
          <a:chExt cx="0" cy="0"/>
        </a:xfrm>
      </p:grpSpPr>
      <p:sp>
        <p:nvSpPr>
          <p:cNvPr id="261" name="Slide Number"/>
          <p:cNvSpPr txBox="1"/>
          <p:nvPr>
            <p:ph type="sldNum" sz="quarter" idx="2"/>
          </p:nvPr>
        </p:nvSpPr>
        <p:spPr>
          <a:xfrm>
            <a:off x="12043765" y="13081000"/>
            <a:ext cx="283770" cy="46105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62" name="Screenshot 2021-02-18 at 07.48.50.png" descr="Screenshot 2021-02-18 at 07.48.50.png"/>
          <p:cNvPicPr>
            <a:picLocks noChangeAspect="1"/>
          </p:cNvPicPr>
          <p:nvPr/>
        </p:nvPicPr>
        <p:blipFill>
          <a:blip r:embed="rId2">
            <a:extLst/>
          </a:blip>
          <a:stretch>
            <a:fillRect/>
          </a:stretch>
        </p:blipFill>
        <p:spPr>
          <a:xfrm>
            <a:off x="7565505" y="305463"/>
            <a:ext cx="9252989" cy="12671071"/>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5" name="p {…"/>
          <p:cNvSpPr txBox="1"/>
          <p:nvPr/>
        </p:nvSpPr>
        <p:spPr>
          <a:xfrm>
            <a:off x="1540511" y="410637"/>
            <a:ext cx="4572398" cy="10048876"/>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b="1" sz="3600">
                <a:solidFill>
                  <a:srgbClr val="011480"/>
                </a:solidFill>
                <a:latin typeface="Menlo Regular"/>
                <a:ea typeface="Menlo Regular"/>
                <a:cs typeface="Menlo Regular"/>
                <a:sym typeface="Menlo Regular"/>
              </a:defRPr>
            </a:pPr>
            <a:r>
              <a:t>p </a:t>
            </a:r>
            <a:r>
              <a:rPr b="0">
                <a:solidFill>
                  <a:srgbClr val="000000"/>
                </a:solidFill>
              </a:rPr>
              <a:t>{</a:t>
            </a:r>
            <a:endParaRPr b="0">
              <a:solidFill>
                <a:srgbClr val="000000"/>
              </a:solidFill>
            </a:endParaRPr>
          </a:p>
          <a:p>
            <a:pPr>
              <a:defRPr b="1" sz="3600">
                <a:solidFill>
                  <a:srgbClr val="0432FF"/>
                </a:solidFill>
                <a:latin typeface="Menlo Regular"/>
                <a:ea typeface="Menlo Regular"/>
                <a:cs typeface="Menlo Regular"/>
                <a:sym typeface="Menlo Regular"/>
              </a:defRPr>
            </a:pPr>
            <a:r>
              <a:rPr b="0">
                <a:solidFill>
                  <a:srgbClr val="000000"/>
                </a:solidFill>
              </a:rPr>
              <a:t>  </a:t>
            </a:r>
            <a:r>
              <a:t>color</a:t>
            </a:r>
            <a:r>
              <a:rPr b="0">
                <a:solidFill>
                  <a:srgbClr val="000000"/>
                </a:solidFill>
              </a:rPr>
              <a:t>: </a:t>
            </a:r>
            <a:r>
              <a:rPr>
                <a:solidFill>
                  <a:srgbClr val="018001"/>
                </a:solidFill>
              </a:rPr>
              <a:t>black</a:t>
            </a:r>
            <a:r>
              <a:rPr b="0">
                <a:solidFill>
                  <a:srgbClr val="000000"/>
                </a:solidFill>
              </a:rPr>
              <a:t>;</a:t>
            </a:r>
            <a:endParaRPr b="0">
              <a:solidFill>
                <a:srgbClr val="000000"/>
              </a:solidFill>
            </a:endParaRPr>
          </a:p>
          <a:p>
            <a:pPr>
              <a:defRPr sz="3600">
                <a:latin typeface="Menlo Regular"/>
                <a:ea typeface="Menlo Regular"/>
                <a:cs typeface="Menlo Regular"/>
                <a:sym typeface="Menlo Regular"/>
              </a:defRPr>
            </a:pPr>
            <a:r>
              <a:t>}</a:t>
            </a:r>
          </a:p>
          <a:p>
            <a:pPr>
              <a:defRPr sz="3600">
                <a:latin typeface="Menlo Regular"/>
                <a:ea typeface="Menlo Regular"/>
                <a:cs typeface="Menlo Regular"/>
                <a:sym typeface="Menlo Regular"/>
              </a:defRPr>
            </a:pPr>
          </a:p>
          <a:p>
            <a:pPr>
              <a:defRPr b="1" sz="3600">
                <a:solidFill>
                  <a:srgbClr val="011480"/>
                </a:solidFill>
                <a:latin typeface="Menlo Regular"/>
                <a:ea typeface="Menlo Regular"/>
                <a:cs typeface="Menlo Regular"/>
                <a:sym typeface="Menlo Regular"/>
              </a:defRPr>
            </a:pPr>
            <a:r>
              <a:rPr b="0">
                <a:solidFill>
                  <a:srgbClr val="000000"/>
                </a:solidFill>
              </a:rPr>
              <a:t>.</a:t>
            </a:r>
            <a:r>
              <a:t>greentea </a:t>
            </a:r>
            <a:r>
              <a:rPr b="0">
                <a:solidFill>
                  <a:srgbClr val="000000"/>
                </a:solidFill>
              </a:rPr>
              <a:t>{</a:t>
            </a:r>
            <a:endParaRPr b="0">
              <a:solidFill>
                <a:srgbClr val="000000"/>
              </a:solidFill>
            </a:endParaRPr>
          </a:p>
          <a:p>
            <a:pPr>
              <a:defRPr b="1" sz="3600">
                <a:solidFill>
                  <a:srgbClr val="0432FF"/>
                </a:solidFill>
                <a:latin typeface="Menlo Regular"/>
                <a:ea typeface="Menlo Regular"/>
                <a:cs typeface="Menlo Regular"/>
                <a:sym typeface="Menlo Regular"/>
              </a:defRPr>
            </a:pPr>
            <a:r>
              <a:rPr b="0">
                <a:solidFill>
                  <a:srgbClr val="000000"/>
                </a:solidFill>
              </a:rPr>
              <a:t>  </a:t>
            </a:r>
            <a:r>
              <a:t>color</a:t>
            </a:r>
            <a:r>
              <a:rPr b="0">
                <a:solidFill>
                  <a:srgbClr val="000000"/>
                </a:solidFill>
              </a:rPr>
              <a:t>: </a:t>
            </a:r>
            <a:r>
              <a:rPr>
                <a:solidFill>
                  <a:srgbClr val="018001"/>
                </a:solidFill>
              </a:rPr>
              <a:t>green</a:t>
            </a:r>
            <a:r>
              <a:rPr b="0">
                <a:solidFill>
                  <a:srgbClr val="000000"/>
                </a:solidFill>
              </a:rPr>
              <a:t>;</a:t>
            </a:r>
            <a:endParaRPr b="0">
              <a:solidFill>
                <a:srgbClr val="000000"/>
              </a:solidFill>
            </a:endParaRPr>
          </a:p>
          <a:p>
            <a:pPr>
              <a:defRPr sz="3600">
                <a:latin typeface="Menlo Regular"/>
                <a:ea typeface="Menlo Regular"/>
                <a:cs typeface="Menlo Regular"/>
                <a:sym typeface="Menlo Regular"/>
              </a:defRPr>
            </a:pPr>
            <a:r>
              <a:t>}</a:t>
            </a:r>
          </a:p>
          <a:p>
            <a:pPr>
              <a:defRPr sz="3600">
                <a:latin typeface="Menlo Regular"/>
                <a:ea typeface="Menlo Regular"/>
                <a:cs typeface="Menlo Regular"/>
                <a:sym typeface="Menlo Regular"/>
              </a:defRPr>
            </a:pPr>
          </a:p>
          <a:p>
            <a:pPr>
              <a:defRPr b="1" sz="3600">
                <a:solidFill>
                  <a:srgbClr val="011480"/>
                </a:solidFill>
                <a:latin typeface="Menlo Regular"/>
                <a:ea typeface="Menlo Regular"/>
                <a:cs typeface="Menlo Regular"/>
                <a:sym typeface="Menlo Regular"/>
              </a:defRPr>
            </a:pPr>
            <a:r>
              <a:t>p</a:t>
            </a:r>
            <a:r>
              <a:rPr b="0">
                <a:solidFill>
                  <a:srgbClr val="000000"/>
                </a:solidFill>
              </a:rPr>
              <a:t>.</a:t>
            </a:r>
            <a:r>
              <a:t>greentea </a:t>
            </a:r>
            <a:r>
              <a:rPr b="0">
                <a:solidFill>
                  <a:srgbClr val="000000"/>
                </a:solidFill>
              </a:rPr>
              <a:t>{</a:t>
            </a:r>
            <a:endParaRPr b="0">
              <a:solidFill>
                <a:srgbClr val="000000"/>
              </a:solidFill>
            </a:endParaRPr>
          </a:p>
          <a:p>
            <a:pPr>
              <a:defRPr b="1" sz="3600">
                <a:solidFill>
                  <a:srgbClr val="0432FF"/>
                </a:solidFill>
                <a:latin typeface="Menlo Regular"/>
                <a:ea typeface="Menlo Regular"/>
                <a:cs typeface="Menlo Regular"/>
                <a:sym typeface="Menlo Regular"/>
              </a:defRPr>
            </a:pPr>
            <a:r>
              <a:rPr b="0">
                <a:solidFill>
                  <a:srgbClr val="000000"/>
                </a:solidFill>
              </a:rPr>
              <a:t>  </a:t>
            </a:r>
            <a:r>
              <a:t>color</a:t>
            </a:r>
            <a:r>
              <a:rPr b="0">
                <a:solidFill>
                  <a:srgbClr val="000000"/>
                </a:solidFill>
              </a:rPr>
              <a:t>: </a:t>
            </a:r>
            <a:r>
              <a:rPr>
                <a:solidFill>
                  <a:srgbClr val="018001"/>
                </a:solidFill>
              </a:rPr>
              <a:t>green</a:t>
            </a:r>
            <a:r>
              <a:rPr b="0">
                <a:solidFill>
                  <a:srgbClr val="000000"/>
                </a:solidFill>
              </a:rPr>
              <a:t>;</a:t>
            </a:r>
            <a:endParaRPr b="0">
              <a:solidFill>
                <a:srgbClr val="000000"/>
              </a:solidFill>
            </a:endParaRPr>
          </a:p>
          <a:p>
            <a:pPr>
              <a:defRPr sz="3600">
                <a:latin typeface="Menlo Regular"/>
                <a:ea typeface="Menlo Regular"/>
                <a:cs typeface="Menlo Regular"/>
                <a:sym typeface="Menlo Regular"/>
              </a:defRPr>
            </a:pPr>
            <a:r>
              <a:t>}</a:t>
            </a:r>
          </a:p>
          <a:p>
            <a:pPr>
              <a:defRPr sz="3600">
                <a:latin typeface="Menlo Regular"/>
                <a:ea typeface="Menlo Regular"/>
                <a:cs typeface="Menlo Regular"/>
                <a:sym typeface="Menlo Regular"/>
              </a:defRPr>
            </a:pPr>
          </a:p>
          <a:p>
            <a:pPr>
              <a:defRPr b="1" sz="3600">
                <a:solidFill>
                  <a:srgbClr val="011480"/>
                </a:solidFill>
                <a:latin typeface="Menlo Regular"/>
                <a:ea typeface="Menlo Regular"/>
                <a:cs typeface="Menlo Regular"/>
                <a:sym typeface="Menlo Regular"/>
              </a:defRPr>
            </a:pPr>
            <a:r>
              <a:t>p</a:t>
            </a:r>
            <a:r>
              <a:rPr b="0">
                <a:solidFill>
                  <a:srgbClr val="000000"/>
                </a:solidFill>
              </a:rPr>
              <a:t>.</a:t>
            </a:r>
            <a:r>
              <a:t>raspberry </a:t>
            </a:r>
            <a:r>
              <a:rPr b="0">
                <a:solidFill>
                  <a:srgbClr val="000000"/>
                </a:solidFill>
              </a:rPr>
              <a:t>{</a:t>
            </a:r>
            <a:endParaRPr b="0">
              <a:solidFill>
                <a:srgbClr val="000000"/>
              </a:solidFill>
            </a:endParaRPr>
          </a:p>
          <a:p>
            <a:pPr>
              <a:defRPr b="1" sz="3600">
                <a:solidFill>
                  <a:srgbClr val="0432FF"/>
                </a:solidFill>
                <a:latin typeface="Menlo Regular"/>
                <a:ea typeface="Menlo Regular"/>
                <a:cs typeface="Menlo Regular"/>
                <a:sym typeface="Menlo Regular"/>
              </a:defRPr>
            </a:pPr>
            <a:r>
              <a:rPr b="0">
                <a:solidFill>
                  <a:srgbClr val="000000"/>
                </a:solidFill>
              </a:rPr>
              <a:t>  </a:t>
            </a:r>
            <a:r>
              <a:t>color</a:t>
            </a:r>
            <a:r>
              <a:rPr b="0">
                <a:solidFill>
                  <a:srgbClr val="000000"/>
                </a:solidFill>
              </a:rPr>
              <a:t>: </a:t>
            </a:r>
            <a:r>
              <a:rPr>
                <a:solidFill>
                  <a:srgbClr val="018001"/>
                </a:solidFill>
              </a:rPr>
              <a:t>blue</a:t>
            </a:r>
            <a:r>
              <a:rPr b="0">
                <a:solidFill>
                  <a:srgbClr val="000000"/>
                </a:solidFill>
              </a:rPr>
              <a:t>;</a:t>
            </a:r>
            <a:endParaRPr b="0">
              <a:solidFill>
                <a:srgbClr val="000000"/>
              </a:solidFill>
            </a:endParaRPr>
          </a:p>
          <a:p>
            <a:pPr>
              <a:defRPr sz="3600">
                <a:latin typeface="Menlo Regular"/>
                <a:ea typeface="Menlo Regular"/>
                <a:cs typeface="Menlo Regular"/>
                <a:sym typeface="Menlo Regular"/>
              </a:defRPr>
            </a:pPr>
            <a:r>
              <a:t>}</a:t>
            </a:r>
          </a:p>
          <a:p>
            <a:pPr>
              <a:defRPr sz="3600">
                <a:latin typeface="Menlo Regular"/>
                <a:ea typeface="Menlo Regular"/>
                <a:cs typeface="Menlo Regular"/>
                <a:sym typeface="Menlo Regular"/>
              </a:defRPr>
            </a:pPr>
          </a:p>
          <a:p>
            <a:pPr>
              <a:defRPr b="1" sz="3600">
                <a:solidFill>
                  <a:srgbClr val="011480"/>
                </a:solidFill>
                <a:latin typeface="Menlo Regular"/>
                <a:ea typeface="Menlo Regular"/>
                <a:cs typeface="Menlo Regular"/>
                <a:sym typeface="Menlo Regular"/>
              </a:defRPr>
            </a:pPr>
            <a:r>
              <a:t>p</a:t>
            </a:r>
            <a:r>
              <a:rPr b="0">
                <a:solidFill>
                  <a:srgbClr val="000000"/>
                </a:solidFill>
              </a:rPr>
              <a:t>.</a:t>
            </a:r>
            <a:r>
              <a:t>blueberry </a:t>
            </a:r>
            <a:r>
              <a:rPr b="0">
                <a:solidFill>
                  <a:srgbClr val="000000"/>
                </a:solidFill>
              </a:rPr>
              <a:t>{</a:t>
            </a:r>
            <a:endParaRPr b="0">
              <a:solidFill>
                <a:srgbClr val="000000"/>
              </a:solidFill>
            </a:endParaRPr>
          </a:p>
          <a:p>
            <a:pPr>
              <a:defRPr b="1" sz="3600">
                <a:solidFill>
                  <a:srgbClr val="018001"/>
                </a:solidFill>
                <a:latin typeface="Menlo Regular"/>
                <a:ea typeface="Menlo Regular"/>
                <a:cs typeface="Menlo Regular"/>
                <a:sym typeface="Menlo Regular"/>
              </a:defRPr>
            </a:pPr>
            <a:r>
              <a:rPr b="0">
                <a:solidFill>
                  <a:srgbClr val="000000"/>
                </a:solidFill>
              </a:rPr>
              <a:t>  </a:t>
            </a:r>
            <a:r>
              <a:rPr>
                <a:solidFill>
                  <a:srgbClr val="0432FF"/>
                </a:solidFill>
              </a:rPr>
              <a:t>color</a:t>
            </a:r>
            <a:r>
              <a:rPr b="0">
                <a:solidFill>
                  <a:srgbClr val="000000"/>
                </a:solidFill>
              </a:rPr>
              <a:t>: </a:t>
            </a:r>
            <a:r>
              <a:t>purple</a:t>
            </a:r>
            <a:r>
              <a:rPr b="0">
                <a:solidFill>
                  <a:srgbClr val="000000"/>
                </a:solidFill>
              </a:rPr>
              <a:t>;</a:t>
            </a:r>
            <a:endParaRPr b="0">
              <a:solidFill>
                <a:srgbClr val="000000"/>
              </a:solidFill>
            </a:endParaRPr>
          </a:p>
          <a:p>
            <a:pPr>
              <a:defRPr sz="3600">
                <a:latin typeface="Menlo Regular"/>
                <a:ea typeface="Menlo Regular"/>
                <a:cs typeface="Menlo Regular"/>
                <a:sym typeface="Menlo Regular"/>
              </a:defRPr>
            </a:pPr>
            <a:r>
              <a:t>}</a:t>
            </a:r>
          </a:p>
        </p:txBody>
      </p:sp>
      <p:pic>
        <p:nvPicPr>
          <p:cNvPr id="326" name="Screen Shot 2018-01-31 at 08.07.02.png" descr="Screen Shot 2018-01-31 at 08.07.02.png"/>
          <p:cNvPicPr>
            <a:picLocks noChangeAspect="1"/>
          </p:cNvPicPr>
          <p:nvPr/>
        </p:nvPicPr>
        <p:blipFill>
          <a:blip r:embed="rId2">
            <a:extLst/>
          </a:blip>
          <a:stretch>
            <a:fillRect/>
          </a:stretch>
        </p:blipFill>
        <p:spPr>
          <a:xfrm>
            <a:off x="12272073" y="8576112"/>
            <a:ext cx="8990777" cy="4738595"/>
          </a:xfrm>
          <a:prstGeom prst="rect">
            <a:avLst/>
          </a:prstGeom>
          <a:ln w="12700">
            <a:solidFill>
              <a:srgbClr val="000000"/>
            </a:solidFill>
            <a:miter lim="400000"/>
          </a:ln>
        </p:spPr>
      </p:pic>
      <p:sp>
        <p:nvSpPr>
          <p:cNvPr id="327" name="&lt;body&gt;…"/>
          <p:cNvSpPr txBox="1"/>
          <p:nvPr/>
        </p:nvSpPr>
        <p:spPr>
          <a:xfrm>
            <a:off x="6628614" y="389467"/>
            <a:ext cx="14206415" cy="7966076"/>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b="1" sz="3600">
                <a:solidFill>
                  <a:srgbClr val="011480"/>
                </a:solidFill>
                <a:latin typeface="Menlo Regular"/>
                <a:ea typeface="Menlo Regular"/>
                <a:cs typeface="Menlo Regular"/>
                <a:sym typeface="Menlo Regular"/>
              </a:defRPr>
            </a:pPr>
            <a:r>
              <a:rPr b="0">
                <a:solidFill>
                  <a:srgbClr val="000000"/>
                </a:solidFill>
              </a:rPr>
              <a:t>&lt;</a:t>
            </a:r>
            <a:r>
              <a:t>body</a:t>
            </a:r>
            <a:r>
              <a:rPr b="0">
                <a:solidFill>
                  <a:srgbClr val="000000"/>
                </a:solidFill>
              </a:rPr>
              <a:t>&gt;</a:t>
            </a:r>
            <a:endParaRPr b="0">
              <a:solidFill>
                <a:srgbClr val="000000"/>
              </a:solidFill>
            </a:endParaRPr>
          </a:p>
          <a:p>
            <a:pPr>
              <a:defRPr sz="3600">
                <a:latin typeface="Menlo Regular"/>
                <a:ea typeface="Menlo Regular"/>
                <a:cs typeface="Menlo Regular"/>
                <a:sym typeface="Menlo Regular"/>
              </a:defRPr>
            </a:pPr>
            <a:r>
              <a:t>  &lt;</a:t>
            </a:r>
            <a:r>
              <a:rPr b="1">
                <a:solidFill>
                  <a:srgbClr val="011480"/>
                </a:solidFill>
              </a:rPr>
              <a:t>p</a:t>
            </a:r>
            <a:r>
              <a:t>&gt;</a:t>
            </a:r>
          </a:p>
          <a:p>
            <a:pPr>
              <a:defRPr sz="3600">
                <a:latin typeface="Menlo Regular"/>
                <a:ea typeface="Menlo Regular"/>
                <a:cs typeface="Menlo Regular"/>
                <a:sym typeface="Menlo Regular"/>
              </a:defRPr>
            </a:pPr>
            <a:r>
              <a:t>    My Normal Tea &lt;</a:t>
            </a:r>
            <a:r>
              <a:rPr b="1">
                <a:solidFill>
                  <a:srgbClr val="011480"/>
                </a:solidFill>
              </a:rPr>
              <a:t>br</a:t>
            </a:r>
            <a:r>
              <a:t>&gt;</a:t>
            </a:r>
          </a:p>
          <a:p>
            <a:pPr>
              <a:defRPr sz="3600">
                <a:latin typeface="Menlo Regular"/>
                <a:ea typeface="Menlo Regular"/>
                <a:cs typeface="Menlo Regular"/>
                <a:sym typeface="Menlo Regular"/>
              </a:defRPr>
            </a:pPr>
            <a:r>
              <a:t>    Customers say they &lt;</a:t>
            </a:r>
            <a:r>
              <a:rPr b="1">
                <a:solidFill>
                  <a:srgbClr val="011480"/>
                </a:solidFill>
              </a:rPr>
              <a:t>q</a:t>
            </a:r>
            <a:r>
              <a:t>&gt;really like&lt;/</a:t>
            </a:r>
            <a:r>
              <a:rPr b="1">
                <a:solidFill>
                  <a:srgbClr val="011480"/>
                </a:solidFill>
              </a:rPr>
              <a:t>q</a:t>
            </a:r>
            <a:r>
              <a:t>&gt; this one!</a:t>
            </a:r>
          </a:p>
          <a:p>
            <a:pPr>
              <a:defRPr sz="3600">
                <a:latin typeface="Menlo Regular"/>
                <a:ea typeface="Menlo Regular"/>
                <a:cs typeface="Menlo Regular"/>
                <a:sym typeface="Menlo Regular"/>
              </a:defRPr>
            </a:pPr>
            <a:r>
              <a:t>  &lt;/</a:t>
            </a:r>
            <a:r>
              <a:rPr b="1">
                <a:solidFill>
                  <a:srgbClr val="011480"/>
                </a:solidFill>
              </a:rPr>
              <a:t>p</a:t>
            </a:r>
            <a:r>
              <a:t>&gt;</a:t>
            </a:r>
          </a:p>
          <a:p>
            <a:pPr>
              <a:defRPr b="1" sz="3600">
                <a:solidFill>
                  <a:srgbClr val="011480"/>
                </a:solidFill>
                <a:latin typeface="Menlo Regular"/>
                <a:ea typeface="Menlo Regular"/>
                <a:cs typeface="Menlo Regular"/>
                <a:sym typeface="Menlo Regular"/>
              </a:defRPr>
            </a:pPr>
            <a:r>
              <a:rPr b="0">
                <a:solidFill>
                  <a:srgbClr val="000000"/>
                </a:solidFill>
              </a:rPr>
              <a:t>  &lt;</a:t>
            </a:r>
            <a:r>
              <a:t>blockquote</a:t>
            </a:r>
            <a:r>
              <a:rPr b="0">
                <a:solidFill>
                  <a:srgbClr val="000000"/>
                </a:solidFill>
              </a:rPr>
              <a:t>&gt;</a:t>
            </a:r>
            <a:endParaRPr b="0">
              <a:solidFill>
                <a:srgbClr val="000000"/>
              </a:solidFill>
            </a:endParaRPr>
          </a:p>
          <a:p>
            <a:pPr>
              <a:defRPr sz="3600">
                <a:latin typeface="Menlo Regular"/>
                <a:ea typeface="Menlo Regular"/>
                <a:cs typeface="Menlo Regular"/>
                <a:sym typeface="Menlo Regular"/>
              </a:defRPr>
            </a:pPr>
            <a:r>
              <a:t>    All of the best teas</a:t>
            </a:r>
          </a:p>
          <a:p>
            <a:pPr>
              <a:defRPr b="1" sz="3600">
                <a:solidFill>
                  <a:srgbClr val="011480"/>
                </a:solidFill>
                <a:latin typeface="Menlo Regular"/>
                <a:ea typeface="Menlo Regular"/>
                <a:cs typeface="Menlo Regular"/>
                <a:sym typeface="Menlo Regular"/>
              </a:defRPr>
            </a:pPr>
            <a:r>
              <a:rPr b="0">
                <a:solidFill>
                  <a:srgbClr val="000000"/>
                </a:solidFill>
              </a:rPr>
              <a:t>  &lt;/</a:t>
            </a:r>
            <a:r>
              <a:t>blockquote</a:t>
            </a:r>
            <a:r>
              <a:rPr b="0">
                <a:solidFill>
                  <a:srgbClr val="000000"/>
                </a:solidFill>
              </a:rPr>
              <a:t>&gt;</a:t>
            </a:r>
            <a:endParaRPr b="0">
              <a:solidFill>
                <a:srgbClr val="000000"/>
              </a:solidFill>
            </a:endParaRPr>
          </a:p>
          <a:p>
            <a:pPr>
              <a:defRPr b="1" sz="3600">
                <a:solidFill>
                  <a:srgbClr val="018001"/>
                </a:solidFill>
                <a:latin typeface="Menlo Regular"/>
                <a:ea typeface="Menlo Regular"/>
                <a:cs typeface="Menlo Regular"/>
                <a:sym typeface="Menlo Regular"/>
              </a:defRPr>
            </a:pPr>
            <a:r>
              <a:rPr b="0">
                <a:solidFill>
                  <a:srgbClr val="000000"/>
                </a:solidFill>
              </a:rPr>
              <a:t>  &lt;</a:t>
            </a:r>
            <a:r>
              <a:rPr>
                <a:solidFill>
                  <a:srgbClr val="011480"/>
                </a:solidFill>
              </a:rPr>
              <a:t>p </a:t>
            </a:r>
            <a:r>
              <a:rPr>
                <a:solidFill>
                  <a:srgbClr val="0432FF"/>
                </a:solidFill>
              </a:rPr>
              <a:t>class=</a:t>
            </a:r>
            <a:r>
              <a:t>"greentea"</a:t>
            </a:r>
            <a:r>
              <a:rPr b="0">
                <a:solidFill>
                  <a:srgbClr val="000000"/>
                </a:solidFill>
              </a:rPr>
              <a:t>&gt;</a:t>
            </a:r>
            <a:endParaRPr b="0">
              <a:solidFill>
                <a:srgbClr val="000000"/>
              </a:solidFill>
            </a:endParaRPr>
          </a:p>
          <a:p>
            <a:pPr>
              <a:defRPr sz="3600">
                <a:latin typeface="Menlo Regular"/>
                <a:ea typeface="Menlo Regular"/>
                <a:cs typeface="Menlo Regular"/>
                <a:sym typeface="Menlo Regular"/>
              </a:defRPr>
            </a:pPr>
            <a:r>
              <a:t>    My Green Tea</a:t>
            </a:r>
          </a:p>
          <a:p>
            <a:pPr>
              <a:defRPr sz="3600">
                <a:latin typeface="Menlo Regular"/>
                <a:ea typeface="Menlo Regular"/>
                <a:cs typeface="Menlo Regular"/>
                <a:sym typeface="Menlo Regular"/>
              </a:defRPr>
            </a:pPr>
            <a:r>
              <a:t>  &lt;/</a:t>
            </a:r>
            <a:r>
              <a:rPr b="1">
                <a:solidFill>
                  <a:srgbClr val="011480"/>
                </a:solidFill>
              </a:rPr>
              <a:t>p</a:t>
            </a:r>
            <a:r>
              <a:t>&gt;</a:t>
            </a:r>
          </a:p>
          <a:p>
            <a:pPr>
              <a:defRPr b="1" sz="3600">
                <a:solidFill>
                  <a:srgbClr val="018001"/>
                </a:solidFill>
                <a:latin typeface="Menlo Regular"/>
                <a:ea typeface="Menlo Regular"/>
                <a:cs typeface="Menlo Regular"/>
                <a:sym typeface="Menlo Regular"/>
              </a:defRPr>
            </a:pPr>
            <a:r>
              <a:rPr b="0">
                <a:solidFill>
                  <a:srgbClr val="000000"/>
                </a:solidFill>
              </a:rPr>
              <a:t>  &lt;</a:t>
            </a:r>
            <a:r>
              <a:rPr>
                <a:solidFill>
                  <a:srgbClr val="011480"/>
                </a:solidFill>
              </a:rPr>
              <a:t>p </a:t>
            </a:r>
            <a:r>
              <a:rPr>
                <a:solidFill>
                  <a:srgbClr val="0432FF"/>
                </a:solidFill>
              </a:rPr>
              <a:t>class=</a:t>
            </a:r>
            <a:r>
              <a:t>"greentea blueberry"</a:t>
            </a:r>
            <a:r>
              <a:rPr b="0">
                <a:solidFill>
                  <a:srgbClr val="000000"/>
                </a:solidFill>
              </a:rPr>
              <a:t>&gt;</a:t>
            </a:r>
            <a:endParaRPr b="0">
              <a:solidFill>
                <a:srgbClr val="000000"/>
              </a:solidFill>
            </a:endParaRPr>
          </a:p>
          <a:p>
            <a:pPr>
              <a:defRPr sz="3600">
                <a:latin typeface="Menlo Regular"/>
                <a:ea typeface="Menlo Regular"/>
                <a:cs typeface="Menlo Regular"/>
                <a:sym typeface="Menlo Regular"/>
              </a:defRPr>
            </a:pPr>
            <a:r>
              <a:t>    My Mixed Tea - what colour is it?</a:t>
            </a:r>
          </a:p>
          <a:p>
            <a:pPr>
              <a:defRPr sz="3600">
                <a:latin typeface="Menlo Regular"/>
                <a:ea typeface="Menlo Regular"/>
                <a:cs typeface="Menlo Regular"/>
                <a:sym typeface="Menlo Regular"/>
              </a:defRPr>
            </a:pPr>
            <a:r>
              <a:t>  &lt;/</a:t>
            </a:r>
            <a:r>
              <a:rPr b="1">
                <a:solidFill>
                  <a:srgbClr val="011480"/>
                </a:solidFill>
              </a:rPr>
              <a:t>p</a:t>
            </a:r>
            <a:r>
              <a:t>&gt;</a:t>
            </a:r>
          </a:p>
          <a:p>
            <a:pPr>
              <a:defRPr b="1" sz="3600">
                <a:solidFill>
                  <a:srgbClr val="011480"/>
                </a:solidFill>
                <a:latin typeface="Menlo Regular"/>
                <a:ea typeface="Menlo Regular"/>
                <a:cs typeface="Menlo Regular"/>
                <a:sym typeface="Menlo Regular"/>
              </a:defRPr>
            </a:pPr>
            <a:r>
              <a:rPr b="0">
                <a:solidFill>
                  <a:srgbClr val="000000"/>
                </a:solidFill>
              </a:rPr>
              <a:t>&lt;/</a:t>
            </a:r>
            <a:r>
              <a:t>body</a:t>
            </a:r>
            <a:r>
              <a:rPr b="0">
                <a:solidFill>
                  <a:srgbClr val="000000"/>
                </a:solidFill>
              </a:rPr>
              <a:t>&gt;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9" name="Other Examples"/>
          <p:cNvSpPr txBox="1"/>
          <p:nvPr>
            <p:ph type="title"/>
          </p:nvPr>
        </p:nvSpPr>
        <p:spPr>
          <a:xfrm>
            <a:off x="8401347" y="5500687"/>
            <a:ext cx="8326935" cy="1964532"/>
          </a:xfrm>
          <a:prstGeom prst="rect">
            <a:avLst/>
          </a:prstGeom>
        </p:spPr>
        <p:txBody>
          <a:bodyPr/>
          <a:lstStyle/>
          <a:p>
            <a:pPr/>
            <a:r>
              <a:t>Other Examples</a:t>
            </a:r>
          </a:p>
        </p:txBody>
      </p:sp>
      <p:sp>
        <p:nvSpPr>
          <p:cNvPr id="33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CSS Selectors Summary (simple)"/>
          <p:cNvSpPr txBox="1"/>
          <p:nvPr>
            <p:ph type="title"/>
          </p:nvPr>
        </p:nvSpPr>
        <p:spPr>
          <a:xfrm>
            <a:off x="3851671" y="464343"/>
            <a:ext cx="16680658" cy="1160861"/>
          </a:xfrm>
          <a:prstGeom prst="rect">
            <a:avLst/>
          </a:prstGeom>
        </p:spPr>
        <p:txBody>
          <a:bodyPr/>
          <a:lstStyle/>
          <a:p>
            <a:pPr/>
            <a:r>
              <a:t>CSS Selectors Summary (simple)</a:t>
            </a:r>
          </a:p>
        </p:txBody>
      </p:sp>
      <p:sp>
        <p:nvSpPr>
          <p:cNvPr id="333" name="Slide Number"/>
          <p:cNvSpPr txBox="1"/>
          <p:nvPr>
            <p:ph type="sldNum" sz="quarter" idx="2"/>
          </p:nvPr>
        </p:nvSpPr>
        <p:spPr>
          <a:xfrm>
            <a:off x="20300155" y="12930187"/>
            <a:ext cx="438770" cy="431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334" name="Table 1"/>
          <p:cNvGraphicFramePr/>
          <p:nvPr/>
        </p:nvGraphicFramePr>
        <p:xfrm>
          <a:off x="4556035" y="1757758"/>
          <a:ext cx="14769704" cy="11197830"/>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4885053"/>
                <a:gridCol w="9859250"/>
              </a:tblGrid>
              <a:tr h="1496784">
                <a:tc>
                  <a:txBody>
                    <a:bodyPr/>
                    <a:lstStyle/>
                    <a:p>
                      <a:pPr defTabSz="642937">
                        <a:defRPr sz="1800">
                          <a:solidFill>
                            <a:srgbClr val="000000"/>
                          </a:solidFill>
                        </a:defRPr>
                      </a:pPr>
                      <a:r>
                        <a:rPr sz="3200">
                          <a:latin typeface="+mn-lt"/>
                          <a:ea typeface="+mn-ea"/>
                          <a:cs typeface="+mn-cs"/>
                        </a:rPr>
                        <a:t>Selector</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CBCBCB"/>
                    </a:solidFill>
                  </a:tcPr>
                </a:tc>
                <a:tc>
                  <a:txBody>
                    <a:bodyPr/>
                    <a:lstStyle/>
                    <a:p>
                      <a:pPr defTabSz="642937">
                        <a:defRPr sz="1800">
                          <a:solidFill>
                            <a:srgbClr val="000000"/>
                          </a:solidFill>
                        </a:defRPr>
                      </a:pPr>
                      <a:r>
                        <a:rPr sz="3200">
                          <a:latin typeface="+mn-lt"/>
                          <a:ea typeface="+mn-ea"/>
                          <a:cs typeface="+mn-cs"/>
                        </a:rPr>
                        <a:t>Applies to</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CBCBCB"/>
                    </a:solidFill>
                  </a:tcPr>
                </a:tc>
              </a:tr>
              <a:tr h="1396553">
                <a:tc>
                  <a:txBody>
                    <a:bodyPr/>
                    <a:lstStyle/>
                    <a:p>
                      <a:pPr defTabSz="642937">
                        <a:defRPr sz="1800">
                          <a:solidFill>
                            <a:srgbClr val="000000"/>
                          </a:solidFill>
                        </a:defRPr>
                      </a:pPr>
                      <a:r>
                        <a:rPr sz="3200">
                          <a:latin typeface="+mn-lt"/>
                          <a:ea typeface="+mn-ea"/>
                          <a:cs typeface="+mn-cs"/>
                        </a:rPr>
                        <a:t>p</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c>
                  <a:txBody>
                    <a:bodyPr/>
                    <a:lstStyle/>
                    <a:p>
                      <a:pPr defTabSz="642937">
                        <a:defRPr sz="1800">
                          <a:solidFill>
                            <a:srgbClr val="000000"/>
                          </a:solidFill>
                        </a:defRPr>
                      </a:pPr>
                      <a:r>
                        <a:rPr sz="3200">
                          <a:latin typeface="+mn-lt"/>
                          <a:ea typeface="+mn-ea"/>
                          <a:cs typeface="+mn-cs"/>
                        </a:rPr>
                        <a:t>All paragraphs in the document</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r>
              <a:tr h="1296322">
                <a:tc>
                  <a:txBody>
                    <a:bodyPr/>
                    <a:lstStyle/>
                    <a:p>
                      <a:pPr defTabSz="642937">
                        <a:defRPr sz="1800">
                          <a:solidFill>
                            <a:srgbClr val="000000"/>
                          </a:solidFill>
                        </a:defRPr>
                      </a:pPr>
                      <a:r>
                        <a:rPr sz="3200">
                          <a:latin typeface="+mn-lt"/>
                          <a:ea typeface="+mn-ea"/>
                          <a:cs typeface="+mn-cs"/>
                        </a:rPr>
                        <a:t>.about</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c>
                  <a:txBody>
                    <a:bodyPr/>
                    <a:lstStyle/>
                    <a:p>
                      <a:pPr defTabSz="642937">
                        <a:defRPr sz="1800">
                          <a:solidFill>
                            <a:srgbClr val="000000"/>
                          </a:solidFill>
                        </a:defRPr>
                      </a:pPr>
                      <a:r>
                        <a:rPr sz="3200">
                          <a:latin typeface="+mn-lt"/>
                          <a:ea typeface="+mn-ea"/>
                          <a:cs typeface="+mn-cs"/>
                        </a:rPr>
                        <a:t>All elements in the document with a class value of about</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r>
              <a:tr h="1396553">
                <a:tc>
                  <a:txBody>
                    <a:bodyPr/>
                    <a:lstStyle/>
                    <a:p>
                      <a:pPr defTabSz="642937">
                        <a:defRPr sz="1800">
                          <a:solidFill>
                            <a:srgbClr val="000000"/>
                          </a:solidFill>
                        </a:defRPr>
                      </a:pPr>
                      <a:r>
                        <a:rPr sz="3200">
                          <a:latin typeface="+mn-lt"/>
                          <a:ea typeface="+mn-ea"/>
                          <a:cs typeface="+mn-cs"/>
                        </a:rPr>
                        <a:t>#corporatehistory</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c>
                  <a:txBody>
                    <a:bodyPr/>
                    <a:lstStyle/>
                    <a:p>
                      <a:pPr defTabSz="642937">
                        <a:defRPr sz="1800">
                          <a:solidFill>
                            <a:srgbClr val="000000"/>
                          </a:solidFill>
                        </a:defRPr>
                      </a:pPr>
                      <a:r>
                        <a:rPr sz="3200">
                          <a:latin typeface="+mn-lt"/>
                          <a:ea typeface="+mn-ea"/>
                          <a:cs typeface="+mn-cs"/>
                        </a:rPr>
                        <a:t>The element in the document with an id value of corporate history (if present)</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r>
              <a:tr h="1396553">
                <a:tc>
                  <a:txBody>
                    <a:bodyPr/>
                    <a:lstStyle/>
                    <a:p>
                      <a:pPr defTabSz="642937">
                        <a:defRPr sz="1800">
                          <a:solidFill>
                            <a:srgbClr val="000000"/>
                          </a:solidFill>
                        </a:defRPr>
                      </a:pPr>
                      <a:r>
                        <a:rPr sz="3200">
                          <a:latin typeface="+mn-lt"/>
                          <a:ea typeface="+mn-ea"/>
                          <a:cs typeface="+mn-cs"/>
                        </a:rPr>
                        <a:t>h1,h2,h3</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c>
                  <a:txBody>
                    <a:bodyPr/>
                    <a:lstStyle/>
                    <a:p>
                      <a:pPr defTabSz="642937">
                        <a:defRPr sz="1800">
                          <a:solidFill>
                            <a:srgbClr val="000000"/>
                          </a:solidFill>
                        </a:defRPr>
                      </a:pPr>
                      <a:r>
                        <a:rPr sz="3200">
                          <a:latin typeface="+mn-lt"/>
                          <a:ea typeface="+mn-ea"/>
                          <a:cs typeface="+mn-cs"/>
                        </a:rPr>
                        <a:t>All first-, second-, and third-level headings in the document</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r>
              <a:tr h="1396553">
                <a:tc>
                  <a:txBody>
                    <a:bodyPr/>
                    <a:lstStyle/>
                    <a:p>
                      <a:pPr defTabSz="642937">
                        <a:defRPr sz="1800">
                          <a:solidFill>
                            <a:srgbClr val="000000"/>
                          </a:solidFill>
                        </a:defRPr>
                      </a:pPr>
                      <a:r>
                        <a:rPr sz="3200">
                          <a:latin typeface="+mn-lt"/>
                          <a:ea typeface="+mn-ea"/>
                          <a:cs typeface="+mn-cs"/>
                        </a:rPr>
                        <a:t>.privacy, .copyright</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c>
                  <a:txBody>
                    <a:bodyPr/>
                    <a:lstStyle/>
                    <a:p>
                      <a:pPr defTabSz="642937">
                        <a:defRPr sz="1800">
                          <a:solidFill>
                            <a:srgbClr val="000000"/>
                          </a:solidFill>
                        </a:defRPr>
                      </a:pPr>
                      <a:r>
                        <a:rPr sz="3200">
                          <a:latin typeface="+mn-lt"/>
                          <a:ea typeface="+mn-ea"/>
                          <a:cs typeface="+mn-cs"/>
                        </a:rPr>
                        <a:t>All elements with a class of privacy or copyright</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r>
              <a:tr h="1396553">
                <a:tc>
                  <a:txBody>
                    <a:bodyPr/>
                    <a:lstStyle/>
                    <a:p>
                      <a:pPr defTabSz="642937">
                        <a:defRPr sz="1800">
                          <a:solidFill>
                            <a:srgbClr val="000000"/>
                          </a:solidFill>
                        </a:defRPr>
                      </a:pPr>
                      <a:r>
                        <a:rPr sz="3200">
                          <a:latin typeface="+mn-lt"/>
                          <a:ea typeface="+mn-ea"/>
                          <a:cs typeface="+mn-cs"/>
                        </a:rPr>
                        <a:t>#header,#footer</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c>
                  <a:txBody>
                    <a:bodyPr/>
                    <a:lstStyle/>
                    <a:p>
                      <a:pPr defTabSz="642937">
                        <a:defRPr sz="1800">
                          <a:solidFill>
                            <a:srgbClr val="000000"/>
                          </a:solidFill>
                        </a:defRPr>
                      </a:pPr>
                      <a:r>
                        <a:rPr sz="3200">
                          <a:latin typeface="+mn-lt"/>
                          <a:ea typeface="+mn-ea"/>
                          <a:cs typeface="+mn-cs"/>
                        </a:rPr>
                        <a:t>The element assigned an id of header, and the element assigned an id of footer</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r>
              <a:tr h="1396553">
                <a:tc>
                  <a:txBody>
                    <a:bodyPr/>
                    <a:lstStyle/>
                    <a:p>
                      <a:pPr defTabSz="642937">
                        <a:defRPr sz="1800">
                          <a:solidFill>
                            <a:srgbClr val="000000"/>
                          </a:solidFill>
                        </a:defRPr>
                      </a:pPr>
                      <a:r>
                        <a:rPr sz="3200">
                          <a:latin typeface="+mn-lt"/>
                          <a:ea typeface="+mn-ea"/>
                          <a:cs typeface="+mn-cs"/>
                        </a:rPr>
                        <a:t>p.footnote</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c>
                  <a:txBody>
                    <a:bodyPr/>
                    <a:lstStyle/>
                    <a:p>
                      <a:pPr defTabSz="642937">
                        <a:defRPr sz="1800">
                          <a:solidFill>
                            <a:srgbClr val="000000"/>
                          </a:solidFill>
                        </a:defRPr>
                      </a:pPr>
                      <a:r>
                        <a:rPr sz="3200">
                          <a:latin typeface="+mn-lt"/>
                          <a:ea typeface="+mn-ea"/>
                          <a:cs typeface="+mn-cs"/>
                        </a:rPr>
                        <a:t>All paragraphs assigned a class of footnote</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r>
            </a:tbl>
          </a:graphicData>
        </a:graphic>
      </p:graphicFrame>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6" name="CSS Selectors Summary (advanced)"/>
          <p:cNvSpPr txBox="1"/>
          <p:nvPr>
            <p:ph type="title"/>
          </p:nvPr>
        </p:nvSpPr>
        <p:spPr>
          <a:xfrm>
            <a:off x="3851671" y="160734"/>
            <a:ext cx="16680658" cy="946548"/>
          </a:xfrm>
          <a:prstGeom prst="rect">
            <a:avLst/>
          </a:prstGeom>
        </p:spPr>
        <p:txBody>
          <a:bodyPr/>
          <a:lstStyle/>
          <a:p>
            <a:pPr/>
            <a:r>
              <a:t>CSS Selectors Summary (advanced)</a:t>
            </a:r>
          </a:p>
        </p:txBody>
      </p:sp>
      <p:sp>
        <p:nvSpPr>
          <p:cNvPr id="337" name="Slide Number"/>
          <p:cNvSpPr txBox="1"/>
          <p:nvPr>
            <p:ph type="sldNum" sz="quarter" idx="2"/>
          </p:nvPr>
        </p:nvSpPr>
        <p:spPr>
          <a:xfrm>
            <a:off x="20300155" y="12930187"/>
            <a:ext cx="438770" cy="431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338" name="Table 1"/>
          <p:cNvGraphicFramePr/>
          <p:nvPr/>
        </p:nvGraphicFramePr>
        <p:xfrm>
          <a:off x="3736795" y="1107281"/>
          <a:ext cx="17002130" cy="12322969"/>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7147477"/>
                <a:gridCol w="9829251"/>
              </a:tblGrid>
              <a:tr h="957820">
                <a:tc>
                  <a:txBody>
                    <a:bodyPr/>
                    <a:lstStyle/>
                    <a:p>
                      <a:pPr defTabSz="642937">
                        <a:defRPr sz="1800">
                          <a:solidFill>
                            <a:srgbClr val="000000"/>
                          </a:solidFill>
                        </a:defRPr>
                      </a:pPr>
                      <a:r>
                        <a:rPr sz="3200">
                          <a:latin typeface="+mn-lt"/>
                          <a:ea typeface="+mn-ea"/>
                          <a:cs typeface="+mn-cs"/>
                        </a:rPr>
                        <a:t>Selector</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CBCBCB"/>
                    </a:solidFill>
                  </a:tcPr>
                </a:tc>
                <a:tc>
                  <a:txBody>
                    <a:bodyPr/>
                    <a:lstStyle/>
                    <a:p>
                      <a:pPr defTabSz="642937">
                        <a:defRPr sz="1800">
                          <a:solidFill>
                            <a:srgbClr val="000000"/>
                          </a:solidFill>
                        </a:defRPr>
                      </a:pPr>
                      <a:r>
                        <a:rPr sz="3200">
                          <a:latin typeface="+mn-lt"/>
                          <a:ea typeface="+mn-ea"/>
                          <a:cs typeface="+mn-cs"/>
                        </a:rPr>
                        <a:t>Applies to</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CBCBCB"/>
                    </a:solidFill>
                  </a:tcPr>
                </a:tc>
              </a:tr>
              <a:tr h="1515630">
                <a:tc>
                  <a:txBody>
                    <a:bodyPr/>
                    <a:lstStyle/>
                    <a:p>
                      <a:pPr defTabSz="642937">
                        <a:defRPr sz="1800">
                          <a:solidFill>
                            <a:srgbClr val="000000"/>
                          </a:solidFill>
                        </a:defRPr>
                      </a:pPr>
                      <a:r>
                        <a:rPr sz="3200">
                          <a:latin typeface="+mn-lt"/>
                          <a:ea typeface="+mn-ea"/>
                          <a:cs typeface="+mn-cs"/>
                        </a:rPr>
                        <a:t>#bodycopy.usergenerated</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c>
                  <a:txBody>
                    <a:bodyPr/>
                    <a:lstStyle/>
                    <a:p>
                      <a:pPr defTabSz="642937">
                        <a:defRPr sz="1800">
                          <a:solidFill>
                            <a:srgbClr val="000000"/>
                          </a:solidFill>
                        </a:defRPr>
                      </a:pPr>
                      <a:r>
                        <a:rPr sz="3200">
                          <a:latin typeface="+mn-lt"/>
                          <a:ea typeface="+mn-ea"/>
                          <a:cs typeface="+mn-cs"/>
                        </a:rPr>
                        <a:t>An element that has been assigned both an id of bodycopy and a class of usergenerated</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r>
              <a:tr h="1393401">
                <a:tc>
                  <a:txBody>
                    <a:bodyPr/>
                    <a:lstStyle/>
                    <a:p>
                      <a:pPr defTabSz="642937">
                        <a:defRPr sz="1800">
                          <a:solidFill>
                            <a:srgbClr val="000000"/>
                          </a:solidFill>
                        </a:defRPr>
                      </a:pPr>
                      <a:r>
                        <a:rPr sz="3200">
                          <a:latin typeface="+mn-lt"/>
                          <a:ea typeface="+mn-ea"/>
                          <a:cs typeface="+mn-cs"/>
                        </a:rPr>
                        <a:t>.navigation a</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c>
                  <a:txBody>
                    <a:bodyPr/>
                    <a:lstStyle/>
                    <a:p>
                      <a:pPr defTabSz="642937">
                        <a:defRPr sz="1800">
                          <a:solidFill>
                            <a:srgbClr val="000000"/>
                          </a:solidFill>
                        </a:defRPr>
                      </a:pPr>
                      <a:r>
                        <a:rPr sz="3200">
                          <a:latin typeface="+mn-lt"/>
                          <a:ea typeface="+mn-ea"/>
                          <a:cs typeface="+mn-cs"/>
                        </a:rPr>
                        <a:t>All links with an ancestor parent assigned a class of navigation</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r>
              <a:tr h="1518685">
                <a:tc>
                  <a:txBody>
                    <a:bodyPr/>
                    <a:lstStyle/>
                    <a:p>
                      <a:pPr defTabSz="642937">
                        <a:defRPr sz="1800">
                          <a:solidFill>
                            <a:srgbClr val="000000"/>
                          </a:solidFill>
                        </a:defRPr>
                      </a:pPr>
                      <a:r>
                        <a:rPr sz="3200">
                          <a:latin typeface="+mn-lt"/>
                          <a:ea typeface="+mn-ea"/>
                          <a:cs typeface="+mn-cs"/>
                        </a:rPr>
                        <a:t>#primarynavigation li.current</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c>
                  <a:txBody>
                    <a:bodyPr/>
                    <a:lstStyle/>
                    <a:p>
                      <a:pPr defTabSz="642937">
                        <a:defRPr sz="1800">
                          <a:solidFill>
                            <a:srgbClr val="000000"/>
                          </a:solidFill>
                        </a:defRPr>
                      </a:pPr>
                      <a:r>
                        <a:rPr sz="3200">
                          <a:latin typeface="+mn-lt"/>
                          <a:ea typeface="+mn-ea"/>
                          <a:cs typeface="+mn-cs"/>
                        </a:rPr>
                        <a:t>All list items with a class of current and an ancestor parent with an id of primarynavigation</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r>
              <a:tr h="1243672">
                <a:tc>
                  <a:txBody>
                    <a:bodyPr/>
                    <a:lstStyle/>
                    <a:p>
                      <a:pPr defTabSz="642937">
                        <a:defRPr sz="1800">
                          <a:solidFill>
                            <a:srgbClr val="000000"/>
                          </a:solidFill>
                        </a:defRPr>
                      </a:pPr>
                      <a:r>
                        <a:rPr sz="3200">
                          <a:latin typeface="+mn-lt"/>
                          <a:ea typeface="+mn-ea"/>
                          <a:cs typeface="+mn-cs"/>
                        </a:rPr>
                        <a:t>.about #bodycopy</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c>
                  <a:txBody>
                    <a:bodyPr/>
                    <a:lstStyle/>
                    <a:p>
                      <a:pPr defTabSz="642937">
                        <a:defRPr sz="1800">
                          <a:solidFill>
                            <a:srgbClr val="000000"/>
                          </a:solidFill>
                        </a:defRPr>
                      </a:pPr>
                      <a:r>
                        <a:rPr sz="3200">
                          <a:latin typeface="+mn-lt"/>
                          <a:ea typeface="+mn-ea"/>
                          <a:cs typeface="+mn-cs"/>
                        </a:rPr>
                        <a:t>Any element on the site with an id of bodycopy and an ancestor parent assigned a class of about</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r>
              <a:tr h="1781569">
                <a:tc>
                  <a:txBody>
                    <a:bodyPr/>
                    <a:lstStyle/>
                    <a:p>
                      <a:pPr defTabSz="642937">
                        <a:defRPr sz="1800">
                          <a:solidFill>
                            <a:srgbClr val="000000"/>
                          </a:solidFill>
                        </a:defRPr>
                      </a:pPr>
                      <a:r>
                        <a:rPr sz="3200">
                          <a:latin typeface="+mn-lt"/>
                          <a:ea typeface="+mn-ea"/>
                          <a:cs typeface="+mn-cs"/>
                        </a:rPr>
                        <a:t>body#personalproducts,
body#proproducts,
body#enterpriseproducts</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c>
                  <a:txBody>
                    <a:bodyPr/>
                    <a:lstStyle/>
                    <a:p>
                      <a:pPr defTabSz="642937">
                        <a:defRPr sz="1800">
                          <a:solidFill>
                            <a:srgbClr val="000000"/>
                          </a:solidFill>
                        </a:defRPr>
                      </a:pPr>
                      <a:r>
                        <a:rPr sz="3200">
                          <a:latin typeface="+mn-lt"/>
                          <a:ea typeface="+mn-ea"/>
                          <a:cs typeface="+mn-cs"/>
                        </a:rPr>
                        <a:t>The body elements within the site assigned the ids personalproducts, proproducts, and enterpriseproducts</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r>
              <a:tr h="2746267">
                <a:tc>
                  <a:txBody>
                    <a:bodyPr/>
                    <a:lstStyle/>
                    <a:p>
                      <a:pPr defTabSz="642937">
                        <a:defRPr sz="1800">
                          <a:solidFill>
                            <a:srgbClr val="000000"/>
                          </a:solidFill>
                        </a:defRPr>
                      </a:pPr>
                      <a:r>
                        <a:rPr sz="3200">
                          <a:latin typeface="+mn-lt"/>
                          <a:ea typeface="+mn-ea"/>
                          <a:cs typeface="+mn-cs"/>
                        </a:rPr>
                        <a:t>body#personalproducts #bodycopy,
body#proproducts #bodycopy,
body#enterpriseproducts #bodycopy</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c>
                  <a:txBody>
                    <a:bodyPr/>
                    <a:lstStyle/>
                    <a:p>
                      <a:pPr defTabSz="642937">
                        <a:defRPr sz="1800">
                          <a:solidFill>
                            <a:srgbClr val="000000"/>
                          </a:solidFill>
                        </a:defRPr>
                      </a:pPr>
                      <a:r>
                        <a:rPr sz="3200">
                          <a:latin typeface="+mn-lt"/>
                          <a:ea typeface="+mn-ea"/>
                          <a:cs typeface="+mn-cs"/>
                        </a:rPr>
                        <a:t>The elements assigned an id of bodycopy, within the documents suggested by the previous example</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r>
              <a:tr h="1140520">
                <a:tc>
                  <a:txBody>
                    <a:bodyPr/>
                    <a:lstStyle/>
                    <a:p>
                      <a:pPr defTabSz="642937">
                        <a:defRPr sz="1800">
                          <a:solidFill>
                            <a:srgbClr val="000000"/>
                          </a:solidFill>
                        </a:defRPr>
                      </a:pPr>
                      <a:r>
                        <a:rPr sz="3200">
                          <a:latin typeface="+mn-lt"/>
                          <a:ea typeface="+mn-ea"/>
                          <a:cs typeface="+mn-cs"/>
                        </a:rPr>
                        <a:t>ol li ol li ol li</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c>
                  <a:txBody>
                    <a:bodyPr/>
                    <a:lstStyle/>
                    <a:p>
                      <a:pPr defTabSz="642937">
                        <a:defRPr sz="1800">
                          <a:solidFill>
                            <a:srgbClr val="000000"/>
                          </a:solidFill>
                        </a:defRPr>
                      </a:pPr>
                      <a:r>
                        <a:rPr sz="3200">
                          <a:latin typeface="+mn-lt"/>
                          <a:ea typeface="+mn-ea"/>
                          <a:cs typeface="+mn-cs"/>
                        </a:rPr>
                        <a:t>A list item in the third level of a nested ordered list</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r>
            </a:tbl>
          </a:graphicData>
        </a:graphic>
      </p:graphicFrame>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1" name="https://developer.mozilla.org/en-US/docs/Learn/CSS/Introduction_to_CSS/Cascade_and_inheritance"/>
          <p:cNvSpPr txBox="1"/>
          <p:nvPr/>
        </p:nvSpPr>
        <p:spPr>
          <a:xfrm>
            <a:off x="1827690" y="495348"/>
            <a:ext cx="19947764" cy="676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3500" u="sng">
                <a:hlinkClick r:id="rId2" invalidUrl="" action="" tgtFrame="" tooltip="" history="1" highlightClick="0" endSnd="0"/>
              </a:defRPr>
            </a:lvl1pPr>
          </a:lstStyle>
          <a:p>
            <a:pPr>
              <a:defRPr u="none"/>
            </a:pPr>
            <a:r>
              <a:rPr u="sng">
                <a:hlinkClick r:id="rId2" invalidUrl="" action="" tgtFrame="" tooltip="" history="1" highlightClick="0" endSnd="0"/>
              </a:rPr>
              <a:t>https://developer.mozilla.org/en-US/docs/Learn/CSS/Introduction_to_CSS/Cascade_and_inheritance</a:t>
            </a:r>
          </a:p>
        </p:txBody>
      </p:sp>
      <p:pic>
        <p:nvPicPr>
          <p:cNvPr id="342" name="Screenshot 2019-02-07 at 08.43.11.png" descr="Screenshot 2019-02-07 at 08.43.11.png"/>
          <p:cNvPicPr>
            <a:picLocks noChangeAspect="1"/>
          </p:cNvPicPr>
          <p:nvPr/>
        </p:nvPicPr>
        <p:blipFill>
          <a:blip r:embed="rId3">
            <a:extLst/>
          </a:blip>
          <a:srcRect l="0" t="0" r="24689" b="0"/>
          <a:stretch>
            <a:fillRect/>
          </a:stretch>
        </p:blipFill>
        <p:spPr>
          <a:xfrm>
            <a:off x="2023760" y="1260445"/>
            <a:ext cx="21299417" cy="11800605"/>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9F9F9"/>
        </a:solidFill>
      </p:bgPr>
    </p:bg>
    <p:spTree>
      <p:nvGrpSpPr>
        <p:cNvPr id="1" name=""/>
        <p:cNvGrpSpPr/>
        <p:nvPr/>
      </p:nvGrpSpPr>
      <p:grpSpPr>
        <a:xfrm>
          <a:off x="0" y="0"/>
          <a:ext cx="0" cy="0"/>
          <a:chOff x="0" y="0"/>
          <a:chExt cx="0" cy="0"/>
        </a:xfrm>
      </p:grpSpPr>
      <p:sp>
        <p:nvSpPr>
          <p:cNvPr id="34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45" name="Screenshot 2021-02-18 at 07.48.50.png" descr="Screenshot 2021-02-18 at 07.48.50.png"/>
          <p:cNvPicPr>
            <a:picLocks noChangeAspect="1"/>
          </p:cNvPicPr>
          <p:nvPr/>
        </p:nvPicPr>
        <p:blipFill>
          <a:blip r:embed="rId2">
            <a:extLst/>
          </a:blip>
          <a:stretch>
            <a:fillRect/>
          </a:stretch>
        </p:blipFill>
        <p:spPr>
          <a:xfrm>
            <a:off x="7565505" y="305463"/>
            <a:ext cx="9252989" cy="1267107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Rules, Classes, Elements - which ones get selected?"/>
          <p:cNvSpPr txBox="1"/>
          <p:nvPr>
            <p:ph type="title"/>
          </p:nvPr>
        </p:nvSpPr>
        <p:spPr>
          <a:xfrm>
            <a:off x="3851671" y="464343"/>
            <a:ext cx="17395033" cy="1964532"/>
          </a:xfrm>
          <a:prstGeom prst="rect">
            <a:avLst/>
          </a:prstGeom>
        </p:spPr>
        <p:txBody>
          <a:bodyPr/>
          <a:lstStyle/>
          <a:p>
            <a:pPr/>
            <a:r>
              <a:t>Rules, Classes, Elements - which ones get selected?</a:t>
            </a:r>
          </a:p>
        </p:txBody>
      </p:sp>
      <p:sp>
        <p:nvSpPr>
          <p:cNvPr id="265" name="Slide Number"/>
          <p:cNvSpPr txBox="1"/>
          <p:nvPr>
            <p:ph type="sldNum" sz="quarter" idx="2"/>
          </p:nvPr>
        </p:nvSpPr>
        <p:spPr>
          <a:xfrm>
            <a:off x="20300155" y="12930187"/>
            <a:ext cx="438770" cy="431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6" name="&lt;body&gt;…"/>
          <p:cNvSpPr txBox="1"/>
          <p:nvPr/>
        </p:nvSpPr>
        <p:spPr>
          <a:xfrm>
            <a:off x="523074" y="3857184"/>
            <a:ext cx="13426518" cy="8283576"/>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b="1" sz="3400">
                <a:solidFill>
                  <a:srgbClr val="011480"/>
                </a:solidFill>
                <a:latin typeface="Menlo Regular"/>
                <a:ea typeface="Menlo Regular"/>
                <a:cs typeface="Menlo Regular"/>
                <a:sym typeface="Menlo Regular"/>
              </a:defRPr>
            </a:pPr>
            <a:r>
              <a:rPr b="0">
                <a:solidFill>
                  <a:srgbClr val="000000"/>
                </a:solidFill>
              </a:rPr>
              <a:t>&lt;</a:t>
            </a:r>
            <a:r>
              <a:t>body</a:t>
            </a:r>
            <a:r>
              <a:rPr b="0">
                <a:solidFill>
                  <a:srgbClr val="000000"/>
                </a:solidFill>
              </a:rPr>
              <a:t>&gt;</a:t>
            </a:r>
            <a:endParaRPr b="0">
              <a:solidFill>
                <a:srgbClr val="000000"/>
              </a:solidFill>
            </a:endParaRPr>
          </a:p>
          <a:p>
            <a:pPr>
              <a:defRPr sz="3400">
                <a:latin typeface="Menlo Regular"/>
                <a:ea typeface="Menlo Regular"/>
                <a:cs typeface="Menlo Regular"/>
                <a:sym typeface="Menlo Regular"/>
              </a:defRPr>
            </a:pPr>
            <a:r>
              <a:t>  &lt;</a:t>
            </a:r>
            <a:r>
              <a:rPr b="1">
                <a:solidFill>
                  <a:srgbClr val="011480"/>
                </a:solidFill>
              </a:rPr>
              <a:t>p</a:t>
            </a:r>
            <a:r>
              <a:t>&gt;</a:t>
            </a:r>
          </a:p>
          <a:p>
            <a:pPr>
              <a:defRPr sz="3400">
                <a:latin typeface="Menlo Regular"/>
                <a:ea typeface="Menlo Regular"/>
                <a:cs typeface="Menlo Regular"/>
                <a:sym typeface="Menlo Regular"/>
              </a:defRPr>
            </a:pPr>
            <a:r>
              <a:t>    My Normal Tea &lt;</a:t>
            </a:r>
            <a:r>
              <a:rPr b="1">
                <a:solidFill>
                  <a:srgbClr val="011480"/>
                </a:solidFill>
              </a:rPr>
              <a:t>br</a:t>
            </a:r>
            <a:r>
              <a:t>&gt;</a:t>
            </a:r>
          </a:p>
          <a:p>
            <a:pPr>
              <a:defRPr sz="3400">
                <a:latin typeface="Menlo Regular"/>
                <a:ea typeface="Menlo Regular"/>
                <a:cs typeface="Menlo Regular"/>
                <a:sym typeface="Menlo Regular"/>
              </a:defRPr>
            </a:pPr>
            <a:r>
              <a:t>    Customers say they &lt;</a:t>
            </a:r>
            <a:r>
              <a:rPr b="1">
                <a:solidFill>
                  <a:srgbClr val="011480"/>
                </a:solidFill>
              </a:rPr>
              <a:t>q</a:t>
            </a:r>
            <a:r>
              <a:t>&gt;really like&lt;/</a:t>
            </a:r>
            <a:r>
              <a:rPr b="1">
                <a:solidFill>
                  <a:srgbClr val="011480"/>
                </a:solidFill>
              </a:rPr>
              <a:t>q</a:t>
            </a:r>
            <a:r>
              <a:t>&gt; this one!</a:t>
            </a:r>
          </a:p>
          <a:p>
            <a:pPr>
              <a:defRPr sz="3400">
                <a:latin typeface="Menlo Regular"/>
                <a:ea typeface="Menlo Regular"/>
                <a:cs typeface="Menlo Regular"/>
                <a:sym typeface="Menlo Regular"/>
              </a:defRPr>
            </a:pPr>
            <a:r>
              <a:t>  &lt;/</a:t>
            </a:r>
            <a:r>
              <a:rPr b="1">
                <a:solidFill>
                  <a:srgbClr val="011480"/>
                </a:solidFill>
              </a:rPr>
              <a:t>p</a:t>
            </a:r>
            <a:r>
              <a:t>&gt;</a:t>
            </a:r>
          </a:p>
          <a:p>
            <a:pPr>
              <a:defRPr b="1" sz="3400">
                <a:solidFill>
                  <a:srgbClr val="011480"/>
                </a:solidFill>
                <a:latin typeface="Menlo Regular"/>
                <a:ea typeface="Menlo Regular"/>
                <a:cs typeface="Menlo Regular"/>
                <a:sym typeface="Menlo Regular"/>
              </a:defRPr>
            </a:pPr>
            <a:r>
              <a:rPr b="0">
                <a:solidFill>
                  <a:srgbClr val="000000"/>
                </a:solidFill>
              </a:rPr>
              <a:t>  &lt;</a:t>
            </a:r>
            <a:r>
              <a:t>blockquote</a:t>
            </a:r>
            <a:r>
              <a:rPr b="0">
                <a:solidFill>
                  <a:srgbClr val="000000"/>
                </a:solidFill>
              </a:rPr>
              <a:t>&gt;</a:t>
            </a:r>
            <a:endParaRPr b="0">
              <a:solidFill>
                <a:srgbClr val="000000"/>
              </a:solidFill>
            </a:endParaRPr>
          </a:p>
          <a:p>
            <a:pPr>
              <a:defRPr sz="3400">
                <a:latin typeface="Menlo Regular"/>
                <a:ea typeface="Menlo Regular"/>
                <a:cs typeface="Menlo Regular"/>
                <a:sym typeface="Menlo Regular"/>
              </a:defRPr>
            </a:pPr>
            <a:r>
              <a:t>    All of the best teas</a:t>
            </a:r>
          </a:p>
          <a:p>
            <a:pPr>
              <a:defRPr b="1" sz="3400">
                <a:solidFill>
                  <a:srgbClr val="011480"/>
                </a:solidFill>
                <a:latin typeface="Menlo Regular"/>
                <a:ea typeface="Menlo Regular"/>
                <a:cs typeface="Menlo Regular"/>
                <a:sym typeface="Menlo Regular"/>
              </a:defRPr>
            </a:pPr>
            <a:r>
              <a:rPr b="0">
                <a:solidFill>
                  <a:srgbClr val="000000"/>
                </a:solidFill>
              </a:rPr>
              <a:t>  &lt;/</a:t>
            </a:r>
            <a:r>
              <a:t>blockquote</a:t>
            </a:r>
            <a:r>
              <a:rPr b="0">
                <a:solidFill>
                  <a:srgbClr val="000000"/>
                </a:solidFill>
              </a:rPr>
              <a:t>&gt;</a:t>
            </a:r>
            <a:endParaRPr b="0">
              <a:solidFill>
                <a:srgbClr val="000000"/>
              </a:solidFill>
            </a:endParaRPr>
          </a:p>
          <a:p>
            <a:pPr>
              <a:defRPr b="1" sz="3400">
                <a:solidFill>
                  <a:srgbClr val="018001"/>
                </a:solidFill>
                <a:latin typeface="Menlo Regular"/>
                <a:ea typeface="Menlo Regular"/>
                <a:cs typeface="Menlo Regular"/>
                <a:sym typeface="Menlo Regular"/>
              </a:defRPr>
            </a:pPr>
            <a:r>
              <a:rPr b="0">
                <a:solidFill>
                  <a:srgbClr val="000000"/>
                </a:solidFill>
              </a:rPr>
              <a:t>  &lt;</a:t>
            </a:r>
            <a:r>
              <a:rPr>
                <a:solidFill>
                  <a:srgbClr val="011480"/>
                </a:solidFill>
              </a:rPr>
              <a:t>p </a:t>
            </a:r>
            <a:r>
              <a:rPr>
                <a:solidFill>
                  <a:srgbClr val="0432FF"/>
                </a:solidFill>
              </a:rPr>
              <a:t>class=</a:t>
            </a:r>
            <a:r>
              <a:t>"greentea"</a:t>
            </a:r>
            <a:r>
              <a:rPr b="0">
                <a:solidFill>
                  <a:srgbClr val="000000"/>
                </a:solidFill>
              </a:rPr>
              <a:t>&gt;</a:t>
            </a:r>
            <a:endParaRPr b="0">
              <a:solidFill>
                <a:srgbClr val="000000"/>
              </a:solidFill>
            </a:endParaRPr>
          </a:p>
          <a:p>
            <a:pPr>
              <a:defRPr sz="3400">
                <a:latin typeface="Menlo Regular"/>
                <a:ea typeface="Menlo Regular"/>
                <a:cs typeface="Menlo Regular"/>
                <a:sym typeface="Menlo Regular"/>
              </a:defRPr>
            </a:pPr>
            <a:r>
              <a:t>    My Green Tea</a:t>
            </a:r>
          </a:p>
          <a:p>
            <a:pPr>
              <a:defRPr sz="3400">
                <a:latin typeface="Menlo Regular"/>
                <a:ea typeface="Menlo Regular"/>
                <a:cs typeface="Menlo Regular"/>
                <a:sym typeface="Menlo Regular"/>
              </a:defRPr>
            </a:pPr>
            <a:r>
              <a:t>  &lt;/</a:t>
            </a:r>
            <a:r>
              <a:rPr b="1">
                <a:solidFill>
                  <a:srgbClr val="011480"/>
                </a:solidFill>
              </a:rPr>
              <a:t>p</a:t>
            </a:r>
            <a:r>
              <a:t>&gt;</a:t>
            </a:r>
          </a:p>
          <a:p>
            <a:pPr>
              <a:defRPr b="1" sz="3400">
                <a:solidFill>
                  <a:srgbClr val="018001"/>
                </a:solidFill>
                <a:latin typeface="Menlo Regular"/>
                <a:ea typeface="Menlo Regular"/>
                <a:cs typeface="Menlo Regular"/>
                <a:sym typeface="Menlo Regular"/>
              </a:defRPr>
            </a:pPr>
            <a:r>
              <a:rPr b="0">
                <a:solidFill>
                  <a:srgbClr val="000000"/>
                </a:solidFill>
              </a:rPr>
              <a:t>  &lt;</a:t>
            </a:r>
            <a:r>
              <a:rPr>
                <a:solidFill>
                  <a:srgbClr val="011480"/>
                </a:solidFill>
              </a:rPr>
              <a:t>p </a:t>
            </a:r>
            <a:r>
              <a:rPr>
                <a:solidFill>
                  <a:srgbClr val="0432FF"/>
                </a:solidFill>
              </a:rPr>
              <a:t>class=</a:t>
            </a:r>
            <a:r>
              <a:t>"greentea blueberry"</a:t>
            </a:r>
            <a:r>
              <a:rPr b="0">
                <a:solidFill>
                  <a:srgbClr val="000000"/>
                </a:solidFill>
              </a:rPr>
              <a:t>&gt;</a:t>
            </a:r>
            <a:endParaRPr b="0">
              <a:solidFill>
                <a:srgbClr val="000000"/>
              </a:solidFill>
            </a:endParaRPr>
          </a:p>
          <a:p>
            <a:pPr>
              <a:defRPr sz="3400">
                <a:latin typeface="Menlo Regular"/>
                <a:ea typeface="Menlo Regular"/>
                <a:cs typeface="Menlo Regular"/>
                <a:sym typeface="Menlo Regular"/>
              </a:defRPr>
            </a:pPr>
            <a:r>
              <a:t>    My Mixed Tea - what colour is it?</a:t>
            </a:r>
          </a:p>
          <a:p>
            <a:pPr>
              <a:defRPr sz="3400">
                <a:latin typeface="Menlo Regular"/>
                <a:ea typeface="Menlo Regular"/>
                <a:cs typeface="Menlo Regular"/>
                <a:sym typeface="Menlo Regular"/>
              </a:defRPr>
            </a:pPr>
            <a:r>
              <a:t>  &lt;/</a:t>
            </a:r>
            <a:r>
              <a:rPr b="1">
                <a:solidFill>
                  <a:srgbClr val="011480"/>
                </a:solidFill>
              </a:rPr>
              <a:t>p</a:t>
            </a:r>
            <a:r>
              <a:t>&gt;</a:t>
            </a:r>
          </a:p>
          <a:p>
            <a:pPr>
              <a:defRPr b="1" sz="3400">
                <a:solidFill>
                  <a:srgbClr val="011480"/>
                </a:solidFill>
                <a:latin typeface="Menlo Regular"/>
                <a:ea typeface="Menlo Regular"/>
                <a:cs typeface="Menlo Regular"/>
                <a:sym typeface="Menlo Regular"/>
              </a:defRPr>
            </a:pPr>
            <a:r>
              <a:rPr b="0">
                <a:solidFill>
                  <a:srgbClr val="000000"/>
                </a:solidFill>
              </a:rPr>
              <a:t>&lt;/</a:t>
            </a:r>
            <a:r>
              <a:t>body</a:t>
            </a:r>
            <a:r>
              <a:rPr b="0">
                <a:solidFill>
                  <a:srgbClr val="000000"/>
                </a:solidFill>
              </a:rPr>
              <a:t>&gt;</a:t>
            </a:r>
            <a:endParaRPr b="0">
              <a:solidFill>
                <a:srgbClr val="000000"/>
              </a:solidFill>
            </a:endParaRPr>
          </a:p>
        </p:txBody>
      </p:sp>
      <p:pic>
        <p:nvPicPr>
          <p:cNvPr id="267" name="Screen Shot 2018-01-31 at 08.05.00.png" descr="Screen Shot 2018-01-31 at 08.05.00.png"/>
          <p:cNvPicPr>
            <a:picLocks noChangeAspect="1"/>
          </p:cNvPicPr>
          <p:nvPr/>
        </p:nvPicPr>
        <p:blipFill>
          <a:blip r:embed="rId2">
            <a:extLst/>
          </a:blip>
          <a:stretch>
            <a:fillRect/>
          </a:stretch>
        </p:blipFill>
        <p:spPr>
          <a:xfrm>
            <a:off x="14361050" y="4973192"/>
            <a:ext cx="9774020" cy="5124574"/>
          </a:xfrm>
          <a:prstGeom prst="rect">
            <a:avLst/>
          </a:prstGeom>
          <a:ln w="12700">
            <a:solidFill>
              <a:srgbClr val="000000"/>
            </a:solidFill>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p {…"/>
          <p:cNvSpPr txBox="1"/>
          <p:nvPr/>
        </p:nvSpPr>
        <p:spPr>
          <a:xfrm>
            <a:off x="3423579" y="1578344"/>
            <a:ext cx="4327725" cy="9807576"/>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b="1" sz="3400">
                <a:solidFill>
                  <a:srgbClr val="011480"/>
                </a:solidFill>
                <a:latin typeface="Menlo Regular"/>
                <a:ea typeface="Menlo Regular"/>
                <a:cs typeface="Menlo Regular"/>
                <a:sym typeface="Menlo Regular"/>
              </a:defRPr>
            </a:pPr>
            <a:r>
              <a:t>p </a:t>
            </a:r>
            <a:r>
              <a:rPr b="0">
                <a:solidFill>
                  <a:srgbClr val="000000"/>
                </a:solidFill>
              </a:rPr>
              <a:t>{</a:t>
            </a:r>
            <a:endParaRPr b="0">
              <a:solidFill>
                <a:srgbClr val="000000"/>
              </a:solidFill>
            </a:endParaRPr>
          </a:p>
          <a:p>
            <a:pPr>
              <a:defRPr b="1" sz="3400">
                <a:solidFill>
                  <a:srgbClr val="0432FF"/>
                </a:solidFill>
                <a:latin typeface="Menlo Regular"/>
                <a:ea typeface="Menlo Regular"/>
                <a:cs typeface="Menlo Regular"/>
                <a:sym typeface="Menlo Regular"/>
              </a:defRPr>
            </a:pPr>
            <a:r>
              <a:rPr b="0">
                <a:solidFill>
                  <a:srgbClr val="000000"/>
                </a:solidFill>
              </a:rPr>
              <a:t>  </a:t>
            </a:r>
            <a:r>
              <a:t>color</a:t>
            </a:r>
            <a:r>
              <a:rPr b="0">
                <a:solidFill>
                  <a:srgbClr val="000000"/>
                </a:solidFill>
              </a:rPr>
              <a:t>: </a:t>
            </a:r>
            <a:r>
              <a:rPr>
                <a:solidFill>
                  <a:srgbClr val="018001"/>
                </a:solidFill>
              </a:rPr>
              <a:t>black</a:t>
            </a:r>
            <a:r>
              <a:rPr b="0">
                <a:solidFill>
                  <a:srgbClr val="000000"/>
                </a:solidFill>
              </a:rPr>
              <a:t>;</a:t>
            </a:r>
            <a:endParaRPr b="0">
              <a:solidFill>
                <a:srgbClr val="000000"/>
              </a:solidFill>
            </a:endParaRPr>
          </a:p>
          <a:p>
            <a:pPr>
              <a:defRPr sz="3400">
                <a:latin typeface="Menlo Regular"/>
                <a:ea typeface="Menlo Regular"/>
                <a:cs typeface="Menlo Regular"/>
                <a:sym typeface="Menlo Regular"/>
              </a:defRPr>
            </a:pPr>
            <a:r>
              <a:t>}</a:t>
            </a:r>
          </a:p>
          <a:p>
            <a:pPr>
              <a:defRPr sz="3400">
                <a:latin typeface="Menlo Regular"/>
                <a:ea typeface="Menlo Regular"/>
                <a:cs typeface="Menlo Regular"/>
                <a:sym typeface="Menlo Regular"/>
              </a:defRPr>
            </a:pPr>
          </a:p>
          <a:p>
            <a:pPr>
              <a:defRPr b="1" sz="3400">
                <a:solidFill>
                  <a:srgbClr val="011480"/>
                </a:solidFill>
                <a:latin typeface="Menlo Regular"/>
                <a:ea typeface="Menlo Regular"/>
                <a:cs typeface="Menlo Regular"/>
                <a:sym typeface="Menlo Regular"/>
              </a:defRPr>
            </a:pPr>
            <a:r>
              <a:rPr b="0">
                <a:solidFill>
                  <a:srgbClr val="000000"/>
                </a:solidFill>
              </a:rPr>
              <a:t>.</a:t>
            </a:r>
            <a:r>
              <a:t>greentea </a:t>
            </a:r>
            <a:r>
              <a:rPr b="0">
                <a:solidFill>
                  <a:srgbClr val="000000"/>
                </a:solidFill>
              </a:rPr>
              <a:t>{</a:t>
            </a:r>
            <a:endParaRPr b="0">
              <a:solidFill>
                <a:srgbClr val="000000"/>
              </a:solidFill>
            </a:endParaRPr>
          </a:p>
          <a:p>
            <a:pPr>
              <a:defRPr b="1" sz="3400">
                <a:solidFill>
                  <a:srgbClr val="0432FF"/>
                </a:solidFill>
                <a:latin typeface="Menlo Regular"/>
                <a:ea typeface="Menlo Regular"/>
                <a:cs typeface="Menlo Regular"/>
                <a:sym typeface="Menlo Regular"/>
              </a:defRPr>
            </a:pPr>
            <a:r>
              <a:rPr b="0">
                <a:solidFill>
                  <a:srgbClr val="000000"/>
                </a:solidFill>
              </a:rPr>
              <a:t>  </a:t>
            </a:r>
            <a:r>
              <a:t>color</a:t>
            </a:r>
            <a:r>
              <a:rPr b="0">
                <a:solidFill>
                  <a:srgbClr val="000000"/>
                </a:solidFill>
              </a:rPr>
              <a:t>: </a:t>
            </a:r>
            <a:r>
              <a:rPr>
                <a:solidFill>
                  <a:srgbClr val="018001"/>
                </a:solidFill>
              </a:rPr>
              <a:t>green</a:t>
            </a:r>
            <a:r>
              <a:rPr b="0">
                <a:solidFill>
                  <a:srgbClr val="000000"/>
                </a:solidFill>
              </a:rPr>
              <a:t>;</a:t>
            </a:r>
            <a:endParaRPr b="0">
              <a:solidFill>
                <a:srgbClr val="000000"/>
              </a:solidFill>
            </a:endParaRPr>
          </a:p>
          <a:p>
            <a:pPr>
              <a:defRPr sz="3400">
                <a:latin typeface="Menlo Regular"/>
                <a:ea typeface="Menlo Regular"/>
                <a:cs typeface="Menlo Regular"/>
                <a:sym typeface="Menlo Regular"/>
              </a:defRPr>
            </a:pPr>
            <a:r>
              <a:t>}</a:t>
            </a:r>
          </a:p>
          <a:p>
            <a:pPr>
              <a:defRPr sz="3400">
                <a:latin typeface="Menlo Regular"/>
                <a:ea typeface="Menlo Regular"/>
                <a:cs typeface="Menlo Regular"/>
                <a:sym typeface="Menlo Regular"/>
              </a:defRPr>
            </a:pPr>
          </a:p>
          <a:p>
            <a:pPr>
              <a:defRPr b="1" sz="3400">
                <a:solidFill>
                  <a:srgbClr val="011480"/>
                </a:solidFill>
                <a:latin typeface="Menlo Regular"/>
                <a:ea typeface="Menlo Regular"/>
                <a:cs typeface="Menlo Regular"/>
                <a:sym typeface="Menlo Regular"/>
              </a:defRPr>
            </a:pPr>
            <a:r>
              <a:t>p</a:t>
            </a:r>
            <a:r>
              <a:rPr b="0">
                <a:solidFill>
                  <a:srgbClr val="000000"/>
                </a:solidFill>
              </a:rPr>
              <a:t>.</a:t>
            </a:r>
            <a:r>
              <a:t>greentea </a:t>
            </a:r>
            <a:r>
              <a:rPr b="0">
                <a:solidFill>
                  <a:srgbClr val="000000"/>
                </a:solidFill>
              </a:rPr>
              <a:t>{</a:t>
            </a:r>
            <a:endParaRPr b="0">
              <a:solidFill>
                <a:srgbClr val="000000"/>
              </a:solidFill>
            </a:endParaRPr>
          </a:p>
          <a:p>
            <a:pPr>
              <a:defRPr b="1" sz="3400">
                <a:solidFill>
                  <a:srgbClr val="0432FF"/>
                </a:solidFill>
                <a:latin typeface="Menlo Regular"/>
                <a:ea typeface="Menlo Regular"/>
                <a:cs typeface="Menlo Regular"/>
                <a:sym typeface="Menlo Regular"/>
              </a:defRPr>
            </a:pPr>
            <a:r>
              <a:rPr b="0">
                <a:solidFill>
                  <a:srgbClr val="000000"/>
                </a:solidFill>
              </a:rPr>
              <a:t>  </a:t>
            </a:r>
            <a:r>
              <a:t>color</a:t>
            </a:r>
            <a:r>
              <a:rPr b="0">
                <a:solidFill>
                  <a:srgbClr val="000000"/>
                </a:solidFill>
              </a:rPr>
              <a:t>: </a:t>
            </a:r>
            <a:r>
              <a:rPr>
                <a:solidFill>
                  <a:srgbClr val="018001"/>
                </a:solidFill>
              </a:rPr>
              <a:t>green</a:t>
            </a:r>
            <a:r>
              <a:rPr b="0">
                <a:solidFill>
                  <a:srgbClr val="000000"/>
                </a:solidFill>
              </a:rPr>
              <a:t>;</a:t>
            </a:r>
            <a:endParaRPr b="0">
              <a:solidFill>
                <a:srgbClr val="000000"/>
              </a:solidFill>
            </a:endParaRPr>
          </a:p>
          <a:p>
            <a:pPr>
              <a:defRPr sz="3400">
                <a:latin typeface="Menlo Regular"/>
                <a:ea typeface="Menlo Regular"/>
                <a:cs typeface="Menlo Regular"/>
                <a:sym typeface="Menlo Regular"/>
              </a:defRPr>
            </a:pPr>
            <a:r>
              <a:t>}</a:t>
            </a:r>
          </a:p>
          <a:p>
            <a:pPr>
              <a:defRPr sz="3400">
                <a:latin typeface="Menlo Regular"/>
                <a:ea typeface="Menlo Regular"/>
                <a:cs typeface="Menlo Regular"/>
                <a:sym typeface="Menlo Regular"/>
              </a:defRPr>
            </a:pPr>
          </a:p>
          <a:p>
            <a:pPr>
              <a:defRPr b="1" sz="3400">
                <a:solidFill>
                  <a:srgbClr val="011480"/>
                </a:solidFill>
                <a:latin typeface="Menlo Regular"/>
                <a:ea typeface="Menlo Regular"/>
                <a:cs typeface="Menlo Regular"/>
                <a:sym typeface="Menlo Regular"/>
              </a:defRPr>
            </a:pPr>
            <a:r>
              <a:t>p</a:t>
            </a:r>
            <a:r>
              <a:rPr b="0">
                <a:solidFill>
                  <a:srgbClr val="000000"/>
                </a:solidFill>
              </a:rPr>
              <a:t>.</a:t>
            </a:r>
            <a:r>
              <a:t>raspberry </a:t>
            </a:r>
            <a:r>
              <a:rPr b="0">
                <a:solidFill>
                  <a:srgbClr val="000000"/>
                </a:solidFill>
              </a:rPr>
              <a:t>{</a:t>
            </a:r>
            <a:endParaRPr b="0">
              <a:solidFill>
                <a:srgbClr val="000000"/>
              </a:solidFill>
            </a:endParaRPr>
          </a:p>
          <a:p>
            <a:pPr>
              <a:defRPr b="1" sz="3400">
                <a:solidFill>
                  <a:srgbClr val="0432FF"/>
                </a:solidFill>
                <a:latin typeface="Menlo Regular"/>
                <a:ea typeface="Menlo Regular"/>
                <a:cs typeface="Menlo Regular"/>
                <a:sym typeface="Menlo Regular"/>
              </a:defRPr>
            </a:pPr>
            <a:r>
              <a:rPr b="0">
                <a:solidFill>
                  <a:srgbClr val="000000"/>
                </a:solidFill>
              </a:rPr>
              <a:t>  </a:t>
            </a:r>
            <a:r>
              <a:t>color</a:t>
            </a:r>
            <a:r>
              <a:rPr b="0">
                <a:solidFill>
                  <a:srgbClr val="000000"/>
                </a:solidFill>
              </a:rPr>
              <a:t>: </a:t>
            </a:r>
            <a:r>
              <a:rPr>
                <a:solidFill>
                  <a:srgbClr val="018001"/>
                </a:solidFill>
              </a:rPr>
              <a:t>blue</a:t>
            </a:r>
            <a:r>
              <a:rPr b="0">
                <a:solidFill>
                  <a:srgbClr val="000000"/>
                </a:solidFill>
              </a:rPr>
              <a:t>;</a:t>
            </a:r>
            <a:endParaRPr b="0">
              <a:solidFill>
                <a:srgbClr val="000000"/>
              </a:solidFill>
            </a:endParaRPr>
          </a:p>
          <a:p>
            <a:pPr>
              <a:defRPr sz="3400">
                <a:latin typeface="Menlo Regular"/>
                <a:ea typeface="Menlo Regular"/>
                <a:cs typeface="Menlo Regular"/>
                <a:sym typeface="Menlo Regular"/>
              </a:defRPr>
            </a:pPr>
            <a:r>
              <a:t>}</a:t>
            </a:r>
          </a:p>
          <a:p>
            <a:pPr>
              <a:defRPr sz="3400">
                <a:latin typeface="Menlo Regular"/>
                <a:ea typeface="Menlo Regular"/>
                <a:cs typeface="Menlo Regular"/>
                <a:sym typeface="Menlo Regular"/>
              </a:defRPr>
            </a:pPr>
          </a:p>
          <a:p>
            <a:pPr>
              <a:defRPr b="1" sz="3400">
                <a:solidFill>
                  <a:srgbClr val="011480"/>
                </a:solidFill>
                <a:latin typeface="Menlo Regular"/>
                <a:ea typeface="Menlo Regular"/>
                <a:cs typeface="Menlo Regular"/>
                <a:sym typeface="Menlo Regular"/>
              </a:defRPr>
            </a:pPr>
            <a:r>
              <a:t>p</a:t>
            </a:r>
            <a:r>
              <a:rPr b="0">
                <a:solidFill>
                  <a:srgbClr val="000000"/>
                </a:solidFill>
              </a:rPr>
              <a:t>.</a:t>
            </a:r>
            <a:r>
              <a:t>blueberry </a:t>
            </a:r>
            <a:r>
              <a:rPr b="0">
                <a:solidFill>
                  <a:srgbClr val="000000"/>
                </a:solidFill>
              </a:rPr>
              <a:t>{</a:t>
            </a:r>
            <a:endParaRPr b="0">
              <a:solidFill>
                <a:srgbClr val="000000"/>
              </a:solidFill>
            </a:endParaRPr>
          </a:p>
          <a:p>
            <a:pPr>
              <a:defRPr b="1" sz="3400">
                <a:solidFill>
                  <a:srgbClr val="018001"/>
                </a:solidFill>
                <a:latin typeface="Menlo Regular"/>
                <a:ea typeface="Menlo Regular"/>
                <a:cs typeface="Menlo Regular"/>
                <a:sym typeface="Menlo Regular"/>
              </a:defRPr>
            </a:pPr>
            <a:r>
              <a:rPr b="0">
                <a:solidFill>
                  <a:srgbClr val="000000"/>
                </a:solidFill>
              </a:rPr>
              <a:t>  </a:t>
            </a:r>
            <a:r>
              <a:rPr>
                <a:solidFill>
                  <a:srgbClr val="0432FF"/>
                </a:solidFill>
              </a:rPr>
              <a:t>color</a:t>
            </a:r>
            <a:r>
              <a:rPr b="0">
                <a:solidFill>
                  <a:srgbClr val="000000"/>
                </a:solidFill>
              </a:rPr>
              <a:t>: </a:t>
            </a:r>
            <a:r>
              <a:t>purple</a:t>
            </a:r>
            <a:r>
              <a:rPr b="0">
                <a:solidFill>
                  <a:srgbClr val="000000"/>
                </a:solidFill>
              </a:rPr>
              <a:t>;</a:t>
            </a:r>
            <a:endParaRPr b="0">
              <a:solidFill>
                <a:srgbClr val="000000"/>
              </a:solidFill>
            </a:endParaRPr>
          </a:p>
          <a:p>
            <a:pPr>
              <a:defRPr sz="3400">
                <a:latin typeface="Menlo Regular"/>
                <a:ea typeface="Menlo Regular"/>
                <a:cs typeface="Menlo Regular"/>
                <a:sym typeface="Menlo Regular"/>
              </a:defRPr>
            </a:pPr>
            <a:r>
              <a:t>}</a:t>
            </a:r>
          </a:p>
        </p:txBody>
      </p:sp>
      <p:sp>
        <p:nvSpPr>
          <p:cNvPr id="270" name="&lt;body&gt;…"/>
          <p:cNvSpPr txBox="1"/>
          <p:nvPr/>
        </p:nvSpPr>
        <p:spPr>
          <a:xfrm>
            <a:off x="8987915" y="2198290"/>
            <a:ext cx="13426518" cy="8283576"/>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b="1" sz="3400">
                <a:solidFill>
                  <a:srgbClr val="011480"/>
                </a:solidFill>
                <a:latin typeface="Menlo Regular"/>
                <a:ea typeface="Menlo Regular"/>
                <a:cs typeface="Menlo Regular"/>
                <a:sym typeface="Menlo Regular"/>
              </a:defRPr>
            </a:pPr>
            <a:r>
              <a:rPr b="0">
                <a:solidFill>
                  <a:srgbClr val="000000"/>
                </a:solidFill>
              </a:rPr>
              <a:t>&lt;</a:t>
            </a:r>
            <a:r>
              <a:t>body</a:t>
            </a:r>
            <a:r>
              <a:rPr b="0">
                <a:solidFill>
                  <a:srgbClr val="000000"/>
                </a:solidFill>
              </a:rPr>
              <a:t>&gt;</a:t>
            </a:r>
            <a:endParaRPr b="0">
              <a:solidFill>
                <a:srgbClr val="000000"/>
              </a:solidFill>
            </a:endParaRPr>
          </a:p>
          <a:p>
            <a:pPr>
              <a:defRPr sz="3400">
                <a:latin typeface="Menlo Regular"/>
                <a:ea typeface="Menlo Regular"/>
                <a:cs typeface="Menlo Regular"/>
                <a:sym typeface="Menlo Regular"/>
              </a:defRPr>
            </a:pPr>
            <a:r>
              <a:t>  &lt;</a:t>
            </a:r>
            <a:r>
              <a:rPr b="1">
                <a:solidFill>
                  <a:srgbClr val="011480"/>
                </a:solidFill>
              </a:rPr>
              <a:t>p</a:t>
            </a:r>
            <a:r>
              <a:t>&gt;</a:t>
            </a:r>
          </a:p>
          <a:p>
            <a:pPr>
              <a:defRPr sz="3400">
                <a:latin typeface="Menlo Regular"/>
                <a:ea typeface="Menlo Regular"/>
                <a:cs typeface="Menlo Regular"/>
                <a:sym typeface="Menlo Regular"/>
              </a:defRPr>
            </a:pPr>
            <a:r>
              <a:t>    My Normal Tea &lt;</a:t>
            </a:r>
            <a:r>
              <a:rPr b="1">
                <a:solidFill>
                  <a:srgbClr val="011480"/>
                </a:solidFill>
              </a:rPr>
              <a:t>br</a:t>
            </a:r>
            <a:r>
              <a:t>&gt;</a:t>
            </a:r>
          </a:p>
          <a:p>
            <a:pPr>
              <a:defRPr sz="3400">
                <a:latin typeface="Menlo Regular"/>
                <a:ea typeface="Menlo Regular"/>
                <a:cs typeface="Menlo Regular"/>
                <a:sym typeface="Menlo Regular"/>
              </a:defRPr>
            </a:pPr>
            <a:r>
              <a:t>    Customers say they &lt;</a:t>
            </a:r>
            <a:r>
              <a:rPr b="1">
                <a:solidFill>
                  <a:srgbClr val="011480"/>
                </a:solidFill>
              </a:rPr>
              <a:t>q</a:t>
            </a:r>
            <a:r>
              <a:t>&gt;really like&lt;/</a:t>
            </a:r>
            <a:r>
              <a:rPr b="1">
                <a:solidFill>
                  <a:srgbClr val="011480"/>
                </a:solidFill>
              </a:rPr>
              <a:t>q</a:t>
            </a:r>
            <a:r>
              <a:t>&gt; this one!</a:t>
            </a:r>
          </a:p>
          <a:p>
            <a:pPr>
              <a:defRPr sz="3400">
                <a:latin typeface="Menlo Regular"/>
                <a:ea typeface="Menlo Regular"/>
                <a:cs typeface="Menlo Regular"/>
                <a:sym typeface="Menlo Regular"/>
              </a:defRPr>
            </a:pPr>
            <a:r>
              <a:t>  &lt;/</a:t>
            </a:r>
            <a:r>
              <a:rPr b="1">
                <a:solidFill>
                  <a:srgbClr val="011480"/>
                </a:solidFill>
              </a:rPr>
              <a:t>p</a:t>
            </a:r>
            <a:r>
              <a:t>&gt;</a:t>
            </a:r>
          </a:p>
          <a:p>
            <a:pPr>
              <a:defRPr b="1" sz="3400">
                <a:solidFill>
                  <a:srgbClr val="011480"/>
                </a:solidFill>
                <a:latin typeface="Menlo Regular"/>
                <a:ea typeface="Menlo Regular"/>
                <a:cs typeface="Menlo Regular"/>
                <a:sym typeface="Menlo Regular"/>
              </a:defRPr>
            </a:pPr>
            <a:r>
              <a:rPr b="0">
                <a:solidFill>
                  <a:srgbClr val="000000"/>
                </a:solidFill>
              </a:rPr>
              <a:t>  &lt;</a:t>
            </a:r>
            <a:r>
              <a:t>blockquote</a:t>
            </a:r>
            <a:r>
              <a:rPr b="0">
                <a:solidFill>
                  <a:srgbClr val="000000"/>
                </a:solidFill>
              </a:rPr>
              <a:t>&gt;</a:t>
            </a:r>
            <a:endParaRPr b="0">
              <a:solidFill>
                <a:srgbClr val="000000"/>
              </a:solidFill>
            </a:endParaRPr>
          </a:p>
          <a:p>
            <a:pPr>
              <a:defRPr sz="3400">
                <a:latin typeface="Menlo Regular"/>
                <a:ea typeface="Menlo Regular"/>
                <a:cs typeface="Menlo Regular"/>
                <a:sym typeface="Menlo Regular"/>
              </a:defRPr>
            </a:pPr>
            <a:r>
              <a:t>    All of the best teas</a:t>
            </a:r>
          </a:p>
          <a:p>
            <a:pPr>
              <a:defRPr b="1" sz="3400">
                <a:solidFill>
                  <a:srgbClr val="011480"/>
                </a:solidFill>
                <a:latin typeface="Menlo Regular"/>
                <a:ea typeface="Menlo Regular"/>
                <a:cs typeface="Menlo Regular"/>
                <a:sym typeface="Menlo Regular"/>
              </a:defRPr>
            </a:pPr>
            <a:r>
              <a:rPr b="0">
                <a:solidFill>
                  <a:srgbClr val="000000"/>
                </a:solidFill>
              </a:rPr>
              <a:t>  &lt;/</a:t>
            </a:r>
            <a:r>
              <a:t>blockquote</a:t>
            </a:r>
            <a:r>
              <a:rPr b="0">
                <a:solidFill>
                  <a:srgbClr val="000000"/>
                </a:solidFill>
              </a:rPr>
              <a:t>&gt;</a:t>
            </a:r>
            <a:endParaRPr b="0">
              <a:solidFill>
                <a:srgbClr val="000000"/>
              </a:solidFill>
            </a:endParaRPr>
          </a:p>
          <a:p>
            <a:pPr>
              <a:defRPr b="1" sz="3400">
                <a:solidFill>
                  <a:srgbClr val="018001"/>
                </a:solidFill>
                <a:latin typeface="Menlo Regular"/>
                <a:ea typeface="Menlo Regular"/>
                <a:cs typeface="Menlo Regular"/>
                <a:sym typeface="Menlo Regular"/>
              </a:defRPr>
            </a:pPr>
            <a:r>
              <a:rPr b="0">
                <a:solidFill>
                  <a:srgbClr val="000000"/>
                </a:solidFill>
              </a:rPr>
              <a:t>  &lt;</a:t>
            </a:r>
            <a:r>
              <a:rPr>
                <a:solidFill>
                  <a:srgbClr val="011480"/>
                </a:solidFill>
              </a:rPr>
              <a:t>p </a:t>
            </a:r>
            <a:r>
              <a:rPr>
                <a:solidFill>
                  <a:srgbClr val="0432FF"/>
                </a:solidFill>
              </a:rPr>
              <a:t>class=</a:t>
            </a:r>
            <a:r>
              <a:t>"greentea"</a:t>
            </a:r>
            <a:r>
              <a:rPr b="0">
                <a:solidFill>
                  <a:srgbClr val="000000"/>
                </a:solidFill>
              </a:rPr>
              <a:t>&gt;</a:t>
            </a:r>
            <a:endParaRPr b="0">
              <a:solidFill>
                <a:srgbClr val="000000"/>
              </a:solidFill>
            </a:endParaRPr>
          </a:p>
          <a:p>
            <a:pPr>
              <a:defRPr sz="3400">
                <a:latin typeface="Menlo Regular"/>
                <a:ea typeface="Menlo Regular"/>
                <a:cs typeface="Menlo Regular"/>
                <a:sym typeface="Menlo Regular"/>
              </a:defRPr>
            </a:pPr>
            <a:r>
              <a:t>    My Green Tea</a:t>
            </a:r>
          </a:p>
          <a:p>
            <a:pPr>
              <a:defRPr sz="3400">
                <a:latin typeface="Menlo Regular"/>
                <a:ea typeface="Menlo Regular"/>
                <a:cs typeface="Menlo Regular"/>
                <a:sym typeface="Menlo Regular"/>
              </a:defRPr>
            </a:pPr>
            <a:r>
              <a:t>  &lt;/</a:t>
            </a:r>
            <a:r>
              <a:rPr b="1">
                <a:solidFill>
                  <a:srgbClr val="011480"/>
                </a:solidFill>
              </a:rPr>
              <a:t>p</a:t>
            </a:r>
            <a:r>
              <a:t>&gt;</a:t>
            </a:r>
          </a:p>
          <a:p>
            <a:pPr>
              <a:defRPr b="1" sz="3400">
                <a:solidFill>
                  <a:srgbClr val="018001"/>
                </a:solidFill>
                <a:latin typeface="Menlo Regular"/>
                <a:ea typeface="Menlo Regular"/>
                <a:cs typeface="Menlo Regular"/>
                <a:sym typeface="Menlo Regular"/>
              </a:defRPr>
            </a:pPr>
            <a:r>
              <a:rPr b="0">
                <a:solidFill>
                  <a:srgbClr val="000000"/>
                </a:solidFill>
              </a:rPr>
              <a:t>  &lt;</a:t>
            </a:r>
            <a:r>
              <a:rPr>
                <a:solidFill>
                  <a:srgbClr val="011480"/>
                </a:solidFill>
              </a:rPr>
              <a:t>p </a:t>
            </a:r>
            <a:r>
              <a:rPr>
                <a:solidFill>
                  <a:srgbClr val="0432FF"/>
                </a:solidFill>
              </a:rPr>
              <a:t>class=</a:t>
            </a:r>
            <a:r>
              <a:t>"greentea blueberry"</a:t>
            </a:r>
            <a:r>
              <a:rPr b="0">
                <a:solidFill>
                  <a:srgbClr val="000000"/>
                </a:solidFill>
              </a:rPr>
              <a:t>&gt;</a:t>
            </a:r>
            <a:endParaRPr b="0">
              <a:solidFill>
                <a:srgbClr val="000000"/>
              </a:solidFill>
            </a:endParaRPr>
          </a:p>
          <a:p>
            <a:pPr>
              <a:defRPr sz="3400">
                <a:latin typeface="Menlo Regular"/>
                <a:ea typeface="Menlo Regular"/>
                <a:cs typeface="Menlo Regular"/>
                <a:sym typeface="Menlo Regular"/>
              </a:defRPr>
            </a:pPr>
            <a:r>
              <a:t>    My Mixed Tea - what colour is it?</a:t>
            </a:r>
          </a:p>
          <a:p>
            <a:pPr>
              <a:defRPr sz="3400">
                <a:latin typeface="Menlo Regular"/>
                <a:ea typeface="Menlo Regular"/>
                <a:cs typeface="Menlo Regular"/>
                <a:sym typeface="Menlo Regular"/>
              </a:defRPr>
            </a:pPr>
            <a:r>
              <a:t>  &lt;/</a:t>
            </a:r>
            <a:r>
              <a:rPr b="1">
                <a:solidFill>
                  <a:srgbClr val="011480"/>
                </a:solidFill>
              </a:rPr>
              <a:t>p</a:t>
            </a:r>
            <a:r>
              <a:t>&gt;</a:t>
            </a:r>
          </a:p>
          <a:p>
            <a:pPr>
              <a:defRPr b="1" sz="3400">
                <a:solidFill>
                  <a:srgbClr val="011480"/>
                </a:solidFill>
                <a:latin typeface="Menlo Regular"/>
                <a:ea typeface="Menlo Regular"/>
                <a:cs typeface="Menlo Regular"/>
                <a:sym typeface="Menlo Regular"/>
              </a:defRPr>
            </a:pPr>
            <a:r>
              <a:rPr b="0">
                <a:solidFill>
                  <a:srgbClr val="000000"/>
                </a:solidFill>
              </a:rPr>
              <a:t>&lt;/</a:t>
            </a:r>
            <a:r>
              <a:t>body</a:t>
            </a:r>
            <a:r>
              <a:rPr b="0">
                <a:solidFill>
                  <a:srgbClr val="000000"/>
                </a:solidFill>
              </a:rPr>
              <a:t>&gt;</a:t>
            </a:r>
            <a:endParaRPr b="0">
              <a:solidFill>
                <a:srgbClr val="000000"/>
              </a:solidFill>
            </a:endParaR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p {…"/>
          <p:cNvSpPr txBox="1"/>
          <p:nvPr/>
        </p:nvSpPr>
        <p:spPr>
          <a:xfrm>
            <a:off x="3423579" y="1578344"/>
            <a:ext cx="4327725" cy="9807576"/>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b="1" sz="3400">
                <a:solidFill>
                  <a:srgbClr val="011480"/>
                </a:solidFill>
                <a:latin typeface="Menlo Regular"/>
                <a:ea typeface="Menlo Regular"/>
                <a:cs typeface="Menlo Regular"/>
                <a:sym typeface="Menlo Regular"/>
              </a:defRPr>
            </a:pPr>
            <a:r>
              <a:t>p </a:t>
            </a:r>
            <a:r>
              <a:rPr b="0">
                <a:solidFill>
                  <a:srgbClr val="000000"/>
                </a:solidFill>
              </a:rPr>
              <a:t>{</a:t>
            </a:r>
            <a:endParaRPr b="0">
              <a:solidFill>
                <a:srgbClr val="000000"/>
              </a:solidFill>
            </a:endParaRPr>
          </a:p>
          <a:p>
            <a:pPr>
              <a:defRPr b="1" sz="3400">
                <a:solidFill>
                  <a:srgbClr val="0432FF"/>
                </a:solidFill>
                <a:latin typeface="Menlo Regular"/>
                <a:ea typeface="Menlo Regular"/>
                <a:cs typeface="Menlo Regular"/>
                <a:sym typeface="Menlo Regular"/>
              </a:defRPr>
            </a:pPr>
            <a:r>
              <a:rPr b="0">
                <a:solidFill>
                  <a:srgbClr val="000000"/>
                </a:solidFill>
              </a:rPr>
              <a:t>  </a:t>
            </a:r>
            <a:r>
              <a:t>color</a:t>
            </a:r>
            <a:r>
              <a:rPr b="0">
                <a:solidFill>
                  <a:srgbClr val="000000"/>
                </a:solidFill>
              </a:rPr>
              <a:t>: </a:t>
            </a:r>
            <a:r>
              <a:rPr>
                <a:solidFill>
                  <a:srgbClr val="018001"/>
                </a:solidFill>
              </a:rPr>
              <a:t>black</a:t>
            </a:r>
            <a:r>
              <a:rPr b="0">
                <a:solidFill>
                  <a:srgbClr val="000000"/>
                </a:solidFill>
              </a:rPr>
              <a:t>;</a:t>
            </a:r>
            <a:endParaRPr b="0">
              <a:solidFill>
                <a:srgbClr val="000000"/>
              </a:solidFill>
            </a:endParaRPr>
          </a:p>
          <a:p>
            <a:pPr>
              <a:defRPr sz="3400">
                <a:latin typeface="Menlo Regular"/>
                <a:ea typeface="Menlo Regular"/>
                <a:cs typeface="Menlo Regular"/>
                <a:sym typeface="Menlo Regular"/>
              </a:defRPr>
            </a:pPr>
            <a:r>
              <a:t>}</a:t>
            </a:r>
          </a:p>
          <a:p>
            <a:pPr>
              <a:defRPr sz="3400">
                <a:latin typeface="Menlo Regular"/>
                <a:ea typeface="Menlo Regular"/>
                <a:cs typeface="Menlo Regular"/>
                <a:sym typeface="Menlo Regular"/>
              </a:defRPr>
            </a:pPr>
          </a:p>
          <a:p>
            <a:pPr>
              <a:defRPr b="1" sz="3400">
                <a:solidFill>
                  <a:srgbClr val="011480"/>
                </a:solidFill>
                <a:latin typeface="Menlo Regular"/>
                <a:ea typeface="Menlo Regular"/>
                <a:cs typeface="Menlo Regular"/>
                <a:sym typeface="Menlo Regular"/>
              </a:defRPr>
            </a:pPr>
            <a:r>
              <a:rPr b="0">
                <a:solidFill>
                  <a:srgbClr val="000000"/>
                </a:solidFill>
              </a:rPr>
              <a:t>.</a:t>
            </a:r>
            <a:r>
              <a:t>greentea </a:t>
            </a:r>
            <a:r>
              <a:rPr b="0">
                <a:solidFill>
                  <a:srgbClr val="000000"/>
                </a:solidFill>
              </a:rPr>
              <a:t>{</a:t>
            </a:r>
            <a:endParaRPr b="0">
              <a:solidFill>
                <a:srgbClr val="000000"/>
              </a:solidFill>
            </a:endParaRPr>
          </a:p>
          <a:p>
            <a:pPr>
              <a:defRPr b="1" sz="3400">
                <a:solidFill>
                  <a:srgbClr val="0432FF"/>
                </a:solidFill>
                <a:latin typeface="Menlo Regular"/>
                <a:ea typeface="Menlo Regular"/>
                <a:cs typeface="Menlo Regular"/>
                <a:sym typeface="Menlo Regular"/>
              </a:defRPr>
            </a:pPr>
            <a:r>
              <a:rPr b="0">
                <a:solidFill>
                  <a:srgbClr val="000000"/>
                </a:solidFill>
              </a:rPr>
              <a:t>  </a:t>
            </a:r>
            <a:r>
              <a:t>color</a:t>
            </a:r>
            <a:r>
              <a:rPr b="0">
                <a:solidFill>
                  <a:srgbClr val="000000"/>
                </a:solidFill>
              </a:rPr>
              <a:t>: </a:t>
            </a:r>
            <a:r>
              <a:rPr>
                <a:solidFill>
                  <a:srgbClr val="018001"/>
                </a:solidFill>
              </a:rPr>
              <a:t>green</a:t>
            </a:r>
            <a:r>
              <a:rPr b="0">
                <a:solidFill>
                  <a:srgbClr val="000000"/>
                </a:solidFill>
              </a:rPr>
              <a:t>;</a:t>
            </a:r>
            <a:endParaRPr b="0">
              <a:solidFill>
                <a:srgbClr val="000000"/>
              </a:solidFill>
            </a:endParaRPr>
          </a:p>
          <a:p>
            <a:pPr>
              <a:defRPr sz="3400">
                <a:latin typeface="Menlo Regular"/>
                <a:ea typeface="Menlo Regular"/>
                <a:cs typeface="Menlo Regular"/>
                <a:sym typeface="Menlo Regular"/>
              </a:defRPr>
            </a:pPr>
            <a:r>
              <a:t>}</a:t>
            </a:r>
          </a:p>
          <a:p>
            <a:pPr>
              <a:defRPr sz="3400">
                <a:latin typeface="Menlo Regular"/>
                <a:ea typeface="Menlo Regular"/>
                <a:cs typeface="Menlo Regular"/>
                <a:sym typeface="Menlo Regular"/>
              </a:defRPr>
            </a:pPr>
          </a:p>
          <a:p>
            <a:pPr>
              <a:defRPr b="1" sz="3400">
                <a:solidFill>
                  <a:srgbClr val="011480"/>
                </a:solidFill>
                <a:latin typeface="Menlo Regular"/>
                <a:ea typeface="Menlo Regular"/>
                <a:cs typeface="Menlo Regular"/>
                <a:sym typeface="Menlo Regular"/>
              </a:defRPr>
            </a:pPr>
            <a:r>
              <a:t>p</a:t>
            </a:r>
            <a:r>
              <a:rPr b="0">
                <a:solidFill>
                  <a:srgbClr val="000000"/>
                </a:solidFill>
              </a:rPr>
              <a:t>.</a:t>
            </a:r>
            <a:r>
              <a:t>greentea </a:t>
            </a:r>
            <a:r>
              <a:rPr b="0">
                <a:solidFill>
                  <a:srgbClr val="000000"/>
                </a:solidFill>
              </a:rPr>
              <a:t>{</a:t>
            </a:r>
            <a:endParaRPr b="0">
              <a:solidFill>
                <a:srgbClr val="000000"/>
              </a:solidFill>
            </a:endParaRPr>
          </a:p>
          <a:p>
            <a:pPr>
              <a:defRPr b="1" sz="3400">
                <a:solidFill>
                  <a:srgbClr val="0432FF"/>
                </a:solidFill>
                <a:latin typeface="Menlo Regular"/>
                <a:ea typeface="Menlo Regular"/>
                <a:cs typeface="Menlo Regular"/>
                <a:sym typeface="Menlo Regular"/>
              </a:defRPr>
            </a:pPr>
            <a:r>
              <a:rPr b="0">
                <a:solidFill>
                  <a:srgbClr val="000000"/>
                </a:solidFill>
              </a:rPr>
              <a:t>  </a:t>
            </a:r>
            <a:r>
              <a:t>color</a:t>
            </a:r>
            <a:r>
              <a:rPr b="0">
                <a:solidFill>
                  <a:srgbClr val="000000"/>
                </a:solidFill>
              </a:rPr>
              <a:t>: </a:t>
            </a:r>
            <a:r>
              <a:rPr>
                <a:solidFill>
                  <a:srgbClr val="018001"/>
                </a:solidFill>
              </a:rPr>
              <a:t>green</a:t>
            </a:r>
            <a:r>
              <a:rPr b="0">
                <a:solidFill>
                  <a:srgbClr val="000000"/>
                </a:solidFill>
              </a:rPr>
              <a:t>;</a:t>
            </a:r>
            <a:endParaRPr b="0">
              <a:solidFill>
                <a:srgbClr val="000000"/>
              </a:solidFill>
            </a:endParaRPr>
          </a:p>
          <a:p>
            <a:pPr>
              <a:defRPr sz="3400">
                <a:latin typeface="Menlo Regular"/>
                <a:ea typeface="Menlo Regular"/>
                <a:cs typeface="Menlo Regular"/>
                <a:sym typeface="Menlo Regular"/>
              </a:defRPr>
            </a:pPr>
            <a:r>
              <a:t>}</a:t>
            </a:r>
          </a:p>
          <a:p>
            <a:pPr>
              <a:defRPr sz="3400">
                <a:latin typeface="Menlo Regular"/>
                <a:ea typeface="Menlo Regular"/>
                <a:cs typeface="Menlo Regular"/>
                <a:sym typeface="Menlo Regular"/>
              </a:defRPr>
            </a:pPr>
          </a:p>
          <a:p>
            <a:pPr>
              <a:defRPr b="1" sz="3400">
                <a:solidFill>
                  <a:srgbClr val="011480"/>
                </a:solidFill>
                <a:latin typeface="Menlo Regular"/>
                <a:ea typeface="Menlo Regular"/>
                <a:cs typeface="Menlo Regular"/>
                <a:sym typeface="Menlo Regular"/>
              </a:defRPr>
            </a:pPr>
            <a:r>
              <a:t>p</a:t>
            </a:r>
            <a:r>
              <a:rPr b="0">
                <a:solidFill>
                  <a:srgbClr val="000000"/>
                </a:solidFill>
              </a:rPr>
              <a:t>.</a:t>
            </a:r>
            <a:r>
              <a:t>raspberry </a:t>
            </a:r>
            <a:r>
              <a:rPr b="0">
                <a:solidFill>
                  <a:srgbClr val="000000"/>
                </a:solidFill>
              </a:rPr>
              <a:t>{</a:t>
            </a:r>
            <a:endParaRPr b="0">
              <a:solidFill>
                <a:srgbClr val="000000"/>
              </a:solidFill>
            </a:endParaRPr>
          </a:p>
          <a:p>
            <a:pPr>
              <a:defRPr b="1" sz="3400">
                <a:solidFill>
                  <a:srgbClr val="0432FF"/>
                </a:solidFill>
                <a:latin typeface="Menlo Regular"/>
                <a:ea typeface="Menlo Regular"/>
                <a:cs typeface="Menlo Regular"/>
                <a:sym typeface="Menlo Regular"/>
              </a:defRPr>
            </a:pPr>
            <a:r>
              <a:rPr b="0">
                <a:solidFill>
                  <a:srgbClr val="000000"/>
                </a:solidFill>
              </a:rPr>
              <a:t>  </a:t>
            </a:r>
            <a:r>
              <a:t>color</a:t>
            </a:r>
            <a:r>
              <a:rPr b="0">
                <a:solidFill>
                  <a:srgbClr val="000000"/>
                </a:solidFill>
              </a:rPr>
              <a:t>: </a:t>
            </a:r>
            <a:r>
              <a:rPr>
                <a:solidFill>
                  <a:srgbClr val="018001"/>
                </a:solidFill>
              </a:rPr>
              <a:t>blue</a:t>
            </a:r>
            <a:r>
              <a:rPr b="0">
                <a:solidFill>
                  <a:srgbClr val="000000"/>
                </a:solidFill>
              </a:rPr>
              <a:t>;</a:t>
            </a:r>
            <a:endParaRPr b="0">
              <a:solidFill>
                <a:srgbClr val="000000"/>
              </a:solidFill>
            </a:endParaRPr>
          </a:p>
          <a:p>
            <a:pPr>
              <a:defRPr sz="3400">
                <a:latin typeface="Menlo Regular"/>
                <a:ea typeface="Menlo Regular"/>
                <a:cs typeface="Menlo Regular"/>
                <a:sym typeface="Menlo Regular"/>
              </a:defRPr>
            </a:pPr>
            <a:r>
              <a:t>}</a:t>
            </a:r>
          </a:p>
          <a:p>
            <a:pPr>
              <a:defRPr sz="3400">
                <a:latin typeface="Menlo Regular"/>
                <a:ea typeface="Menlo Regular"/>
                <a:cs typeface="Menlo Regular"/>
                <a:sym typeface="Menlo Regular"/>
              </a:defRPr>
            </a:pPr>
          </a:p>
          <a:p>
            <a:pPr>
              <a:defRPr b="1" sz="3400">
                <a:solidFill>
                  <a:srgbClr val="011480"/>
                </a:solidFill>
                <a:latin typeface="Menlo Regular"/>
                <a:ea typeface="Menlo Regular"/>
                <a:cs typeface="Menlo Regular"/>
                <a:sym typeface="Menlo Regular"/>
              </a:defRPr>
            </a:pPr>
            <a:r>
              <a:t>p</a:t>
            </a:r>
            <a:r>
              <a:rPr b="0">
                <a:solidFill>
                  <a:srgbClr val="000000"/>
                </a:solidFill>
              </a:rPr>
              <a:t>.</a:t>
            </a:r>
            <a:r>
              <a:t>blueberry </a:t>
            </a:r>
            <a:r>
              <a:rPr b="0">
                <a:solidFill>
                  <a:srgbClr val="000000"/>
                </a:solidFill>
              </a:rPr>
              <a:t>{</a:t>
            </a:r>
            <a:endParaRPr b="0">
              <a:solidFill>
                <a:srgbClr val="000000"/>
              </a:solidFill>
            </a:endParaRPr>
          </a:p>
          <a:p>
            <a:pPr>
              <a:defRPr b="1" sz="3400">
                <a:solidFill>
                  <a:srgbClr val="018001"/>
                </a:solidFill>
                <a:latin typeface="Menlo Regular"/>
                <a:ea typeface="Menlo Regular"/>
                <a:cs typeface="Menlo Regular"/>
                <a:sym typeface="Menlo Regular"/>
              </a:defRPr>
            </a:pPr>
            <a:r>
              <a:rPr b="0">
                <a:solidFill>
                  <a:srgbClr val="000000"/>
                </a:solidFill>
              </a:rPr>
              <a:t>  </a:t>
            </a:r>
            <a:r>
              <a:rPr>
                <a:solidFill>
                  <a:srgbClr val="0432FF"/>
                </a:solidFill>
              </a:rPr>
              <a:t>color</a:t>
            </a:r>
            <a:r>
              <a:rPr b="0">
                <a:solidFill>
                  <a:srgbClr val="000000"/>
                </a:solidFill>
              </a:rPr>
              <a:t>: </a:t>
            </a:r>
            <a:r>
              <a:t>purple</a:t>
            </a:r>
            <a:r>
              <a:rPr b="0">
                <a:solidFill>
                  <a:srgbClr val="000000"/>
                </a:solidFill>
              </a:rPr>
              <a:t>;</a:t>
            </a:r>
            <a:endParaRPr b="0">
              <a:solidFill>
                <a:srgbClr val="000000"/>
              </a:solidFill>
            </a:endParaRPr>
          </a:p>
          <a:p>
            <a:pPr>
              <a:defRPr sz="3400">
                <a:latin typeface="Menlo Regular"/>
                <a:ea typeface="Menlo Regular"/>
                <a:cs typeface="Menlo Regular"/>
                <a:sym typeface="Menlo Regular"/>
              </a:defRPr>
            </a:pPr>
            <a:r>
              <a:t>}</a:t>
            </a:r>
          </a:p>
        </p:txBody>
      </p:sp>
      <p:pic>
        <p:nvPicPr>
          <p:cNvPr id="273" name="Screen Shot 2018-01-31 at 08.07.02.png" descr="Screen Shot 2018-01-31 at 08.07.02.png"/>
          <p:cNvPicPr>
            <a:picLocks noChangeAspect="1"/>
          </p:cNvPicPr>
          <p:nvPr/>
        </p:nvPicPr>
        <p:blipFill>
          <a:blip r:embed="rId2">
            <a:extLst/>
          </a:blip>
          <a:stretch>
            <a:fillRect/>
          </a:stretch>
        </p:blipFill>
        <p:spPr>
          <a:xfrm>
            <a:off x="9614061" y="2975355"/>
            <a:ext cx="13374515" cy="7049047"/>
          </a:xfrm>
          <a:prstGeom prst="rect">
            <a:avLst/>
          </a:prstGeom>
          <a:ln w="12700">
            <a:solidFill>
              <a:srgbClr val="000000"/>
            </a:solidFill>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Slide Number"/>
          <p:cNvSpPr txBox="1"/>
          <p:nvPr>
            <p:ph type="sldNum" sz="quarter" idx="2"/>
          </p:nvPr>
        </p:nvSpPr>
        <p:spPr>
          <a:xfrm>
            <a:off x="20300155" y="12930187"/>
            <a:ext cx="438770" cy="431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76" name="Screen Shot 2018-01-31 at 08.09.25.png" descr="Screen Shot 2018-01-31 at 08.09.25.png"/>
          <p:cNvPicPr>
            <a:picLocks noChangeAspect="1"/>
          </p:cNvPicPr>
          <p:nvPr/>
        </p:nvPicPr>
        <p:blipFill>
          <a:blip r:embed="rId2">
            <a:extLst/>
          </a:blip>
          <a:stretch>
            <a:fillRect/>
          </a:stretch>
        </p:blipFill>
        <p:spPr>
          <a:xfrm>
            <a:off x="-419754" y="3225000"/>
            <a:ext cx="24630724" cy="726600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Rules, Classes, Elements - which ones get selected?"/>
          <p:cNvSpPr txBox="1"/>
          <p:nvPr>
            <p:ph type="title"/>
          </p:nvPr>
        </p:nvSpPr>
        <p:spPr>
          <a:xfrm>
            <a:off x="3851671" y="464343"/>
            <a:ext cx="17395033" cy="1964532"/>
          </a:xfrm>
          <a:prstGeom prst="rect">
            <a:avLst/>
          </a:prstGeom>
        </p:spPr>
        <p:txBody>
          <a:bodyPr/>
          <a:lstStyle/>
          <a:p>
            <a:pPr/>
            <a:r>
              <a:t>Rules, Classes, Elements - which ones get selected?</a:t>
            </a:r>
          </a:p>
        </p:txBody>
      </p:sp>
      <p:sp>
        <p:nvSpPr>
          <p:cNvPr id="279" name="(1) Explicit Match:            Do any selectors select your element?…"/>
          <p:cNvSpPr txBox="1"/>
          <p:nvPr>
            <p:ph type="body" idx="1"/>
          </p:nvPr>
        </p:nvSpPr>
        <p:spPr>
          <a:xfrm>
            <a:off x="1298916" y="3268265"/>
            <a:ext cx="21786168" cy="9477107"/>
          </a:xfrm>
          <a:prstGeom prst="rect">
            <a:avLst/>
          </a:prstGeom>
        </p:spPr>
        <p:txBody>
          <a:bodyPr/>
          <a:lstStyle/>
          <a:p>
            <a:pPr marL="0" indent="0">
              <a:spcBef>
                <a:spcPts val="2800"/>
              </a:spcBef>
              <a:buSzTx/>
              <a:buNone/>
              <a:defRPr sz="4200"/>
            </a:pPr>
            <a:r>
              <a:t>(1) </a:t>
            </a:r>
            <a:r>
              <a:rPr i="1"/>
              <a:t>Explicit Match:</a:t>
            </a:r>
            <a:r>
              <a:t>            Do any selectors select your element? </a:t>
            </a:r>
          </a:p>
          <a:p>
            <a:pPr lvl="3">
              <a:spcBef>
                <a:spcPts val="2800"/>
              </a:spcBef>
              <a:defRPr sz="4200"/>
            </a:pPr>
            <a:r>
              <a:t>Examine CSS rules for </a:t>
            </a:r>
            <a:r>
              <a:rPr i="1"/>
              <a:t>explicit match</a:t>
            </a:r>
            <a:r>
              <a:t> for element. </a:t>
            </a:r>
          </a:p>
          <a:p>
            <a:pPr marL="0" indent="0">
              <a:spcBef>
                <a:spcPts val="2800"/>
              </a:spcBef>
              <a:buSzTx/>
              <a:buNone/>
              <a:defRPr sz="4200"/>
            </a:pPr>
            <a:r>
              <a:t>(2) </a:t>
            </a:r>
            <a:r>
              <a:rPr i="1"/>
              <a:t>Inheritance Match</a:t>
            </a:r>
            <a:r>
              <a:t>:      What if no rules match the element:</a:t>
            </a:r>
          </a:p>
          <a:p>
            <a:pPr lvl="3">
              <a:spcBef>
                <a:spcPts val="2800"/>
              </a:spcBef>
              <a:defRPr sz="4200"/>
            </a:pPr>
            <a:r>
              <a:t>Rely on </a:t>
            </a:r>
            <a:r>
              <a:rPr i="1"/>
              <a:t>inheritance</a:t>
            </a:r>
            <a:r>
              <a:t>. </a:t>
            </a:r>
          </a:p>
          <a:p>
            <a:pPr lvl="3">
              <a:spcBef>
                <a:spcPts val="2800"/>
              </a:spcBef>
              <a:defRPr sz="4200"/>
            </a:pPr>
            <a:r>
              <a:t>Look at the element’s parents, and parents’ parents, and so on, until you find the property defined.</a:t>
            </a:r>
          </a:p>
          <a:p>
            <a:pPr marL="0" indent="0">
              <a:spcBef>
                <a:spcPts val="2800"/>
              </a:spcBef>
              <a:buSzTx/>
              <a:buNone/>
              <a:defRPr sz="4200"/>
            </a:pPr>
            <a:r>
              <a:t>(3) </a:t>
            </a:r>
            <a:r>
              <a:rPr i="1"/>
              <a:t>Default Match:</a:t>
            </a:r>
            <a:r>
              <a:t>             Still no explicit or inherited match</a:t>
            </a:r>
          </a:p>
          <a:p>
            <a:pPr lvl="3">
              <a:spcBef>
                <a:spcPts val="2800"/>
              </a:spcBef>
              <a:defRPr sz="4200"/>
            </a:pPr>
            <a:r>
              <a:t>use the </a:t>
            </a:r>
            <a:r>
              <a:rPr i="1"/>
              <a:t>default</a:t>
            </a:r>
            <a:r>
              <a:t> value defined by the browser </a:t>
            </a:r>
          </a:p>
          <a:p>
            <a:pPr marL="0" indent="0">
              <a:spcBef>
                <a:spcPts val="2800"/>
              </a:spcBef>
              <a:buSzTx/>
              <a:buNone/>
              <a:defRPr sz="4200"/>
            </a:pPr>
            <a:r>
              <a:t>(4) </a:t>
            </a:r>
            <a:r>
              <a:rPr i="1"/>
              <a:t>Most Specific Match</a:t>
            </a:r>
            <a:r>
              <a:t>:  What if more that one match (of different rules)?</a:t>
            </a:r>
          </a:p>
          <a:p>
            <a:pPr lvl="3">
              <a:spcBef>
                <a:spcPts val="2800"/>
              </a:spcBef>
              <a:buSzPct val="125000"/>
              <a:defRPr sz="4200"/>
            </a:pPr>
            <a:r>
              <a:t>select rule that is the </a:t>
            </a:r>
            <a:r>
              <a:rPr i="1"/>
              <a:t>most specific</a:t>
            </a:r>
          </a:p>
        </p:txBody>
      </p:sp>
      <p:sp>
        <p:nvSpPr>
          <p:cNvPr id="280" name="Slide Number"/>
          <p:cNvSpPr txBox="1"/>
          <p:nvPr>
            <p:ph type="sldNum" sz="quarter" idx="2"/>
          </p:nvPr>
        </p:nvSpPr>
        <p:spPr>
          <a:xfrm>
            <a:off x="20300155" y="12930187"/>
            <a:ext cx="438770" cy="431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1" name="Rectangle"/>
          <p:cNvSpPr/>
          <p:nvPr/>
        </p:nvSpPr>
        <p:spPr>
          <a:xfrm>
            <a:off x="1599076" y="3226196"/>
            <a:ext cx="5967269" cy="910829"/>
          </a:xfrm>
          <a:prstGeom prst="rect">
            <a:avLst/>
          </a:prstGeom>
          <a:ln w="25400">
            <a:solidFill>
              <a:srgbClr val="000000"/>
            </a:solidFill>
            <a:miter lim="400000"/>
          </a:ln>
        </p:spPr>
        <p:txBody>
          <a:bodyPr lIns="71437" tIns="71437" rIns="71437" bIns="71437" anchor="ctr"/>
          <a:lstStyle/>
          <a:p>
            <a:pPr algn="ctr" defTabSz="821531">
              <a:defRPr sz="5000">
                <a:latin typeface="+mn-lt"/>
                <a:ea typeface="+mn-ea"/>
                <a:cs typeface="+mn-cs"/>
                <a:sym typeface="Helvetica Neue Light"/>
              </a:defRPr>
            </a:pPr>
          </a:p>
        </p:txBody>
      </p:sp>
      <p:sp>
        <p:nvSpPr>
          <p:cNvPr id="282" name="Rectangle"/>
          <p:cNvSpPr/>
          <p:nvPr/>
        </p:nvSpPr>
        <p:spPr>
          <a:xfrm>
            <a:off x="1554211" y="5157985"/>
            <a:ext cx="5967268" cy="910830"/>
          </a:xfrm>
          <a:prstGeom prst="rect">
            <a:avLst/>
          </a:prstGeom>
          <a:ln w="25400">
            <a:solidFill>
              <a:srgbClr val="000000"/>
            </a:solidFill>
            <a:miter lim="400000"/>
          </a:ln>
        </p:spPr>
        <p:txBody>
          <a:bodyPr lIns="71437" tIns="71437" rIns="71437" bIns="71437" anchor="ctr"/>
          <a:lstStyle/>
          <a:p>
            <a:pPr algn="ctr" defTabSz="821531">
              <a:defRPr sz="5000">
                <a:latin typeface="+mn-lt"/>
                <a:ea typeface="+mn-ea"/>
                <a:cs typeface="+mn-cs"/>
                <a:sym typeface="Helvetica Neue Light"/>
              </a:defRPr>
            </a:pPr>
          </a:p>
        </p:txBody>
      </p:sp>
      <p:sp>
        <p:nvSpPr>
          <p:cNvPr id="283" name="Rectangle"/>
          <p:cNvSpPr/>
          <p:nvPr/>
        </p:nvSpPr>
        <p:spPr>
          <a:xfrm>
            <a:off x="1582344" y="8810625"/>
            <a:ext cx="5967268" cy="910829"/>
          </a:xfrm>
          <a:prstGeom prst="rect">
            <a:avLst/>
          </a:prstGeom>
          <a:ln w="25400">
            <a:solidFill>
              <a:srgbClr val="000000"/>
            </a:solidFill>
            <a:miter lim="400000"/>
          </a:ln>
        </p:spPr>
        <p:txBody>
          <a:bodyPr lIns="71437" tIns="71437" rIns="71437" bIns="71437" anchor="ctr"/>
          <a:lstStyle/>
          <a:p>
            <a:pPr algn="ctr" defTabSz="821531">
              <a:defRPr sz="5000">
                <a:latin typeface="+mn-lt"/>
                <a:ea typeface="+mn-ea"/>
                <a:cs typeface="+mn-cs"/>
                <a:sym typeface="Helvetica Neue Light"/>
              </a:defRPr>
            </a:pPr>
          </a:p>
        </p:txBody>
      </p:sp>
      <p:sp>
        <p:nvSpPr>
          <p:cNvPr id="284" name="Rectangle"/>
          <p:cNvSpPr/>
          <p:nvPr/>
        </p:nvSpPr>
        <p:spPr>
          <a:xfrm>
            <a:off x="1529216" y="10765485"/>
            <a:ext cx="6017259" cy="910829"/>
          </a:xfrm>
          <a:prstGeom prst="rect">
            <a:avLst/>
          </a:prstGeom>
          <a:ln w="25400">
            <a:solidFill>
              <a:srgbClr val="000000"/>
            </a:solidFill>
            <a:miter lim="400000"/>
          </a:ln>
        </p:spPr>
        <p:txBody>
          <a:bodyPr lIns="71437" tIns="71437" rIns="71437" bIns="71437" anchor="ctr"/>
          <a:lstStyle/>
          <a:p>
            <a:pPr algn="ctr" defTabSz="821531">
              <a:defRPr sz="5000">
                <a:latin typeface="+mn-lt"/>
                <a:ea typeface="+mn-ea"/>
                <a:cs typeface="+mn-cs"/>
                <a:sym typeface="Helvetica Neue Light"/>
              </a:defRPr>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Example"/>
          <p:cNvSpPr txBox="1"/>
          <p:nvPr>
            <p:ph type="title"/>
          </p:nvPr>
        </p:nvSpPr>
        <p:spPr>
          <a:prstGeom prst="rect">
            <a:avLst/>
          </a:prstGeom>
        </p:spPr>
        <p:txBody>
          <a:bodyPr/>
          <a:lstStyle/>
          <a:p>
            <a:pPr/>
            <a:r>
              <a:t>Example</a:t>
            </a:r>
          </a:p>
        </p:txBody>
      </p:sp>
      <p:sp>
        <p:nvSpPr>
          <p:cNvPr id="287" name="1- Explicit Match"/>
          <p:cNvSpPr txBox="1"/>
          <p:nvPr>
            <p:ph type="body" sz="quarter" idx="1"/>
          </p:nvPr>
        </p:nvSpPr>
        <p:spPr>
          <a:xfrm>
            <a:off x="4405312" y="3554015"/>
            <a:ext cx="5607845" cy="750095"/>
          </a:xfrm>
          <a:prstGeom prst="rect">
            <a:avLst/>
          </a:prstGeom>
          <a:ln>
            <a:solidFill>
              <a:srgbClr val="000000"/>
            </a:solidFill>
          </a:ln>
        </p:spPr>
        <p:txBody>
          <a:bodyPr/>
          <a:lstStyle>
            <a:lvl1pPr marL="0" indent="0">
              <a:buSzTx/>
              <a:buNone/>
            </a:lvl1pPr>
          </a:lstStyle>
          <a:p>
            <a:pPr/>
            <a:r>
              <a:t>1- Explicit Match</a:t>
            </a:r>
          </a:p>
        </p:txBody>
      </p:sp>
      <p:sp>
        <p:nvSpPr>
          <p:cNvPr id="288" name="Slide Number"/>
          <p:cNvSpPr txBox="1"/>
          <p:nvPr>
            <p:ph type="sldNum" sz="quarter" idx="2"/>
          </p:nvPr>
        </p:nvSpPr>
        <p:spPr>
          <a:xfrm>
            <a:off x="20300155" y="12930187"/>
            <a:ext cx="438770" cy="431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9" name="p           { color: black;  }…"/>
          <p:cNvSpPr txBox="1"/>
          <p:nvPr/>
        </p:nvSpPr>
        <p:spPr>
          <a:xfrm>
            <a:off x="17143026" y="233694"/>
            <a:ext cx="6547254" cy="2412945"/>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wrap="none" lIns="71437" tIns="71437" rIns="71437" bIns="71437" anchor="b">
            <a:spAutoFit/>
          </a:bodyPr>
          <a:lstStyle/>
          <a:p>
            <a:pPr>
              <a:defRPr sz="2700">
                <a:latin typeface="Monaco"/>
                <a:ea typeface="Monaco"/>
                <a:cs typeface="Monaco"/>
                <a:sym typeface="Monaco"/>
              </a:defRPr>
            </a:pPr>
            <a:r>
              <a:rPr>
                <a:solidFill>
                  <a:srgbClr val="4E9192"/>
                </a:solidFill>
              </a:rPr>
              <a:t>p</a:t>
            </a:r>
            <a:r>
              <a:t>           { </a:t>
            </a:r>
            <a:r>
              <a:rPr>
                <a:solidFill>
                  <a:srgbClr val="932192"/>
                </a:solidFill>
              </a:rPr>
              <a:t>color</a:t>
            </a:r>
            <a:r>
              <a:t>: </a:t>
            </a:r>
            <a:r>
              <a:rPr>
                <a:solidFill>
                  <a:srgbClr val="392DE7"/>
                </a:solidFill>
              </a:rPr>
              <a:t>black</a:t>
            </a:r>
            <a:r>
              <a:t>;  } </a:t>
            </a:r>
          </a:p>
          <a:p>
            <a:pPr>
              <a:defRPr sz="2700">
                <a:solidFill>
                  <a:srgbClr val="4E9192"/>
                </a:solidFill>
                <a:latin typeface="Monaco"/>
                <a:ea typeface="Monaco"/>
                <a:cs typeface="Monaco"/>
                <a:sym typeface="Monaco"/>
              </a:defRPr>
            </a:pPr>
            <a:r>
              <a:t>.greentea</a:t>
            </a:r>
            <a:r>
              <a:rPr>
                <a:solidFill>
                  <a:srgbClr val="000000"/>
                </a:solidFill>
              </a:rPr>
              <a:t>   { </a:t>
            </a:r>
            <a:r>
              <a:rPr>
                <a:solidFill>
                  <a:srgbClr val="932192"/>
                </a:solidFill>
              </a:rPr>
              <a:t>color</a:t>
            </a:r>
            <a:r>
              <a:rPr>
                <a:solidFill>
                  <a:srgbClr val="000000"/>
                </a:solidFill>
              </a:rPr>
              <a:t>: </a:t>
            </a:r>
            <a:r>
              <a:rPr>
                <a:solidFill>
                  <a:srgbClr val="392DE7"/>
                </a:solidFill>
              </a:rPr>
              <a:t>green</a:t>
            </a:r>
            <a:r>
              <a:rPr>
                <a:solidFill>
                  <a:srgbClr val="000000"/>
                </a:solidFill>
              </a:rPr>
              <a:t>;  }</a:t>
            </a:r>
            <a:endParaRPr>
              <a:solidFill>
                <a:srgbClr val="000000"/>
              </a:solidFill>
            </a:endParaRPr>
          </a:p>
          <a:p>
            <a:pPr>
              <a:defRPr sz="2700">
                <a:solidFill>
                  <a:srgbClr val="4E9192"/>
                </a:solidFill>
                <a:latin typeface="Monaco"/>
                <a:ea typeface="Monaco"/>
                <a:cs typeface="Monaco"/>
                <a:sym typeface="Monaco"/>
              </a:defRPr>
            </a:pPr>
            <a:r>
              <a:t>p.greentea</a:t>
            </a:r>
            <a:r>
              <a:rPr>
                <a:solidFill>
                  <a:srgbClr val="000000"/>
                </a:solidFill>
              </a:rPr>
              <a:t>  { </a:t>
            </a:r>
            <a:r>
              <a:rPr>
                <a:solidFill>
                  <a:srgbClr val="932192"/>
                </a:solidFill>
              </a:rPr>
              <a:t>color</a:t>
            </a:r>
            <a:r>
              <a:rPr>
                <a:solidFill>
                  <a:srgbClr val="000000"/>
                </a:solidFill>
              </a:rPr>
              <a:t>: </a:t>
            </a:r>
            <a:r>
              <a:rPr>
                <a:solidFill>
                  <a:srgbClr val="392DE7"/>
                </a:solidFill>
              </a:rPr>
              <a:t>green</a:t>
            </a:r>
            <a:r>
              <a:rPr>
                <a:solidFill>
                  <a:srgbClr val="000000"/>
                </a:solidFill>
              </a:rPr>
              <a:t>;  } </a:t>
            </a:r>
            <a:endParaRPr>
              <a:solidFill>
                <a:srgbClr val="000000"/>
              </a:solidFill>
            </a:endParaRPr>
          </a:p>
          <a:p>
            <a:pPr>
              <a:defRPr sz="2700">
                <a:solidFill>
                  <a:srgbClr val="4E9192"/>
                </a:solidFill>
                <a:latin typeface="Monaco"/>
                <a:ea typeface="Monaco"/>
                <a:cs typeface="Monaco"/>
                <a:sym typeface="Monaco"/>
              </a:defRPr>
            </a:pPr>
            <a:r>
              <a:t>p.raspberry</a:t>
            </a:r>
            <a:r>
              <a:rPr>
                <a:solidFill>
                  <a:srgbClr val="000000"/>
                </a:solidFill>
              </a:rPr>
              <a:t> { </a:t>
            </a:r>
            <a:r>
              <a:rPr>
                <a:solidFill>
                  <a:srgbClr val="932192"/>
                </a:solidFill>
              </a:rPr>
              <a:t>color</a:t>
            </a:r>
            <a:r>
              <a:rPr>
                <a:solidFill>
                  <a:srgbClr val="000000"/>
                </a:solidFill>
              </a:rPr>
              <a:t>: </a:t>
            </a:r>
            <a:r>
              <a:rPr>
                <a:solidFill>
                  <a:srgbClr val="392DE7"/>
                </a:solidFill>
              </a:rPr>
              <a:t>blue</a:t>
            </a:r>
            <a:r>
              <a:rPr>
                <a:solidFill>
                  <a:srgbClr val="000000"/>
                </a:solidFill>
              </a:rPr>
              <a:t>;   } </a:t>
            </a:r>
            <a:endParaRPr>
              <a:solidFill>
                <a:srgbClr val="000000"/>
              </a:solidFill>
            </a:endParaRPr>
          </a:p>
          <a:p>
            <a:pPr>
              <a:defRPr sz="2700">
                <a:solidFill>
                  <a:srgbClr val="4E9192"/>
                </a:solidFill>
                <a:latin typeface="Monaco"/>
                <a:ea typeface="Monaco"/>
                <a:cs typeface="Monaco"/>
                <a:sym typeface="Monaco"/>
              </a:defRPr>
            </a:pPr>
            <a:r>
              <a:t>p.blueberry</a:t>
            </a:r>
            <a:r>
              <a:rPr>
                <a:solidFill>
                  <a:srgbClr val="000000"/>
                </a:solidFill>
              </a:rPr>
              <a:t> { </a:t>
            </a:r>
            <a:r>
              <a:rPr>
                <a:solidFill>
                  <a:srgbClr val="932192"/>
                </a:solidFill>
              </a:rPr>
              <a:t>color</a:t>
            </a:r>
            <a:r>
              <a:rPr>
                <a:solidFill>
                  <a:srgbClr val="000000"/>
                </a:solidFill>
              </a:rPr>
              <a:t>: </a:t>
            </a:r>
            <a:r>
              <a:rPr>
                <a:solidFill>
                  <a:srgbClr val="392DE7"/>
                </a:solidFill>
              </a:rPr>
              <a:t>purple</a:t>
            </a:r>
            <a:r>
              <a:rPr>
                <a:solidFill>
                  <a:srgbClr val="000000"/>
                </a:solidFill>
              </a:rPr>
              <a:t>; }</a:t>
            </a:r>
          </a:p>
        </p:txBody>
      </p:sp>
      <p:sp>
        <p:nvSpPr>
          <p:cNvPr id="290" name="Line"/>
          <p:cNvSpPr/>
          <p:nvPr/>
        </p:nvSpPr>
        <p:spPr>
          <a:xfrm flipV="1">
            <a:off x="4242318" y="4348065"/>
            <a:ext cx="503854" cy="1306287"/>
          </a:xfrm>
          <a:prstGeom prst="line">
            <a:avLst/>
          </a:prstGeom>
          <a:ln w="25400">
            <a:solidFill>
              <a:srgbClr val="000000"/>
            </a:solidFill>
            <a:miter lim="400000"/>
            <a:headEnd type="stealth"/>
          </a:ln>
        </p:spPr>
        <p:txBody>
          <a:bodyPr lIns="0" tIns="0" rIns="0" bIns="0"/>
          <a:lstStyle/>
          <a:p>
            <a:pPr/>
          </a:p>
        </p:txBody>
      </p:sp>
      <p:sp>
        <p:nvSpPr>
          <p:cNvPr id="291" name="2- Inheritance Match"/>
          <p:cNvSpPr txBox="1"/>
          <p:nvPr/>
        </p:nvSpPr>
        <p:spPr>
          <a:xfrm>
            <a:off x="11031140" y="4214812"/>
            <a:ext cx="5607845" cy="750095"/>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71437" tIns="71437" rIns="71437" bIns="71437"/>
          <a:lstStyle>
            <a:lvl1pPr defTabSz="821531">
              <a:spcBef>
                <a:spcPts val="6700"/>
              </a:spcBef>
              <a:defRPr sz="3600">
                <a:latin typeface="+mj-lt"/>
                <a:ea typeface="+mj-ea"/>
                <a:cs typeface="+mj-cs"/>
                <a:sym typeface="Helvetica Neue"/>
              </a:defRPr>
            </a:lvl1pPr>
          </a:lstStyle>
          <a:p>
            <a:pPr/>
            <a:r>
              <a:t>2- Inheritance Match</a:t>
            </a:r>
          </a:p>
        </p:txBody>
      </p:sp>
      <p:sp>
        <p:nvSpPr>
          <p:cNvPr id="292" name="3- Default Match"/>
          <p:cNvSpPr txBox="1"/>
          <p:nvPr/>
        </p:nvSpPr>
        <p:spPr>
          <a:xfrm>
            <a:off x="15692437" y="7125890"/>
            <a:ext cx="5607845" cy="750095"/>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71437" tIns="71437" rIns="71437" bIns="71437"/>
          <a:lstStyle>
            <a:lvl1pPr defTabSz="821531">
              <a:spcBef>
                <a:spcPts val="6700"/>
              </a:spcBef>
              <a:defRPr sz="3600">
                <a:latin typeface="+mj-lt"/>
                <a:ea typeface="+mj-ea"/>
                <a:cs typeface="+mj-cs"/>
                <a:sym typeface="Helvetica Neue"/>
              </a:defRPr>
            </a:lvl1pPr>
          </a:lstStyle>
          <a:p>
            <a:pPr/>
            <a:r>
              <a:t>3- Default Match</a:t>
            </a:r>
          </a:p>
        </p:txBody>
      </p:sp>
      <p:sp>
        <p:nvSpPr>
          <p:cNvPr id="293" name="4- Most Specific Match"/>
          <p:cNvSpPr txBox="1"/>
          <p:nvPr/>
        </p:nvSpPr>
        <p:spPr>
          <a:xfrm>
            <a:off x="15692437" y="9322593"/>
            <a:ext cx="5607845" cy="750095"/>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71437" tIns="71437" rIns="71437" bIns="71437"/>
          <a:lstStyle>
            <a:lvl1pPr defTabSz="821531">
              <a:spcBef>
                <a:spcPts val="6700"/>
              </a:spcBef>
              <a:defRPr sz="3600">
                <a:latin typeface="+mj-lt"/>
                <a:ea typeface="+mj-ea"/>
                <a:cs typeface="+mj-cs"/>
                <a:sym typeface="Helvetica Neue"/>
              </a:defRPr>
            </a:lvl1pPr>
          </a:lstStyle>
          <a:p>
            <a:pPr/>
            <a:r>
              <a:t>4- Most Specific Match</a:t>
            </a:r>
          </a:p>
        </p:txBody>
      </p:sp>
      <p:sp>
        <p:nvSpPr>
          <p:cNvPr id="294" name="?"/>
          <p:cNvSpPr txBox="1"/>
          <p:nvPr/>
        </p:nvSpPr>
        <p:spPr>
          <a:xfrm>
            <a:off x="15692437" y="11697890"/>
            <a:ext cx="5607845" cy="750095"/>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71437" tIns="71437" rIns="71437" bIns="71437"/>
          <a:lstStyle>
            <a:lvl1pPr defTabSz="821531">
              <a:spcBef>
                <a:spcPts val="6700"/>
              </a:spcBef>
              <a:defRPr sz="3600">
                <a:latin typeface="+mj-lt"/>
                <a:ea typeface="+mj-ea"/>
                <a:cs typeface="+mj-cs"/>
                <a:sym typeface="Helvetica Neue"/>
              </a:defRPr>
            </a:lvl1pPr>
          </a:lstStyle>
          <a:p>
            <a:pPr/>
            <a:r>
              <a:t>?</a:t>
            </a:r>
          </a:p>
        </p:txBody>
      </p:sp>
      <p:sp>
        <p:nvSpPr>
          <p:cNvPr id="295" name="&lt;p&gt;…"/>
          <p:cNvSpPr txBox="1"/>
          <p:nvPr/>
        </p:nvSpPr>
        <p:spPr>
          <a:xfrm>
            <a:off x="3155156" y="5443140"/>
            <a:ext cx="12221342" cy="7112001"/>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wrap="none" lIns="71437" tIns="71437" rIns="71437" bIns="71437" anchor="b">
            <a:spAutoFit/>
          </a:bodyPr>
          <a:lstStyle/>
          <a:p>
            <a:pPr>
              <a:defRPr sz="3000">
                <a:latin typeface="Monaco"/>
                <a:ea typeface="Monaco"/>
                <a:cs typeface="Monaco"/>
                <a:sym typeface="Monaco"/>
              </a:defRPr>
            </a:pPr>
            <a:r>
              <a:t>  </a:t>
            </a:r>
            <a:r>
              <a:rPr>
                <a:solidFill>
                  <a:srgbClr val="009193"/>
                </a:solidFill>
              </a:rPr>
              <a:t>&lt;</a:t>
            </a:r>
            <a:r>
              <a:rPr>
                <a:solidFill>
                  <a:srgbClr val="4E9192"/>
                </a:solidFill>
              </a:rPr>
              <a:t>p</a:t>
            </a:r>
            <a:r>
              <a:rPr>
                <a:solidFill>
                  <a:srgbClr val="009193"/>
                </a:solidFill>
              </a:rPr>
              <a:t>&gt;</a:t>
            </a:r>
            <a:r>
              <a:t> </a:t>
            </a:r>
          </a:p>
          <a:p>
            <a:pPr>
              <a:defRPr sz="3000">
                <a:latin typeface="Monaco"/>
                <a:ea typeface="Monaco"/>
                <a:cs typeface="Monaco"/>
                <a:sym typeface="Monaco"/>
              </a:defRPr>
            </a:pPr>
            <a:r>
              <a:t>    My Normal Tea </a:t>
            </a:r>
            <a:r>
              <a:rPr>
                <a:solidFill>
                  <a:srgbClr val="009193"/>
                </a:solidFill>
              </a:rPr>
              <a:t>&lt;</a:t>
            </a:r>
            <a:r>
              <a:rPr>
                <a:solidFill>
                  <a:srgbClr val="4E9192"/>
                </a:solidFill>
              </a:rPr>
              <a:t>br</a:t>
            </a:r>
            <a:r>
              <a:rPr>
                <a:solidFill>
                  <a:srgbClr val="009193"/>
                </a:solidFill>
              </a:rPr>
              <a:t>&gt;</a:t>
            </a:r>
          </a:p>
          <a:p>
            <a:pPr>
              <a:defRPr sz="3000">
                <a:latin typeface="Monaco"/>
                <a:ea typeface="Monaco"/>
                <a:cs typeface="Monaco"/>
                <a:sym typeface="Monaco"/>
              </a:defRPr>
            </a:pPr>
            <a:r>
              <a:t>    Customers say they </a:t>
            </a:r>
            <a:r>
              <a:rPr>
                <a:solidFill>
                  <a:srgbClr val="009193"/>
                </a:solidFill>
              </a:rPr>
              <a:t>&lt;</a:t>
            </a:r>
            <a:r>
              <a:rPr>
                <a:solidFill>
                  <a:srgbClr val="4E9192"/>
                </a:solidFill>
              </a:rPr>
              <a:t>q</a:t>
            </a:r>
            <a:r>
              <a:rPr>
                <a:solidFill>
                  <a:srgbClr val="009193"/>
                </a:solidFill>
              </a:rPr>
              <a:t>&gt;</a:t>
            </a:r>
            <a:r>
              <a:t>really like</a:t>
            </a:r>
            <a:r>
              <a:rPr>
                <a:solidFill>
                  <a:srgbClr val="009193"/>
                </a:solidFill>
              </a:rPr>
              <a:t>&lt;/</a:t>
            </a:r>
            <a:r>
              <a:rPr>
                <a:solidFill>
                  <a:srgbClr val="4E9192"/>
                </a:solidFill>
              </a:rPr>
              <a:t>q</a:t>
            </a:r>
            <a:r>
              <a:rPr>
                <a:solidFill>
                  <a:srgbClr val="009193"/>
                </a:solidFill>
              </a:rPr>
              <a:t>&gt;</a:t>
            </a:r>
            <a:r>
              <a:t> this one!</a:t>
            </a:r>
          </a:p>
          <a:p>
            <a:pPr>
              <a:defRPr sz="3000">
                <a:latin typeface="Monaco"/>
                <a:ea typeface="Monaco"/>
                <a:cs typeface="Monaco"/>
                <a:sym typeface="Monaco"/>
              </a:defRPr>
            </a:pPr>
            <a:r>
              <a:t>  </a:t>
            </a:r>
            <a:r>
              <a:rPr>
                <a:solidFill>
                  <a:srgbClr val="009193"/>
                </a:solidFill>
              </a:rPr>
              <a:t>&lt;/</a:t>
            </a:r>
            <a:r>
              <a:rPr>
                <a:solidFill>
                  <a:srgbClr val="4E9192"/>
                </a:solidFill>
              </a:rPr>
              <a:t>p</a:t>
            </a:r>
            <a:r>
              <a:rPr>
                <a:solidFill>
                  <a:srgbClr val="009193"/>
                </a:solidFill>
              </a:rPr>
              <a:t>&gt;</a:t>
            </a:r>
          </a:p>
          <a:p>
            <a:pPr>
              <a:defRPr sz="3000">
                <a:solidFill>
                  <a:srgbClr val="4E9192"/>
                </a:solidFill>
                <a:latin typeface="Monaco"/>
                <a:ea typeface="Monaco"/>
                <a:cs typeface="Monaco"/>
                <a:sym typeface="Monaco"/>
              </a:defRPr>
            </a:pPr>
            <a:r>
              <a:rPr>
                <a:solidFill>
                  <a:srgbClr val="000000"/>
                </a:solidFill>
              </a:rPr>
              <a:t>  </a:t>
            </a:r>
            <a:r>
              <a:rPr>
                <a:solidFill>
                  <a:srgbClr val="009193"/>
                </a:solidFill>
              </a:rPr>
              <a:t>&lt;</a:t>
            </a:r>
            <a:r>
              <a:t>blockquote</a:t>
            </a:r>
            <a:r>
              <a:rPr>
                <a:solidFill>
                  <a:srgbClr val="009193"/>
                </a:solidFill>
              </a:rPr>
              <a:t>&gt;</a:t>
            </a:r>
            <a:endParaRPr>
              <a:solidFill>
                <a:srgbClr val="000000"/>
              </a:solidFill>
            </a:endParaRPr>
          </a:p>
          <a:p>
            <a:pPr>
              <a:defRPr sz="3000">
                <a:latin typeface="Monaco"/>
                <a:ea typeface="Monaco"/>
                <a:cs typeface="Monaco"/>
                <a:sym typeface="Monaco"/>
              </a:defRPr>
            </a:pPr>
            <a:r>
              <a:t>    All of the best teas</a:t>
            </a:r>
          </a:p>
          <a:p>
            <a:pPr>
              <a:defRPr sz="3000">
                <a:solidFill>
                  <a:srgbClr val="4E9192"/>
                </a:solidFill>
                <a:latin typeface="Monaco"/>
                <a:ea typeface="Monaco"/>
                <a:cs typeface="Monaco"/>
                <a:sym typeface="Monaco"/>
              </a:defRPr>
            </a:pPr>
            <a:r>
              <a:rPr>
                <a:solidFill>
                  <a:srgbClr val="000000"/>
                </a:solidFill>
              </a:rPr>
              <a:t>  </a:t>
            </a:r>
            <a:r>
              <a:rPr>
                <a:solidFill>
                  <a:srgbClr val="009193"/>
                </a:solidFill>
              </a:rPr>
              <a:t>&lt;/</a:t>
            </a:r>
            <a:r>
              <a:t>blockquote</a:t>
            </a:r>
            <a:r>
              <a:rPr>
                <a:solidFill>
                  <a:srgbClr val="009193"/>
                </a:solidFill>
              </a:rPr>
              <a:t>&gt;</a:t>
            </a:r>
            <a:endParaRPr>
              <a:solidFill>
                <a:srgbClr val="000000"/>
              </a:solidFill>
            </a:endParaRPr>
          </a:p>
          <a:p>
            <a:pPr>
              <a:defRPr sz="3000">
                <a:solidFill>
                  <a:srgbClr val="3933FF"/>
                </a:solidFill>
                <a:latin typeface="Monaco"/>
                <a:ea typeface="Monaco"/>
                <a:cs typeface="Monaco"/>
                <a:sym typeface="Monaco"/>
              </a:defRPr>
            </a:pPr>
            <a:r>
              <a:rPr>
                <a:solidFill>
                  <a:srgbClr val="000000"/>
                </a:solidFill>
              </a:rPr>
              <a:t>  </a:t>
            </a:r>
            <a:r>
              <a:rPr>
                <a:solidFill>
                  <a:srgbClr val="009193"/>
                </a:solidFill>
              </a:rPr>
              <a:t>&lt;</a:t>
            </a:r>
            <a:r>
              <a:rPr>
                <a:solidFill>
                  <a:srgbClr val="4E9192"/>
                </a:solidFill>
              </a:rPr>
              <a:t>p</a:t>
            </a:r>
            <a:r>
              <a:rPr>
                <a:solidFill>
                  <a:srgbClr val="000000"/>
                </a:solidFill>
              </a:rPr>
              <a:t> </a:t>
            </a:r>
            <a:r>
              <a:rPr>
                <a:solidFill>
                  <a:srgbClr val="932192"/>
                </a:solidFill>
              </a:rPr>
              <a:t>class</a:t>
            </a:r>
            <a:r>
              <a:rPr>
                <a:solidFill>
                  <a:srgbClr val="000000"/>
                </a:solidFill>
              </a:rPr>
              <a:t>=</a:t>
            </a:r>
            <a:r>
              <a:t>"greentea"</a:t>
            </a:r>
            <a:r>
              <a:rPr>
                <a:solidFill>
                  <a:srgbClr val="009193"/>
                </a:solidFill>
              </a:rPr>
              <a:t>&gt;</a:t>
            </a:r>
            <a:endParaRPr>
              <a:solidFill>
                <a:srgbClr val="000000"/>
              </a:solidFill>
            </a:endParaRPr>
          </a:p>
          <a:p>
            <a:pPr>
              <a:defRPr sz="3000">
                <a:latin typeface="Monaco"/>
                <a:ea typeface="Monaco"/>
                <a:cs typeface="Monaco"/>
                <a:sym typeface="Monaco"/>
              </a:defRPr>
            </a:pPr>
            <a:r>
              <a:t>    My Green Tea</a:t>
            </a:r>
          </a:p>
          <a:p>
            <a:pPr>
              <a:defRPr sz="3000">
                <a:latin typeface="Monaco"/>
                <a:ea typeface="Monaco"/>
                <a:cs typeface="Monaco"/>
                <a:sym typeface="Monaco"/>
              </a:defRPr>
            </a:pPr>
            <a:r>
              <a:t>  </a:t>
            </a:r>
            <a:r>
              <a:rPr>
                <a:solidFill>
                  <a:srgbClr val="009193"/>
                </a:solidFill>
              </a:rPr>
              <a:t>&lt;/</a:t>
            </a:r>
            <a:r>
              <a:rPr>
                <a:solidFill>
                  <a:srgbClr val="4E9192"/>
                </a:solidFill>
              </a:rPr>
              <a:t>p</a:t>
            </a:r>
            <a:r>
              <a:rPr>
                <a:solidFill>
                  <a:srgbClr val="009193"/>
                </a:solidFill>
              </a:rPr>
              <a:t>&gt;</a:t>
            </a:r>
          </a:p>
          <a:p>
            <a:pPr>
              <a:defRPr sz="3000">
                <a:solidFill>
                  <a:srgbClr val="3933FF"/>
                </a:solidFill>
                <a:latin typeface="Monaco"/>
                <a:ea typeface="Monaco"/>
                <a:cs typeface="Monaco"/>
                <a:sym typeface="Monaco"/>
              </a:defRPr>
            </a:pPr>
            <a:r>
              <a:rPr>
                <a:solidFill>
                  <a:srgbClr val="000000"/>
                </a:solidFill>
              </a:rPr>
              <a:t>  </a:t>
            </a:r>
            <a:r>
              <a:rPr>
                <a:solidFill>
                  <a:srgbClr val="009193"/>
                </a:solidFill>
              </a:rPr>
              <a:t>&lt;</a:t>
            </a:r>
            <a:r>
              <a:rPr>
                <a:solidFill>
                  <a:srgbClr val="4E9192"/>
                </a:solidFill>
              </a:rPr>
              <a:t>p</a:t>
            </a:r>
            <a:r>
              <a:rPr>
                <a:solidFill>
                  <a:srgbClr val="000000"/>
                </a:solidFill>
              </a:rPr>
              <a:t> </a:t>
            </a:r>
            <a:r>
              <a:rPr>
                <a:solidFill>
                  <a:srgbClr val="932192"/>
                </a:solidFill>
              </a:rPr>
              <a:t>class</a:t>
            </a:r>
            <a:r>
              <a:rPr>
                <a:solidFill>
                  <a:srgbClr val="000000"/>
                </a:solidFill>
              </a:rPr>
              <a:t>=</a:t>
            </a:r>
            <a:r>
              <a:t>"greentea blueberry"</a:t>
            </a:r>
            <a:r>
              <a:rPr>
                <a:solidFill>
                  <a:srgbClr val="009193"/>
                </a:solidFill>
              </a:rPr>
              <a:t>&gt;</a:t>
            </a:r>
            <a:endParaRPr>
              <a:solidFill>
                <a:srgbClr val="000000"/>
              </a:solidFill>
            </a:endParaRPr>
          </a:p>
          <a:p>
            <a:pPr>
              <a:defRPr sz="3000">
                <a:latin typeface="Monaco"/>
                <a:ea typeface="Monaco"/>
                <a:cs typeface="Monaco"/>
                <a:sym typeface="Monaco"/>
              </a:defRPr>
            </a:pPr>
            <a:r>
              <a:t>    My Mixed Tea - what colour is it?</a:t>
            </a:r>
          </a:p>
          <a:p>
            <a:pPr>
              <a:defRPr sz="3000">
                <a:latin typeface="Monaco"/>
                <a:ea typeface="Monaco"/>
                <a:cs typeface="Monaco"/>
                <a:sym typeface="Monaco"/>
              </a:defRPr>
            </a:pPr>
            <a:r>
              <a:t>  </a:t>
            </a:r>
            <a:r>
              <a:rPr>
                <a:solidFill>
                  <a:srgbClr val="009193"/>
                </a:solidFill>
              </a:rPr>
              <a:t>&lt;/</a:t>
            </a:r>
            <a:r>
              <a:rPr>
                <a:solidFill>
                  <a:srgbClr val="4E9192"/>
                </a:solidFill>
              </a:rPr>
              <a:t>p</a:t>
            </a:r>
            <a:r>
              <a:rPr>
                <a:solidFill>
                  <a:srgbClr val="009193"/>
                </a:solidFill>
              </a:rPr>
              <a:t>&gt;</a:t>
            </a:r>
          </a:p>
        </p:txBody>
      </p:sp>
      <p:sp>
        <p:nvSpPr>
          <p:cNvPr id="296" name="Line"/>
          <p:cNvSpPr/>
          <p:nvPr/>
        </p:nvSpPr>
        <p:spPr>
          <a:xfrm flipV="1">
            <a:off x="9280849" y="5038529"/>
            <a:ext cx="2313992" cy="1604868"/>
          </a:xfrm>
          <a:prstGeom prst="line">
            <a:avLst/>
          </a:prstGeom>
          <a:ln w="25400">
            <a:solidFill>
              <a:srgbClr val="000000"/>
            </a:solidFill>
            <a:miter lim="400000"/>
            <a:headEnd type="stealth"/>
          </a:ln>
        </p:spPr>
        <p:txBody>
          <a:bodyPr lIns="0" tIns="0" rIns="0" bIns="0"/>
          <a:lstStyle/>
          <a:p>
            <a:pPr/>
          </a:p>
        </p:txBody>
      </p:sp>
      <p:sp>
        <p:nvSpPr>
          <p:cNvPr id="297" name="Line"/>
          <p:cNvSpPr/>
          <p:nvPr/>
        </p:nvSpPr>
        <p:spPr>
          <a:xfrm flipV="1">
            <a:off x="6614484" y="7576459"/>
            <a:ext cx="9011182" cy="494981"/>
          </a:xfrm>
          <a:prstGeom prst="line">
            <a:avLst/>
          </a:prstGeom>
          <a:ln w="25400">
            <a:solidFill>
              <a:srgbClr val="000000"/>
            </a:solidFill>
            <a:miter lim="400000"/>
            <a:headEnd type="stealth"/>
          </a:ln>
        </p:spPr>
        <p:txBody>
          <a:bodyPr lIns="0" tIns="0" rIns="0" bIns="0"/>
          <a:lstStyle/>
          <a:p>
            <a:pPr/>
          </a:p>
        </p:txBody>
      </p:sp>
      <p:sp>
        <p:nvSpPr>
          <p:cNvPr id="298" name="Line"/>
          <p:cNvSpPr/>
          <p:nvPr/>
        </p:nvSpPr>
        <p:spPr>
          <a:xfrm>
            <a:off x="8436750" y="9778489"/>
            <a:ext cx="7058288" cy="1"/>
          </a:xfrm>
          <a:prstGeom prst="line">
            <a:avLst/>
          </a:prstGeom>
          <a:ln w="25400">
            <a:solidFill>
              <a:srgbClr val="000000"/>
            </a:solidFill>
            <a:miter lim="400000"/>
            <a:headEnd type="stealth"/>
          </a:ln>
        </p:spPr>
        <p:txBody>
          <a:bodyPr lIns="0" tIns="0" rIns="0" bIns="0"/>
          <a:lstStyle/>
          <a:p>
            <a:pPr/>
          </a:p>
        </p:txBody>
      </p:sp>
      <p:sp>
        <p:nvSpPr>
          <p:cNvPr id="299" name="Line"/>
          <p:cNvSpPr/>
          <p:nvPr/>
        </p:nvSpPr>
        <p:spPr>
          <a:xfrm>
            <a:off x="10941843" y="11162109"/>
            <a:ext cx="4609177" cy="762414"/>
          </a:xfrm>
          <a:prstGeom prst="line">
            <a:avLst/>
          </a:prstGeom>
          <a:ln w="25400">
            <a:solidFill>
              <a:srgbClr val="000000"/>
            </a:solidFill>
            <a:miter lim="400000"/>
            <a:headEnd type="stealth"/>
          </a:ln>
        </p:spPr>
        <p:txBody>
          <a:bodyPr lIns="0" tIns="0" rIns="0" bIns="0"/>
          <a:lstStyle/>
          <a:p>
            <a:pPr/>
          </a:p>
        </p:txBody>
      </p:sp>
      <p:pic>
        <p:nvPicPr>
          <p:cNvPr id="300" name="Screen Shot 2018-01-31 at 08.07.02.png" descr="Screen Shot 2018-01-31 at 08.07.02.png"/>
          <p:cNvPicPr>
            <a:picLocks noChangeAspect="1"/>
          </p:cNvPicPr>
          <p:nvPr/>
        </p:nvPicPr>
        <p:blipFill>
          <a:blip r:embed="rId2">
            <a:extLst/>
          </a:blip>
          <a:stretch>
            <a:fillRect/>
          </a:stretch>
        </p:blipFill>
        <p:spPr>
          <a:xfrm>
            <a:off x="17174120" y="2889894"/>
            <a:ext cx="6690841" cy="3526413"/>
          </a:xfrm>
          <a:prstGeom prst="rect">
            <a:avLst/>
          </a:prstGeom>
          <a:ln w="12700">
            <a:solidFill>
              <a:srgbClr val="000000"/>
            </a:solidFill>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Ordering Match"/>
          <p:cNvSpPr txBox="1"/>
          <p:nvPr>
            <p:ph type="title"/>
          </p:nvPr>
        </p:nvSpPr>
        <p:spPr>
          <a:xfrm>
            <a:off x="3567724" y="464343"/>
            <a:ext cx="16680657" cy="1964532"/>
          </a:xfrm>
          <a:prstGeom prst="rect">
            <a:avLst/>
          </a:prstGeom>
        </p:spPr>
        <p:txBody>
          <a:bodyPr/>
          <a:lstStyle/>
          <a:p>
            <a:pPr/>
            <a:r>
              <a:t>Ordering Match</a:t>
            </a:r>
          </a:p>
        </p:txBody>
      </p:sp>
      <p:sp>
        <p:nvSpPr>
          <p:cNvPr id="303" name="Element belongs to two classes: greentea and blueberry.…"/>
          <p:cNvSpPr txBox="1"/>
          <p:nvPr>
            <p:ph type="body" idx="1"/>
          </p:nvPr>
        </p:nvSpPr>
        <p:spPr>
          <a:xfrm>
            <a:off x="528319" y="3107658"/>
            <a:ext cx="13560424" cy="10451063"/>
          </a:xfrm>
          <a:prstGeom prst="rect">
            <a:avLst/>
          </a:prstGeom>
        </p:spPr>
        <p:txBody>
          <a:bodyPr/>
          <a:lstStyle/>
          <a:p>
            <a:pPr marL="369276" indent="-369276">
              <a:spcBef>
                <a:spcPts val="2900"/>
              </a:spcBef>
              <a:defRPr sz="4300"/>
            </a:pPr>
            <a:r>
              <a:t>Element belongs to two classes: greentea and blueberry. </a:t>
            </a:r>
          </a:p>
          <a:p>
            <a:pPr lvl="1">
              <a:spcBef>
                <a:spcPts val="2900"/>
              </a:spcBef>
              <a:defRPr sz="4300"/>
            </a:pPr>
            <a:r>
              <a:t>p.greentea and p.blueberry all select the element, and are of equal specificity. </a:t>
            </a:r>
          </a:p>
          <a:p>
            <a:pPr marL="369276" indent="-369276">
              <a:spcBef>
                <a:spcPts val="2900"/>
              </a:spcBef>
              <a:defRPr sz="4300"/>
            </a:pPr>
            <a:r>
              <a:t>Which colour selected? </a:t>
            </a:r>
          </a:p>
          <a:p>
            <a:pPr lvl="1">
              <a:spcBef>
                <a:spcPts val="2900"/>
              </a:spcBef>
              <a:defRPr sz="4300"/>
            </a:pPr>
            <a:r>
              <a:t>The one that is listed </a:t>
            </a:r>
            <a:r>
              <a:rPr b="1"/>
              <a:t>last</a:t>
            </a:r>
            <a:r>
              <a:t> in the CSS file. </a:t>
            </a:r>
          </a:p>
          <a:p>
            <a:pPr marL="0" indent="0">
              <a:spcBef>
                <a:spcPts val="2900"/>
              </a:spcBef>
              <a:buSzTx/>
              <a:buNone/>
              <a:defRPr sz="4300"/>
            </a:pPr>
            <a:r>
              <a:t>5: </a:t>
            </a:r>
            <a:r>
              <a:rPr i="1"/>
              <a:t>Ordering Match:</a:t>
            </a:r>
            <a:r>
              <a:t> - If you can’t resolve a conflict because two selectors are equally specific</a:t>
            </a:r>
          </a:p>
          <a:p>
            <a:pPr lvl="1">
              <a:spcBef>
                <a:spcPts val="2900"/>
              </a:spcBef>
              <a:buSzPct val="125000"/>
              <a:defRPr sz="4300"/>
            </a:pPr>
            <a:r>
              <a:t>use the ordering of the rules in your style sheet file. That is, you use the rule listed last in the CSS file (nearest the bottom). And in this case, that would be the p.blueberry rule. </a:t>
            </a:r>
          </a:p>
        </p:txBody>
      </p:sp>
      <p:sp>
        <p:nvSpPr>
          <p:cNvPr id="304" name="Slide Number"/>
          <p:cNvSpPr txBox="1"/>
          <p:nvPr>
            <p:ph type="sldNum" sz="quarter" idx="2"/>
          </p:nvPr>
        </p:nvSpPr>
        <p:spPr>
          <a:xfrm>
            <a:off x="20300155" y="12930187"/>
            <a:ext cx="438770" cy="431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5" name="Rectangle"/>
          <p:cNvSpPr/>
          <p:nvPr/>
        </p:nvSpPr>
        <p:spPr>
          <a:xfrm>
            <a:off x="895984" y="8423706"/>
            <a:ext cx="5137305" cy="978212"/>
          </a:xfrm>
          <a:prstGeom prst="rect">
            <a:avLst/>
          </a:prstGeom>
          <a:ln w="25400">
            <a:solidFill>
              <a:srgbClr val="000000"/>
            </a:solidFill>
            <a:miter lim="400000"/>
          </a:ln>
        </p:spPr>
        <p:txBody>
          <a:bodyPr lIns="71437" tIns="71437" rIns="71437" bIns="71437" anchor="ctr"/>
          <a:lstStyle/>
          <a:p>
            <a:pPr algn="ctr" defTabSz="821531">
              <a:defRPr sz="5000">
                <a:latin typeface="+mn-lt"/>
                <a:ea typeface="+mn-ea"/>
                <a:cs typeface="+mn-cs"/>
                <a:sym typeface="Helvetica Neue Light"/>
              </a:defRPr>
            </a:pPr>
          </a:p>
        </p:txBody>
      </p:sp>
      <p:sp>
        <p:nvSpPr>
          <p:cNvPr id="306" name="&lt;p class=&quot;greentea blueberry&quot;&gt;…"/>
          <p:cNvSpPr txBox="1"/>
          <p:nvPr/>
        </p:nvSpPr>
        <p:spPr>
          <a:xfrm>
            <a:off x="14571016" y="5889569"/>
            <a:ext cx="9367691" cy="2256303"/>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71437" tIns="71437" rIns="71437" bIns="71437" anchor="b">
            <a:spAutoFit/>
          </a:bodyPr>
          <a:lstStyle/>
          <a:p>
            <a:pPr>
              <a:defRPr sz="3100">
                <a:latin typeface="Monaco"/>
                <a:ea typeface="Monaco"/>
                <a:cs typeface="Monaco"/>
                <a:sym typeface="Monaco"/>
              </a:defRPr>
            </a:pPr>
          </a:p>
          <a:p>
            <a:pPr>
              <a:defRPr sz="3100">
                <a:solidFill>
                  <a:srgbClr val="3933FF"/>
                </a:solidFill>
                <a:latin typeface="Monaco"/>
                <a:ea typeface="Monaco"/>
                <a:cs typeface="Monaco"/>
                <a:sym typeface="Monaco"/>
              </a:defRPr>
            </a:pPr>
            <a:r>
              <a:rPr>
                <a:solidFill>
                  <a:srgbClr val="000000"/>
                </a:solidFill>
              </a:rPr>
              <a:t>  </a:t>
            </a:r>
            <a:r>
              <a:rPr>
                <a:solidFill>
                  <a:srgbClr val="009193"/>
                </a:solidFill>
              </a:rPr>
              <a:t>&lt;</a:t>
            </a:r>
            <a:r>
              <a:rPr>
                <a:solidFill>
                  <a:srgbClr val="4E9192"/>
                </a:solidFill>
              </a:rPr>
              <a:t>p</a:t>
            </a:r>
            <a:r>
              <a:rPr>
                <a:solidFill>
                  <a:srgbClr val="000000"/>
                </a:solidFill>
              </a:rPr>
              <a:t> </a:t>
            </a:r>
            <a:r>
              <a:rPr>
                <a:solidFill>
                  <a:srgbClr val="932192"/>
                </a:solidFill>
              </a:rPr>
              <a:t>class</a:t>
            </a:r>
            <a:r>
              <a:rPr>
                <a:solidFill>
                  <a:srgbClr val="000000"/>
                </a:solidFill>
              </a:rPr>
              <a:t>=</a:t>
            </a:r>
            <a:r>
              <a:t>"greentea blueberry"</a:t>
            </a:r>
            <a:r>
              <a:rPr>
                <a:solidFill>
                  <a:srgbClr val="009193"/>
                </a:solidFill>
              </a:rPr>
              <a:t>&gt;</a:t>
            </a:r>
            <a:endParaRPr>
              <a:solidFill>
                <a:srgbClr val="000000"/>
              </a:solidFill>
            </a:endParaRPr>
          </a:p>
          <a:p>
            <a:pPr>
              <a:defRPr sz="3100">
                <a:latin typeface="Monaco"/>
                <a:ea typeface="Monaco"/>
                <a:cs typeface="Monaco"/>
                <a:sym typeface="Monaco"/>
              </a:defRPr>
            </a:pPr>
            <a:r>
              <a:t>    My Mixed Tea - what colour is it?</a:t>
            </a:r>
          </a:p>
          <a:p>
            <a:pPr>
              <a:defRPr sz="3100">
                <a:latin typeface="Monaco"/>
                <a:ea typeface="Monaco"/>
                <a:cs typeface="Monaco"/>
                <a:sym typeface="Monaco"/>
              </a:defRPr>
            </a:pPr>
            <a:r>
              <a:t>  </a:t>
            </a:r>
            <a:r>
              <a:rPr>
                <a:solidFill>
                  <a:srgbClr val="009193"/>
                </a:solidFill>
              </a:rPr>
              <a:t>&lt;/</a:t>
            </a:r>
            <a:r>
              <a:rPr>
                <a:solidFill>
                  <a:srgbClr val="4E9192"/>
                </a:solidFill>
              </a:rPr>
              <a:t>p</a:t>
            </a:r>
            <a:r>
              <a:rPr>
                <a:solidFill>
                  <a:srgbClr val="009193"/>
                </a:solidFill>
              </a:rPr>
              <a:t>&gt;</a:t>
            </a:r>
          </a:p>
        </p:txBody>
      </p:sp>
      <p:sp>
        <p:nvSpPr>
          <p:cNvPr id="307" name="p.greentea  { color: green;  }…"/>
          <p:cNvSpPr txBox="1"/>
          <p:nvPr/>
        </p:nvSpPr>
        <p:spPr>
          <a:xfrm>
            <a:off x="14571016" y="4453106"/>
            <a:ext cx="9367690" cy="1189503"/>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lIns="71437" tIns="71437" rIns="71437" bIns="71437" anchor="b">
            <a:spAutoFit/>
          </a:bodyPr>
          <a:lstStyle/>
          <a:p>
            <a:pPr>
              <a:defRPr sz="3100">
                <a:solidFill>
                  <a:srgbClr val="4E9192"/>
                </a:solidFill>
                <a:latin typeface="Monaco"/>
                <a:ea typeface="Monaco"/>
                <a:cs typeface="Monaco"/>
                <a:sym typeface="Monaco"/>
              </a:defRPr>
            </a:pPr>
            <a:r>
              <a:t>p.greentea</a:t>
            </a:r>
            <a:r>
              <a:rPr>
                <a:solidFill>
                  <a:srgbClr val="000000"/>
                </a:solidFill>
              </a:rPr>
              <a:t>  { </a:t>
            </a:r>
            <a:r>
              <a:rPr>
                <a:solidFill>
                  <a:srgbClr val="932192"/>
                </a:solidFill>
              </a:rPr>
              <a:t>color</a:t>
            </a:r>
            <a:r>
              <a:rPr>
                <a:solidFill>
                  <a:srgbClr val="000000"/>
                </a:solidFill>
              </a:rPr>
              <a:t>: </a:t>
            </a:r>
            <a:r>
              <a:rPr>
                <a:solidFill>
                  <a:srgbClr val="392DE7"/>
                </a:solidFill>
              </a:rPr>
              <a:t>green</a:t>
            </a:r>
            <a:r>
              <a:rPr>
                <a:solidFill>
                  <a:srgbClr val="000000"/>
                </a:solidFill>
              </a:rPr>
              <a:t>;  } </a:t>
            </a:r>
            <a:endParaRPr>
              <a:solidFill>
                <a:srgbClr val="000000"/>
              </a:solidFill>
            </a:endParaRPr>
          </a:p>
          <a:p>
            <a:pPr>
              <a:defRPr sz="3100">
                <a:solidFill>
                  <a:srgbClr val="4E9192"/>
                </a:solidFill>
                <a:latin typeface="Monaco"/>
                <a:ea typeface="Monaco"/>
                <a:cs typeface="Monaco"/>
                <a:sym typeface="Monaco"/>
              </a:defRPr>
            </a:pPr>
            <a:r>
              <a:t>p.blueberry</a:t>
            </a:r>
            <a:r>
              <a:rPr>
                <a:solidFill>
                  <a:srgbClr val="000000"/>
                </a:solidFill>
              </a:rPr>
              <a:t> { </a:t>
            </a:r>
            <a:r>
              <a:rPr>
                <a:solidFill>
                  <a:srgbClr val="932192"/>
                </a:solidFill>
              </a:rPr>
              <a:t>color</a:t>
            </a:r>
            <a:r>
              <a:rPr>
                <a:solidFill>
                  <a:srgbClr val="000000"/>
                </a:solidFill>
              </a:rPr>
              <a:t>: </a:t>
            </a:r>
            <a:r>
              <a:rPr>
                <a:solidFill>
                  <a:srgbClr val="392DE7"/>
                </a:solidFill>
              </a:rPr>
              <a:t>purple</a:t>
            </a:r>
            <a:r>
              <a:rPr>
                <a:solidFill>
                  <a:srgbClr val="000000"/>
                </a:solidFill>
              </a:rPr>
              <a:t>; }</a:t>
            </a:r>
          </a:p>
        </p:txBody>
      </p:sp>
      <p:pic>
        <p:nvPicPr>
          <p:cNvPr id="308" name="Screen Shot 2018-01-31 at 08.07.02.png" descr="Screen Shot 2018-01-31 at 08.07.02.png"/>
          <p:cNvPicPr>
            <a:picLocks noChangeAspect="1"/>
          </p:cNvPicPr>
          <p:nvPr/>
        </p:nvPicPr>
        <p:blipFill>
          <a:blip r:embed="rId2">
            <a:extLst/>
          </a:blip>
          <a:srcRect l="0" t="76535" r="0" b="0"/>
          <a:stretch>
            <a:fillRect/>
          </a:stretch>
        </p:blipFill>
        <p:spPr>
          <a:xfrm>
            <a:off x="14570943" y="8392832"/>
            <a:ext cx="9367691" cy="1158513"/>
          </a:xfrm>
          <a:prstGeom prst="rect">
            <a:avLst/>
          </a:prstGeom>
          <a:ln w="12700">
            <a:solidFill>
              <a:srgbClr val="000000"/>
            </a:solidFill>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0" name="Example"/>
          <p:cNvSpPr txBox="1"/>
          <p:nvPr>
            <p:ph type="title"/>
          </p:nvPr>
        </p:nvSpPr>
        <p:spPr>
          <a:prstGeom prst="rect">
            <a:avLst/>
          </a:prstGeom>
        </p:spPr>
        <p:txBody>
          <a:bodyPr/>
          <a:lstStyle/>
          <a:p>
            <a:pPr/>
            <a:r>
              <a:t>Example</a:t>
            </a:r>
          </a:p>
        </p:txBody>
      </p:sp>
      <p:sp>
        <p:nvSpPr>
          <p:cNvPr id="311" name="1- Explicit Match"/>
          <p:cNvSpPr txBox="1"/>
          <p:nvPr>
            <p:ph type="body" sz="quarter" idx="1"/>
          </p:nvPr>
        </p:nvSpPr>
        <p:spPr>
          <a:xfrm>
            <a:off x="4405312" y="3554015"/>
            <a:ext cx="5607845" cy="750095"/>
          </a:xfrm>
          <a:prstGeom prst="rect">
            <a:avLst/>
          </a:prstGeom>
          <a:ln>
            <a:solidFill>
              <a:srgbClr val="000000"/>
            </a:solidFill>
          </a:ln>
        </p:spPr>
        <p:txBody>
          <a:bodyPr/>
          <a:lstStyle>
            <a:lvl1pPr marL="0" indent="0">
              <a:buSzTx/>
              <a:buNone/>
            </a:lvl1pPr>
          </a:lstStyle>
          <a:p>
            <a:pPr/>
            <a:r>
              <a:t>1- Explicit Match</a:t>
            </a:r>
          </a:p>
        </p:txBody>
      </p:sp>
      <p:sp>
        <p:nvSpPr>
          <p:cNvPr id="312" name="Slide Number"/>
          <p:cNvSpPr txBox="1"/>
          <p:nvPr>
            <p:ph type="sldNum" sz="quarter" idx="2"/>
          </p:nvPr>
        </p:nvSpPr>
        <p:spPr>
          <a:xfrm>
            <a:off x="20300155" y="12930187"/>
            <a:ext cx="438770" cy="431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3" name="p           { color: black;  }…"/>
          <p:cNvSpPr txBox="1"/>
          <p:nvPr/>
        </p:nvSpPr>
        <p:spPr>
          <a:xfrm>
            <a:off x="14335125" y="1268015"/>
            <a:ext cx="6176746" cy="2375298"/>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wrap="none" lIns="71437" tIns="71437" rIns="71437" bIns="71437" anchor="b">
            <a:spAutoFit/>
          </a:bodyPr>
          <a:lstStyle/>
          <a:p>
            <a:pPr>
              <a:defRPr sz="2400">
                <a:latin typeface="Monaco"/>
                <a:ea typeface="Monaco"/>
                <a:cs typeface="Monaco"/>
                <a:sym typeface="Monaco"/>
              </a:defRPr>
            </a:pPr>
            <a:r>
              <a:rPr>
                <a:solidFill>
                  <a:srgbClr val="4E9192"/>
                </a:solidFill>
              </a:rPr>
              <a:t>p</a:t>
            </a:r>
            <a:r>
              <a:t>           { </a:t>
            </a:r>
            <a:r>
              <a:rPr>
                <a:solidFill>
                  <a:srgbClr val="932192"/>
                </a:solidFill>
              </a:rPr>
              <a:t>color</a:t>
            </a:r>
            <a:r>
              <a:t>: </a:t>
            </a:r>
            <a:r>
              <a:rPr>
                <a:solidFill>
                  <a:srgbClr val="392DE7"/>
                </a:solidFill>
              </a:rPr>
              <a:t>black</a:t>
            </a:r>
            <a:r>
              <a:t>;  } </a:t>
            </a:r>
          </a:p>
          <a:p>
            <a:pPr>
              <a:defRPr sz="2400">
                <a:solidFill>
                  <a:srgbClr val="4E9192"/>
                </a:solidFill>
                <a:latin typeface="Monaco"/>
                <a:ea typeface="Monaco"/>
                <a:cs typeface="Monaco"/>
                <a:sym typeface="Monaco"/>
              </a:defRPr>
            </a:pPr>
            <a:r>
              <a:t>.greentea</a:t>
            </a:r>
            <a:r>
              <a:rPr>
                <a:solidFill>
                  <a:srgbClr val="000000"/>
                </a:solidFill>
              </a:rPr>
              <a:t>   { </a:t>
            </a:r>
            <a:r>
              <a:rPr>
                <a:solidFill>
                  <a:srgbClr val="932192"/>
                </a:solidFill>
              </a:rPr>
              <a:t>color</a:t>
            </a:r>
            <a:r>
              <a:rPr>
                <a:solidFill>
                  <a:srgbClr val="000000"/>
                </a:solidFill>
              </a:rPr>
              <a:t>: </a:t>
            </a:r>
            <a:r>
              <a:rPr>
                <a:solidFill>
                  <a:srgbClr val="392DE7"/>
                </a:solidFill>
              </a:rPr>
              <a:t>green</a:t>
            </a:r>
            <a:r>
              <a:rPr>
                <a:solidFill>
                  <a:srgbClr val="000000"/>
                </a:solidFill>
              </a:rPr>
              <a:t>;  }</a:t>
            </a:r>
            <a:endParaRPr>
              <a:solidFill>
                <a:srgbClr val="000000"/>
              </a:solidFill>
            </a:endParaRPr>
          </a:p>
          <a:p>
            <a:pPr>
              <a:defRPr sz="2400">
                <a:solidFill>
                  <a:srgbClr val="4E9192"/>
                </a:solidFill>
                <a:latin typeface="Monaco"/>
                <a:ea typeface="Monaco"/>
                <a:cs typeface="Monaco"/>
                <a:sym typeface="Monaco"/>
              </a:defRPr>
            </a:pPr>
            <a:r>
              <a:t>p.greentea</a:t>
            </a:r>
            <a:r>
              <a:rPr>
                <a:solidFill>
                  <a:srgbClr val="000000"/>
                </a:solidFill>
              </a:rPr>
              <a:t>  { </a:t>
            </a:r>
            <a:r>
              <a:rPr>
                <a:solidFill>
                  <a:srgbClr val="932192"/>
                </a:solidFill>
              </a:rPr>
              <a:t>color</a:t>
            </a:r>
            <a:r>
              <a:rPr>
                <a:solidFill>
                  <a:srgbClr val="000000"/>
                </a:solidFill>
              </a:rPr>
              <a:t>: </a:t>
            </a:r>
            <a:r>
              <a:rPr>
                <a:solidFill>
                  <a:srgbClr val="392DE7"/>
                </a:solidFill>
              </a:rPr>
              <a:t>green</a:t>
            </a:r>
            <a:r>
              <a:rPr>
                <a:solidFill>
                  <a:srgbClr val="000000"/>
                </a:solidFill>
              </a:rPr>
              <a:t>;  } </a:t>
            </a:r>
            <a:endParaRPr>
              <a:solidFill>
                <a:srgbClr val="000000"/>
              </a:solidFill>
            </a:endParaRPr>
          </a:p>
          <a:p>
            <a:pPr>
              <a:defRPr sz="2400">
                <a:solidFill>
                  <a:srgbClr val="4E9192"/>
                </a:solidFill>
                <a:latin typeface="Monaco"/>
                <a:ea typeface="Monaco"/>
                <a:cs typeface="Monaco"/>
                <a:sym typeface="Monaco"/>
              </a:defRPr>
            </a:pPr>
            <a:r>
              <a:t>p.raspberry</a:t>
            </a:r>
            <a:r>
              <a:rPr>
                <a:solidFill>
                  <a:srgbClr val="000000"/>
                </a:solidFill>
              </a:rPr>
              <a:t> { </a:t>
            </a:r>
            <a:r>
              <a:rPr>
                <a:solidFill>
                  <a:srgbClr val="932192"/>
                </a:solidFill>
              </a:rPr>
              <a:t>color</a:t>
            </a:r>
            <a:r>
              <a:rPr>
                <a:solidFill>
                  <a:srgbClr val="000000"/>
                </a:solidFill>
              </a:rPr>
              <a:t>: </a:t>
            </a:r>
            <a:r>
              <a:rPr>
                <a:solidFill>
                  <a:srgbClr val="392DE7"/>
                </a:solidFill>
              </a:rPr>
              <a:t>blue</a:t>
            </a:r>
            <a:r>
              <a:rPr>
                <a:solidFill>
                  <a:srgbClr val="000000"/>
                </a:solidFill>
              </a:rPr>
              <a:t>;   } </a:t>
            </a:r>
            <a:endParaRPr>
              <a:solidFill>
                <a:srgbClr val="000000"/>
              </a:solidFill>
            </a:endParaRPr>
          </a:p>
          <a:p>
            <a:pPr>
              <a:defRPr sz="2400">
                <a:solidFill>
                  <a:srgbClr val="4E9192"/>
                </a:solidFill>
                <a:latin typeface="Monaco"/>
                <a:ea typeface="Monaco"/>
                <a:cs typeface="Monaco"/>
                <a:sym typeface="Monaco"/>
              </a:defRPr>
            </a:pPr>
            <a:r>
              <a:t>p.blueberry</a:t>
            </a:r>
            <a:r>
              <a:rPr>
                <a:solidFill>
                  <a:srgbClr val="000000"/>
                </a:solidFill>
              </a:rPr>
              <a:t> { </a:t>
            </a:r>
            <a:r>
              <a:rPr>
                <a:solidFill>
                  <a:srgbClr val="932192"/>
                </a:solidFill>
              </a:rPr>
              <a:t>color</a:t>
            </a:r>
            <a:r>
              <a:rPr>
                <a:solidFill>
                  <a:srgbClr val="000000"/>
                </a:solidFill>
              </a:rPr>
              <a:t>: </a:t>
            </a:r>
            <a:r>
              <a:rPr>
                <a:solidFill>
                  <a:srgbClr val="392DE7"/>
                </a:solidFill>
              </a:rPr>
              <a:t>purple</a:t>
            </a:r>
            <a:r>
              <a:rPr>
                <a:solidFill>
                  <a:srgbClr val="000000"/>
                </a:solidFill>
              </a:rPr>
              <a:t>; }</a:t>
            </a:r>
          </a:p>
        </p:txBody>
      </p:sp>
      <p:sp>
        <p:nvSpPr>
          <p:cNvPr id="314" name="Line"/>
          <p:cNvSpPr/>
          <p:nvPr/>
        </p:nvSpPr>
        <p:spPr>
          <a:xfrm flipV="1">
            <a:off x="4242318" y="4348065"/>
            <a:ext cx="503854" cy="1306287"/>
          </a:xfrm>
          <a:prstGeom prst="line">
            <a:avLst/>
          </a:prstGeom>
          <a:ln w="25400">
            <a:solidFill>
              <a:srgbClr val="000000"/>
            </a:solidFill>
            <a:miter lim="400000"/>
            <a:headEnd type="stealth"/>
          </a:ln>
        </p:spPr>
        <p:txBody>
          <a:bodyPr lIns="0" tIns="0" rIns="0" bIns="0"/>
          <a:lstStyle/>
          <a:p>
            <a:pPr/>
          </a:p>
        </p:txBody>
      </p:sp>
      <p:sp>
        <p:nvSpPr>
          <p:cNvPr id="315" name="2- Inheritance Match"/>
          <p:cNvSpPr txBox="1"/>
          <p:nvPr/>
        </p:nvSpPr>
        <p:spPr>
          <a:xfrm>
            <a:off x="11031140" y="4214812"/>
            <a:ext cx="5607845" cy="750095"/>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71437" tIns="71437" rIns="71437" bIns="71437"/>
          <a:lstStyle>
            <a:lvl1pPr defTabSz="821531">
              <a:spcBef>
                <a:spcPts val="6700"/>
              </a:spcBef>
              <a:defRPr sz="3600">
                <a:latin typeface="+mj-lt"/>
                <a:ea typeface="+mj-ea"/>
                <a:cs typeface="+mj-cs"/>
                <a:sym typeface="Helvetica Neue"/>
              </a:defRPr>
            </a:lvl1pPr>
          </a:lstStyle>
          <a:p>
            <a:pPr/>
            <a:r>
              <a:t>2- Inheritance Match</a:t>
            </a:r>
          </a:p>
        </p:txBody>
      </p:sp>
      <p:sp>
        <p:nvSpPr>
          <p:cNvPr id="316" name="3- Default Match"/>
          <p:cNvSpPr txBox="1"/>
          <p:nvPr/>
        </p:nvSpPr>
        <p:spPr>
          <a:xfrm>
            <a:off x="15692437" y="7125890"/>
            <a:ext cx="5607845" cy="750095"/>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71437" tIns="71437" rIns="71437" bIns="71437"/>
          <a:lstStyle>
            <a:lvl1pPr defTabSz="821531">
              <a:spcBef>
                <a:spcPts val="6700"/>
              </a:spcBef>
              <a:defRPr sz="3600">
                <a:latin typeface="+mj-lt"/>
                <a:ea typeface="+mj-ea"/>
                <a:cs typeface="+mj-cs"/>
                <a:sym typeface="Helvetica Neue"/>
              </a:defRPr>
            </a:lvl1pPr>
          </a:lstStyle>
          <a:p>
            <a:pPr/>
            <a:r>
              <a:t>3- Default Match</a:t>
            </a:r>
          </a:p>
        </p:txBody>
      </p:sp>
      <p:sp>
        <p:nvSpPr>
          <p:cNvPr id="317" name="4- Most Specific Match"/>
          <p:cNvSpPr txBox="1"/>
          <p:nvPr/>
        </p:nvSpPr>
        <p:spPr>
          <a:xfrm>
            <a:off x="15692437" y="9322593"/>
            <a:ext cx="5607845" cy="750095"/>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71437" tIns="71437" rIns="71437" bIns="71437"/>
          <a:lstStyle>
            <a:lvl1pPr defTabSz="821531">
              <a:spcBef>
                <a:spcPts val="6700"/>
              </a:spcBef>
              <a:defRPr sz="3600">
                <a:latin typeface="+mj-lt"/>
                <a:ea typeface="+mj-ea"/>
                <a:cs typeface="+mj-cs"/>
                <a:sym typeface="Helvetica Neue"/>
              </a:defRPr>
            </a:lvl1pPr>
          </a:lstStyle>
          <a:p>
            <a:pPr/>
            <a:r>
              <a:t>4- Most Specific Match</a:t>
            </a:r>
          </a:p>
        </p:txBody>
      </p:sp>
      <p:sp>
        <p:nvSpPr>
          <p:cNvPr id="318" name="5- Ordering Match"/>
          <p:cNvSpPr txBox="1"/>
          <p:nvPr/>
        </p:nvSpPr>
        <p:spPr>
          <a:xfrm>
            <a:off x="15692437" y="11697890"/>
            <a:ext cx="5607845" cy="750095"/>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71437" tIns="71437" rIns="71437" bIns="71437"/>
          <a:lstStyle>
            <a:lvl1pPr defTabSz="821531">
              <a:spcBef>
                <a:spcPts val="6700"/>
              </a:spcBef>
              <a:defRPr sz="3600">
                <a:latin typeface="+mj-lt"/>
                <a:ea typeface="+mj-ea"/>
                <a:cs typeface="+mj-cs"/>
                <a:sym typeface="Helvetica Neue"/>
              </a:defRPr>
            </a:lvl1pPr>
          </a:lstStyle>
          <a:p>
            <a:pPr/>
            <a:r>
              <a:t>5- Ordering Match</a:t>
            </a:r>
          </a:p>
        </p:txBody>
      </p:sp>
      <p:sp>
        <p:nvSpPr>
          <p:cNvPr id="319" name="&lt;p&gt;…"/>
          <p:cNvSpPr txBox="1"/>
          <p:nvPr/>
        </p:nvSpPr>
        <p:spPr>
          <a:xfrm>
            <a:off x="3155156" y="5443140"/>
            <a:ext cx="12221342" cy="7112001"/>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wrap="none" lIns="71437" tIns="71437" rIns="71437" bIns="71437" anchor="b">
            <a:spAutoFit/>
          </a:bodyPr>
          <a:lstStyle/>
          <a:p>
            <a:pPr>
              <a:defRPr sz="3000">
                <a:latin typeface="Monaco"/>
                <a:ea typeface="Monaco"/>
                <a:cs typeface="Monaco"/>
                <a:sym typeface="Monaco"/>
              </a:defRPr>
            </a:pPr>
            <a:r>
              <a:t>  </a:t>
            </a:r>
            <a:r>
              <a:rPr>
                <a:solidFill>
                  <a:srgbClr val="009193"/>
                </a:solidFill>
              </a:rPr>
              <a:t>&lt;</a:t>
            </a:r>
            <a:r>
              <a:rPr>
                <a:solidFill>
                  <a:srgbClr val="4E9192"/>
                </a:solidFill>
              </a:rPr>
              <a:t>p</a:t>
            </a:r>
            <a:r>
              <a:rPr>
                <a:solidFill>
                  <a:srgbClr val="009193"/>
                </a:solidFill>
              </a:rPr>
              <a:t>&gt;</a:t>
            </a:r>
            <a:r>
              <a:t> </a:t>
            </a:r>
          </a:p>
          <a:p>
            <a:pPr>
              <a:defRPr sz="3000">
                <a:latin typeface="Monaco"/>
                <a:ea typeface="Monaco"/>
                <a:cs typeface="Monaco"/>
                <a:sym typeface="Monaco"/>
              </a:defRPr>
            </a:pPr>
            <a:r>
              <a:t>    My Normal Tea </a:t>
            </a:r>
            <a:r>
              <a:rPr>
                <a:solidFill>
                  <a:srgbClr val="009193"/>
                </a:solidFill>
              </a:rPr>
              <a:t>&lt;</a:t>
            </a:r>
            <a:r>
              <a:rPr>
                <a:solidFill>
                  <a:srgbClr val="4E9192"/>
                </a:solidFill>
              </a:rPr>
              <a:t>br</a:t>
            </a:r>
            <a:r>
              <a:rPr>
                <a:solidFill>
                  <a:srgbClr val="009193"/>
                </a:solidFill>
              </a:rPr>
              <a:t>&gt;</a:t>
            </a:r>
          </a:p>
          <a:p>
            <a:pPr>
              <a:defRPr sz="3000">
                <a:latin typeface="Monaco"/>
                <a:ea typeface="Monaco"/>
                <a:cs typeface="Monaco"/>
                <a:sym typeface="Monaco"/>
              </a:defRPr>
            </a:pPr>
            <a:r>
              <a:t>    Customers say they </a:t>
            </a:r>
            <a:r>
              <a:rPr>
                <a:solidFill>
                  <a:srgbClr val="009193"/>
                </a:solidFill>
              </a:rPr>
              <a:t>&lt;</a:t>
            </a:r>
            <a:r>
              <a:rPr>
                <a:solidFill>
                  <a:srgbClr val="4E9192"/>
                </a:solidFill>
              </a:rPr>
              <a:t>q</a:t>
            </a:r>
            <a:r>
              <a:rPr>
                <a:solidFill>
                  <a:srgbClr val="009193"/>
                </a:solidFill>
              </a:rPr>
              <a:t>&gt;</a:t>
            </a:r>
            <a:r>
              <a:t>really like</a:t>
            </a:r>
            <a:r>
              <a:rPr>
                <a:solidFill>
                  <a:srgbClr val="009193"/>
                </a:solidFill>
              </a:rPr>
              <a:t>&lt;/</a:t>
            </a:r>
            <a:r>
              <a:rPr>
                <a:solidFill>
                  <a:srgbClr val="4E9192"/>
                </a:solidFill>
              </a:rPr>
              <a:t>q</a:t>
            </a:r>
            <a:r>
              <a:rPr>
                <a:solidFill>
                  <a:srgbClr val="009193"/>
                </a:solidFill>
              </a:rPr>
              <a:t>&gt;</a:t>
            </a:r>
            <a:r>
              <a:t> this one!</a:t>
            </a:r>
          </a:p>
          <a:p>
            <a:pPr>
              <a:defRPr sz="3000">
                <a:latin typeface="Monaco"/>
                <a:ea typeface="Monaco"/>
                <a:cs typeface="Monaco"/>
                <a:sym typeface="Monaco"/>
              </a:defRPr>
            </a:pPr>
            <a:r>
              <a:t>  </a:t>
            </a:r>
            <a:r>
              <a:rPr>
                <a:solidFill>
                  <a:srgbClr val="009193"/>
                </a:solidFill>
              </a:rPr>
              <a:t>&lt;/</a:t>
            </a:r>
            <a:r>
              <a:rPr>
                <a:solidFill>
                  <a:srgbClr val="4E9192"/>
                </a:solidFill>
              </a:rPr>
              <a:t>p</a:t>
            </a:r>
            <a:r>
              <a:rPr>
                <a:solidFill>
                  <a:srgbClr val="009193"/>
                </a:solidFill>
              </a:rPr>
              <a:t>&gt;</a:t>
            </a:r>
          </a:p>
          <a:p>
            <a:pPr>
              <a:defRPr sz="3000">
                <a:solidFill>
                  <a:srgbClr val="4E9192"/>
                </a:solidFill>
                <a:latin typeface="Monaco"/>
                <a:ea typeface="Monaco"/>
                <a:cs typeface="Monaco"/>
                <a:sym typeface="Monaco"/>
              </a:defRPr>
            </a:pPr>
            <a:r>
              <a:rPr>
                <a:solidFill>
                  <a:srgbClr val="000000"/>
                </a:solidFill>
              </a:rPr>
              <a:t>  </a:t>
            </a:r>
            <a:r>
              <a:rPr>
                <a:solidFill>
                  <a:srgbClr val="009193"/>
                </a:solidFill>
              </a:rPr>
              <a:t>&lt;</a:t>
            </a:r>
            <a:r>
              <a:t>blockquote</a:t>
            </a:r>
            <a:r>
              <a:rPr>
                <a:solidFill>
                  <a:srgbClr val="009193"/>
                </a:solidFill>
              </a:rPr>
              <a:t>&gt;</a:t>
            </a:r>
            <a:endParaRPr>
              <a:solidFill>
                <a:srgbClr val="000000"/>
              </a:solidFill>
            </a:endParaRPr>
          </a:p>
          <a:p>
            <a:pPr>
              <a:defRPr sz="3000">
                <a:latin typeface="Monaco"/>
                <a:ea typeface="Monaco"/>
                <a:cs typeface="Monaco"/>
                <a:sym typeface="Monaco"/>
              </a:defRPr>
            </a:pPr>
            <a:r>
              <a:t>    All of the best teas</a:t>
            </a:r>
          </a:p>
          <a:p>
            <a:pPr>
              <a:defRPr sz="3000">
                <a:solidFill>
                  <a:srgbClr val="4E9192"/>
                </a:solidFill>
                <a:latin typeface="Monaco"/>
                <a:ea typeface="Monaco"/>
                <a:cs typeface="Monaco"/>
                <a:sym typeface="Monaco"/>
              </a:defRPr>
            </a:pPr>
            <a:r>
              <a:rPr>
                <a:solidFill>
                  <a:srgbClr val="000000"/>
                </a:solidFill>
              </a:rPr>
              <a:t>  </a:t>
            </a:r>
            <a:r>
              <a:rPr>
                <a:solidFill>
                  <a:srgbClr val="009193"/>
                </a:solidFill>
              </a:rPr>
              <a:t>&lt;/</a:t>
            </a:r>
            <a:r>
              <a:t>blockquote</a:t>
            </a:r>
            <a:r>
              <a:rPr>
                <a:solidFill>
                  <a:srgbClr val="009193"/>
                </a:solidFill>
              </a:rPr>
              <a:t>&gt;</a:t>
            </a:r>
            <a:endParaRPr>
              <a:solidFill>
                <a:srgbClr val="000000"/>
              </a:solidFill>
            </a:endParaRPr>
          </a:p>
          <a:p>
            <a:pPr>
              <a:defRPr sz="3000">
                <a:solidFill>
                  <a:srgbClr val="3933FF"/>
                </a:solidFill>
                <a:latin typeface="Monaco"/>
                <a:ea typeface="Monaco"/>
                <a:cs typeface="Monaco"/>
                <a:sym typeface="Monaco"/>
              </a:defRPr>
            </a:pPr>
            <a:r>
              <a:rPr>
                <a:solidFill>
                  <a:srgbClr val="000000"/>
                </a:solidFill>
              </a:rPr>
              <a:t>  </a:t>
            </a:r>
            <a:r>
              <a:rPr>
                <a:solidFill>
                  <a:srgbClr val="009193"/>
                </a:solidFill>
              </a:rPr>
              <a:t>&lt;</a:t>
            </a:r>
            <a:r>
              <a:rPr>
                <a:solidFill>
                  <a:srgbClr val="4E9192"/>
                </a:solidFill>
              </a:rPr>
              <a:t>p</a:t>
            </a:r>
            <a:r>
              <a:rPr>
                <a:solidFill>
                  <a:srgbClr val="000000"/>
                </a:solidFill>
              </a:rPr>
              <a:t> </a:t>
            </a:r>
            <a:r>
              <a:rPr>
                <a:solidFill>
                  <a:srgbClr val="932192"/>
                </a:solidFill>
              </a:rPr>
              <a:t>class</a:t>
            </a:r>
            <a:r>
              <a:rPr>
                <a:solidFill>
                  <a:srgbClr val="000000"/>
                </a:solidFill>
              </a:rPr>
              <a:t>=</a:t>
            </a:r>
            <a:r>
              <a:t>"greentea"</a:t>
            </a:r>
            <a:r>
              <a:rPr>
                <a:solidFill>
                  <a:srgbClr val="009193"/>
                </a:solidFill>
              </a:rPr>
              <a:t>&gt;</a:t>
            </a:r>
            <a:endParaRPr>
              <a:solidFill>
                <a:srgbClr val="000000"/>
              </a:solidFill>
            </a:endParaRPr>
          </a:p>
          <a:p>
            <a:pPr>
              <a:defRPr sz="3000">
                <a:latin typeface="Monaco"/>
                <a:ea typeface="Monaco"/>
                <a:cs typeface="Monaco"/>
                <a:sym typeface="Monaco"/>
              </a:defRPr>
            </a:pPr>
            <a:r>
              <a:t>    My Green Tea</a:t>
            </a:r>
          </a:p>
          <a:p>
            <a:pPr>
              <a:defRPr sz="3000">
                <a:latin typeface="Monaco"/>
                <a:ea typeface="Monaco"/>
                <a:cs typeface="Monaco"/>
                <a:sym typeface="Monaco"/>
              </a:defRPr>
            </a:pPr>
            <a:r>
              <a:t>  </a:t>
            </a:r>
            <a:r>
              <a:rPr>
                <a:solidFill>
                  <a:srgbClr val="009193"/>
                </a:solidFill>
              </a:rPr>
              <a:t>&lt;/</a:t>
            </a:r>
            <a:r>
              <a:rPr>
                <a:solidFill>
                  <a:srgbClr val="4E9192"/>
                </a:solidFill>
              </a:rPr>
              <a:t>p</a:t>
            </a:r>
            <a:r>
              <a:rPr>
                <a:solidFill>
                  <a:srgbClr val="009193"/>
                </a:solidFill>
              </a:rPr>
              <a:t>&gt;</a:t>
            </a:r>
          </a:p>
          <a:p>
            <a:pPr>
              <a:defRPr sz="3000">
                <a:solidFill>
                  <a:srgbClr val="3933FF"/>
                </a:solidFill>
                <a:latin typeface="Monaco"/>
                <a:ea typeface="Monaco"/>
                <a:cs typeface="Monaco"/>
                <a:sym typeface="Monaco"/>
              </a:defRPr>
            </a:pPr>
            <a:r>
              <a:rPr>
                <a:solidFill>
                  <a:srgbClr val="000000"/>
                </a:solidFill>
              </a:rPr>
              <a:t>  </a:t>
            </a:r>
            <a:r>
              <a:rPr>
                <a:solidFill>
                  <a:srgbClr val="009193"/>
                </a:solidFill>
              </a:rPr>
              <a:t>&lt;</a:t>
            </a:r>
            <a:r>
              <a:rPr>
                <a:solidFill>
                  <a:srgbClr val="4E9192"/>
                </a:solidFill>
              </a:rPr>
              <a:t>p</a:t>
            </a:r>
            <a:r>
              <a:rPr>
                <a:solidFill>
                  <a:srgbClr val="000000"/>
                </a:solidFill>
              </a:rPr>
              <a:t> </a:t>
            </a:r>
            <a:r>
              <a:rPr>
                <a:solidFill>
                  <a:srgbClr val="932192"/>
                </a:solidFill>
              </a:rPr>
              <a:t>class</a:t>
            </a:r>
            <a:r>
              <a:rPr>
                <a:solidFill>
                  <a:srgbClr val="000000"/>
                </a:solidFill>
              </a:rPr>
              <a:t>=</a:t>
            </a:r>
            <a:r>
              <a:t>"greentea blueberry"</a:t>
            </a:r>
            <a:r>
              <a:rPr>
                <a:solidFill>
                  <a:srgbClr val="009193"/>
                </a:solidFill>
              </a:rPr>
              <a:t>&gt;</a:t>
            </a:r>
            <a:endParaRPr>
              <a:solidFill>
                <a:srgbClr val="000000"/>
              </a:solidFill>
            </a:endParaRPr>
          </a:p>
          <a:p>
            <a:pPr>
              <a:defRPr sz="3000">
                <a:latin typeface="Monaco"/>
                <a:ea typeface="Monaco"/>
                <a:cs typeface="Monaco"/>
                <a:sym typeface="Monaco"/>
              </a:defRPr>
            </a:pPr>
            <a:r>
              <a:t>    My Mixed Tea - what colour is it?</a:t>
            </a:r>
          </a:p>
          <a:p>
            <a:pPr>
              <a:defRPr sz="3000">
                <a:latin typeface="Monaco"/>
                <a:ea typeface="Monaco"/>
                <a:cs typeface="Monaco"/>
                <a:sym typeface="Monaco"/>
              </a:defRPr>
            </a:pPr>
            <a:r>
              <a:t>  </a:t>
            </a:r>
            <a:r>
              <a:rPr>
                <a:solidFill>
                  <a:srgbClr val="009193"/>
                </a:solidFill>
              </a:rPr>
              <a:t>&lt;/</a:t>
            </a:r>
            <a:r>
              <a:rPr>
                <a:solidFill>
                  <a:srgbClr val="4E9192"/>
                </a:solidFill>
              </a:rPr>
              <a:t>p</a:t>
            </a:r>
            <a:r>
              <a:rPr>
                <a:solidFill>
                  <a:srgbClr val="009193"/>
                </a:solidFill>
              </a:rPr>
              <a:t>&gt;</a:t>
            </a:r>
          </a:p>
        </p:txBody>
      </p:sp>
      <p:sp>
        <p:nvSpPr>
          <p:cNvPr id="320" name="Line"/>
          <p:cNvSpPr/>
          <p:nvPr/>
        </p:nvSpPr>
        <p:spPr>
          <a:xfrm flipV="1">
            <a:off x="9280849" y="5038529"/>
            <a:ext cx="2313992" cy="1604868"/>
          </a:xfrm>
          <a:prstGeom prst="line">
            <a:avLst/>
          </a:prstGeom>
          <a:ln w="25400">
            <a:solidFill>
              <a:srgbClr val="000000"/>
            </a:solidFill>
            <a:miter lim="400000"/>
            <a:headEnd type="stealth"/>
          </a:ln>
        </p:spPr>
        <p:txBody>
          <a:bodyPr lIns="0" tIns="0" rIns="0" bIns="0"/>
          <a:lstStyle/>
          <a:p>
            <a:pPr/>
          </a:p>
        </p:txBody>
      </p:sp>
      <p:sp>
        <p:nvSpPr>
          <p:cNvPr id="321" name="Line"/>
          <p:cNvSpPr/>
          <p:nvPr/>
        </p:nvSpPr>
        <p:spPr>
          <a:xfrm flipV="1">
            <a:off x="6655593" y="7576459"/>
            <a:ext cx="8970073" cy="350628"/>
          </a:xfrm>
          <a:prstGeom prst="line">
            <a:avLst/>
          </a:prstGeom>
          <a:ln w="25400">
            <a:solidFill>
              <a:srgbClr val="000000"/>
            </a:solidFill>
            <a:miter lim="400000"/>
            <a:headEnd type="stealth"/>
          </a:ln>
        </p:spPr>
        <p:txBody>
          <a:bodyPr lIns="0" tIns="0" rIns="0" bIns="0"/>
          <a:lstStyle/>
          <a:p>
            <a:pPr/>
          </a:p>
        </p:txBody>
      </p:sp>
      <p:sp>
        <p:nvSpPr>
          <p:cNvPr id="322" name="Line"/>
          <p:cNvSpPr/>
          <p:nvPr/>
        </p:nvSpPr>
        <p:spPr>
          <a:xfrm>
            <a:off x="8495109" y="9512486"/>
            <a:ext cx="6999929" cy="266004"/>
          </a:xfrm>
          <a:prstGeom prst="line">
            <a:avLst/>
          </a:prstGeom>
          <a:ln w="25400">
            <a:solidFill>
              <a:srgbClr val="000000"/>
            </a:solidFill>
            <a:miter lim="400000"/>
            <a:headEnd type="stealth"/>
          </a:ln>
        </p:spPr>
        <p:txBody>
          <a:bodyPr lIns="0" tIns="0" rIns="0" bIns="0"/>
          <a:lstStyle/>
          <a:p>
            <a:pPr/>
          </a:p>
        </p:txBody>
      </p:sp>
      <p:sp>
        <p:nvSpPr>
          <p:cNvPr id="323" name="Line"/>
          <p:cNvSpPr/>
          <p:nvPr/>
        </p:nvSpPr>
        <p:spPr>
          <a:xfrm>
            <a:off x="10941843" y="11162109"/>
            <a:ext cx="4609177" cy="762414"/>
          </a:xfrm>
          <a:prstGeom prst="line">
            <a:avLst/>
          </a:prstGeom>
          <a:ln w="25400">
            <a:solidFill>
              <a:srgbClr val="000000"/>
            </a:solidFill>
            <a:miter lim="400000"/>
            <a:headEnd type="stealth"/>
          </a:ln>
        </p:spPr>
        <p:txBody>
          <a:bodyPr lIns="0" tIns="0" rIns="0" bIns="0"/>
          <a:lstStyle/>
          <a:p>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a:ea typeface="Helvetica Neue"/>
        <a:cs typeface="Helvetica Neue"/>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l" defTabSz="642937"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a:ea typeface="Helvetica Neue"/>
        <a:cs typeface="Helvetica Neue"/>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l" defTabSz="642937"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