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82" r:id="rId3"/>
    <p:sldId id="283" r:id="rId4"/>
    <p:sldId id="284" r:id="rId5"/>
    <p:sldId id="278" r:id="rId6"/>
    <p:sldId id="279" r:id="rId7"/>
    <p:sldId id="280" r:id="rId8"/>
    <p:sldId id="281" r:id="rId9"/>
    <p:sldId id="268" r:id="rId10"/>
    <p:sldId id="276" r:id="rId11"/>
    <p:sldId id="277" r:id="rId12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9"/>
  </p:normalViewPr>
  <p:slideViewPr>
    <p:cSldViewPr snapToGrid="0">
      <p:cViewPr varScale="1">
        <p:scale>
          <a:sx n="68" d="100"/>
          <a:sy n="68" d="100"/>
        </p:scale>
        <p:origin x="24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Colors</a:t>
            </a:r>
            <a:r>
              <a:rPr lang="en-GB" dirty="0"/>
              <a:t>, Content, Box and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4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762023" y="4749801"/>
            <a:ext cx="15824609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62024" y="1320800"/>
            <a:ext cx="15816216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762024" y="5016500"/>
            <a:ext cx="15816216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body" sz="quarter" idx="13"/>
          </p:nvPr>
        </p:nvSpPr>
        <p:spPr>
          <a:xfrm>
            <a:off x="1693385" y="6362700"/>
            <a:ext cx="13953493" cy="4984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4"/>
          </p:nvPr>
        </p:nvSpPr>
        <p:spPr>
          <a:xfrm>
            <a:off x="1693385" y="4292600"/>
            <a:ext cx="13953493" cy="7112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/>
            </a:lvl1pPr>
          </a:lstStyle>
          <a:p>
            <a:r>
              <a:t>“Type a quote here.”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pic" idx="13"/>
          </p:nvPr>
        </p:nvSpPr>
        <p:spPr>
          <a:xfrm>
            <a:off x="0" y="0"/>
            <a:ext cx="17340263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10058708" y="7975600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23" name="Shape 23"/>
          <p:cNvSpPr>
            <a:spLocks noGrp="1"/>
          </p:cNvSpPr>
          <p:nvPr>
            <p:ph type="pic" idx="13"/>
          </p:nvPr>
        </p:nvSpPr>
        <p:spPr>
          <a:xfrm>
            <a:off x="0" y="0"/>
            <a:ext cx="17340263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879657" y="7785100"/>
            <a:ext cx="7721836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10465120" y="8470900"/>
            <a:ext cx="6604202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62024" y="3289300"/>
            <a:ext cx="15816216" cy="31750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762023" y="4864100"/>
            <a:ext cx="7112852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42" name="Shape 42"/>
          <p:cNvSpPr>
            <a:spLocks noGrp="1"/>
          </p:cNvSpPr>
          <p:nvPr>
            <p:ph type="pic" idx="13"/>
          </p:nvPr>
        </p:nvSpPr>
        <p:spPr>
          <a:xfrm>
            <a:off x="8670131" y="0"/>
            <a:ext cx="8670132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762023" y="1435100"/>
            <a:ext cx="7112217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762023" y="5130800"/>
            <a:ext cx="7112217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762023" y="1968501"/>
            <a:ext cx="6764732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70" name="Shape 70"/>
          <p:cNvSpPr>
            <a:spLocks noGrp="1"/>
          </p:cNvSpPr>
          <p:nvPr>
            <p:ph type="pic" idx="13"/>
          </p:nvPr>
        </p:nvSpPr>
        <p:spPr>
          <a:xfrm>
            <a:off x="8670131" y="0"/>
            <a:ext cx="8670132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762023" y="330200"/>
            <a:ext cx="677354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half" idx="1"/>
          </p:nvPr>
        </p:nvSpPr>
        <p:spPr>
          <a:xfrm>
            <a:off x="762023" y="2222500"/>
            <a:ext cx="677354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xfrm>
            <a:off x="681012" y="9194800"/>
            <a:ext cx="294953" cy="318036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1185370" y="889000"/>
            <a:ext cx="1495259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flipH="1">
            <a:off x="12073833" y="508001"/>
            <a:ext cx="171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89" name="Shape 89"/>
          <p:cNvSpPr/>
          <p:nvPr/>
        </p:nvSpPr>
        <p:spPr>
          <a:xfrm>
            <a:off x="12073831" y="4464051"/>
            <a:ext cx="4598144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90" name="Shape 90"/>
          <p:cNvSpPr>
            <a:spLocks noGrp="1"/>
          </p:cNvSpPr>
          <p:nvPr>
            <p:ph type="pic" sz="quarter" idx="13"/>
          </p:nvPr>
        </p:nvSpPr>
        <p:spPr>
          <a:xfrm>
            <a:off x="12293976" y="4622800"/>
            <a:ext cx="4368933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sz="quarter" idx="14"/>
          </p:nvPr>
        </p:nvSpPr>
        <p:spPr>
          <a:xfrm>
            <a:off x="12293976" y="508000"/>
            <a:ext cx="4368933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pic" idx="15"/>
          </p:nvPr>
        </p:nvSpPr>
        <p:spPr>
          <a:xfrm>
            <a:off x="694288" y="508000"/>
            <a:ext cx="11159408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694288" y="8661400"/>
            <a:ext cx="11159408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762023" y="1968501"/>
            <a:ext cx="15824625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762024" y="330200"/>
            <a:ext cx="15816216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762024" y="2222500"/>
            <a:ext cx="15816216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6479179" y="9194800"/>
            <a:ext cx="294953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spect_ratio_%28image%29#Still_photography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ulma.io/documentation/elements/imag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DDAAAD-F642-2726-7C09-1C778CAA5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431" y="400050"/>
            <a:ext cx="5664200" cy="8953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7EA0AD-C0ED-B439-4A49-AC67DA52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1F91DB-DF6E-3F91-E326-61437040AF1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04D2-82A7-7203-EF71-E5AB55ED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Bulma</a:t>
            </a:r>
            <a:r>
              <a:rPr lang="en-US" dirty="0"/>
              <a:t> - Image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0E70C-A341-5762-C138-40C9F8454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You can also make rounded images, using </a:t>
            </a:r>
            <a:r>
              <a:rPr lang="en-IE" i="1" dirty="0"/>
              <a:t>is-rounded</a:t>
            </a:r>
            <a:r>
              <a:rPr lang="en-IE" dirty="0"/>
              <a:t> class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BF142-FDF8-0DDD-F123-DD8BE9718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79"/>
          <a:stretch/>
        </p:blipFill>
        <p:spPr>
          <a:xfrm>
            <a:off x="845624" y="4233742"/>
            <a:ext cx="10143931" cy="2189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76512C-6DB6-1952-1A2A-845151499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906" y="3912284"/>
            <a:ext cx="2832894" cy="283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9652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7F4211-D9F5-96A2-66D4-8150A1478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131" y="337463"/>
            <a:ext cx="8670132" cy="9078673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6B76E2-F50A-F141-6154-A18205E7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23" y="330200"/>
            <a:ext cx="6773540" cy="1397000"/>
          </a:xfrm>
        </p:spPr>
        <p:txBody>
          <a:bodyPr anchor="b">
            <a:normAutofit/>
          </a:bodyPr>
          <a:lstStyle/>
          <a:p>
            <a:r>
              <a:rPr lang="en-US" dirty="0"/>
              <a:t>Responsive Image Ratios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8F5E2-2217-21E0-DF3E-8223B89809C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62023" y="2222500"/>
            <a:ext cx="7692166" cy="6667500"/>
          </a:xfrm>
        </p:spPr>
        <p:txBody>
          <a:bodyPr>
            <a:normAutofit/>
          </a:bodyPr>
          <a:lstStyle/>
          <a:p>
            <a:r>
              <a:rPr lang="en-IE" dirty="0"/>
              <a:t>If you don't know the exact dimensions but know the </a:t>
            </a:r>
            <a:r>
              <a:rPr lang="en-IE" b="1" dirty="0"/>
              <a:t>ratio</a:t>
            </a:r>
            <a:r>
              <a:rPr lang="en-IE" dirty="0"/>
              <a:t> instead, you can use one of the </a:t>
            </a:r>
            <a:r>
              <a:rPr lang="en-IE" b="1" dirty="0"/>
              <a:t>16 ratio modifiers</a:t>
            </a:r>
            <a:r>
              <a:rPr lang="en-IE" dirty="0"/>
              <a:t>, which include </a:t>
            </a:r>
            <a:r>
              <a:rPr lang="en-IE" dirty="0">
                <a:hlinkClick r:id="rId3"/>
              </a:rPr>
              <a:t>common aspect ratios in still photography</a:t>
            </a:r>
            <a:endParaRPr lang="en-IE" dirty="0"/>
          </a:p>
          <a:p>
            <a:r>
              <a:rPr lang="en-US" dirty="0">
                <a:hlinkClick r:id="rId4"/>
              </a:rPr>
              <a:t>https://bulma.io/documentation/elements/image/</a:t>
            </a:r>
            <a:endParaRPr lang="en-US" dirty="0"/>
          </a:p>
          <a:p>
            <a:r>
              <a:rPr lang="en-IE" dirty="0"/>
              <a:t>The only </a:t>
            </a:r>
            <a:r>
              <a:rPr lang="en-IE" b="1" dirty="0"/>
              <a:t>requirement</a:t>
            </a:r>
            <a:r>
              <a:rPr lang="en-IE" dirty="0"/>
              <a:t> is for the parent element to already have a specific </a:t>
            </a:r>
            <a:r>
              <a:rPr lang="en-IE" b="1" dirty="0"/>
              <a:t>width</a:t>
            </a:r>
            <a:endParaRPr lang="en-US" b="1" dirty="0"/>
          </a:p>
          <a:p>
            <a:r>
              <a:rPr lang="en-IE" dirty="0"/>
              <a:t>If you want the image to take up the full width of the container use </a:t>
            </a:r>
            <a:r>
              <a:rPr lang="en-IE" i="1" dirty="0"/>
              <a:t>is-fullwidth</a:t>
            </a:r>
            <a:r>
              <a:rPr lang="en-IE" dirty="0"/>
              <a:t> modifier</a:t>
            </a:r>
          </a:p>
        </p:txBody>
      </p:sp>
    </p:spTree>
    <p:extLst>
      <p:ext uri="{BB962C8B-B14F-4D97-AF65-F5344CB8AC3E}">
        <p14:creationId xmlns:p14="http://schemas.microsoft.com/office/powerpoint/2010/main" val="387700527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CFB0CA-D091-6E88-BED0-393C2A51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Bulma</a:t>
            </a:r>
            <a:r>
              <a:rPr lang="en-GB" dirty="0"/>
              <a:t> - </a:t>
            </a:r>
            <a:r>
              <a:rPr lang="en-GB" dirty="0" err="1"/>
              <a:t>Colors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8BAEF11-B3EE-1601-8D2B-4C4E660DF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Change the </a:t>
            </a:r>
            <a:r>
              <a:rPr lang="en-GB" b="1" dirty="0" err="1"/>
              <a:t>color</a:t>
            </a:r>
            <a:r>
              <a:rPr lang="en-GB" dirty="0"/>
              <a:t> of the text and/or background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E0C9CD-93C3-F68C-826B-29E81F9CB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74" y="2945946"/>
            <a:ext cx="6722540" cy="63803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71B3A3-7DFA-2A4A-A0E3-25F7BAAB9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737" y="2948486"/>
            <a:ext cx="7541002" cy="637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3419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3F8C-9AC6-B0F0-7405-592EFC7C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Bulma</a:t>
            </a:r>
            <a:r>
              <a:rPr lang="en-GB" dirty="0"/>
              <a:t> - </a:t>
            </a:r>
            <a:r>
              <a:rPr lang="en-GB" dirty="0" err="1"/>
              <a:t>Colors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26F57-90EB-EAAC-EB23-4FEAE027D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AA63D-0197-3909-3A62-6878E729F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38" y="2128293"/>
            <a:ext cx="6796428" cy="7267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6399D9-BB3F-E961-D2A7-8422B963C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578" y="2071551"/>
            <a:ext cx="7524410" cy="731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069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68CE-4046-6720-691D-AE685614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Bulma</a:t>
            </a:r>
            <a:r>
              <a:rPr lang="en-GB" dirty="0"/>
              <a:t> - </a:t>
            </a:r>
            <a:r>
              <a:rPr lang="en-GB" dirty="0" err="1"/>
              <a:t>Colors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339F2-F28F-68EF-0670-64E8220D0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24" y="2222500"/>
            <a:ext cx="5397476" cy="6667500"/>
          </a:xfrm>
        </p:spPr>
        <p:txBody>
          <a:bodyPr/>
          <a:lstStyle/>
          <a:p>
            <a:r>
              <a:rPr lang="en-GB" dirty="0"/>
              <a:t>You can use each </a:t>
            </a:r>
            <a:r>
              <a:rPr lang="en-GB" dirty="0" err="1"/>
              <a:t>color</a:t>
            </a:r>
            <a:r>
              <a:rPr lang="en-GB" dirty="0"/>
              <a:t> in their light and dark versions. Simply append </a:t>
            </a:r>
            <a:r>
              <a:rPr lang="en-GB" b="1" dirty="0"/>
              <a:t>*-light </a:t>
            </a:r>
            <a:r>
              <a:rPr lang="en-GB" dirty="0"/>
              <a:t>or </a:t>
            </a:r>
            <a:r>
              <a:rPr lang="en-GB" b="1" dirty="0"/>
              <a:t>*-dark</a:t>
            </a:r>
            <a:r>
              <a:rPr lang="en-GB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37744-6CF5-01D8-13D7-64E75A78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074" y="2086927"/>
            <a:ext cx="7985919" cy="75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688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F61FAF-8ACA-04F8-9CB2-3087F7B5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Bulma</a:t>
            </a:r>
            <a:r>
              <a:rPr lang="en-GB" dirty="0"/>
              <a:t> - Content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DA4811-8605-1B78-B677-EA84AD1A0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single class to handle content</a:t>
            </a:r>
          </a:p>
          <a:p>
            <a:r>
              <a:rPr lang="en-GB" dirty="0"/>
              <a:t>When you can't use the CSS classes you want, or when you just want to directly use HTML tags, use content as container</a:t>
            </a:r>
          </a:p>
          <a:p>
            <a:r>
              <a:rPr lang="en-GB" dirty="0"/>
              <a:t>It can handle almost any HTML tag: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DC5362-646C-4F59-F497-4CFF30854C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30"/>
          <a:stretch/>
        </p:blipFill>
        <p:spPr>
          <a:xfrm>
            <a:off x="897731" y="5711077"/>
            <a:ext cx="5985669" cy="326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701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E411-6758-B3C9-7EC3-3BFE7D8B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23" y="330200"/>
            <a:ext cx="6773540" cy="1397000"/>
          </a:xfrm>
        </p:spPr>
        <p:txBody>
          <a:bodyPr anchor="b">
            <a:normAutofit/>
          </a:bodyPr>
          <a:lstStyle/>
          <a:p>
            <a:r>
              <a:rPr lang="en-GB" dirty="0" err="1"/>
              <a:t>Bulma</a:t>
            </a:r>
            <a:r>
              <a:rPr lang="en-GB" dirty="0"/>
              <a:t> -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ADCAD-F037-0455-2F9C-D21DB57EDC7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62022" y="2222500"/>
            <a:ext cx="15747977" cy="6667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Here is an example of the content </a:t>
            </a:r>
            <a:r>
              <a:rPr lang="en-GB" dirty="0" err="1"/>
              <a:t>Bulma</a:t>
            </a:r>
            <a:r>
              <a:rPr lang="en-GB" dirty="0"/>
              <a:t> element with all the supported HTML tags: </a:t>
            </a:r>
          </a:p>
          <a:p>
            <a:pPr marL="0" indent="0">
              <a:buNone/>
            </a:pPr>
            <a:r>
              <a:rPr lang="en-GB" dirty="0"/>
              <a:t>You can use the is-small, is-medium and is-large modifiers to change the font size.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2AB96AA-4461-7055-89F4-989EC84B0CC3}"/>
              </a:ext>
            </a:extLst>
          </p:cNvPr>
          <p:cNvSpPr txBox="1">
            <a:spLocks/>
          </p:cNvSpPr>
          <p:nvPr/>
        </p:nvSpPr>
        <p:spPr>
          <a:xfrm>
            <a:off x="2254690" y="9261942"/>
            <a:ext cx="3788205" cy="491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330200" marR="0" indent="-330200" algn="l" defTabSz="584200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marR="0" indent="-330200" algn="l" defTabSz="584200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marR="0" indent="-330200" algn="l" defTabSz="584200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marR="0" indent="-330200" algn="l" defTabSz="584200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marR="0" indent="-330200" algn="l" defTabSz="584200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marL="0" indent="0" hangingPunct="1">
              <a:buFont typeface="Helvetica Neue"/>
              <a:buNone/>
            </a:pPr>
            <a:r>
              <a:rPr lang="en-GB" dirty="0">
                <a:solidFill>
                  <a:srgbClr val="00B0F0"/>
                </a:solidFill>
              </a:rPr>
              <a:t>Without class=“content”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EC61714-6878-50EC-2ACD-98F195D3B261}"/>
              </a:ext>
            </a:extLst>
          </p:cNvPr>
          <p:cNvSpPr txBox="1">
            <a:spLocks/>
          </p:cNvSpPr>
          <p:nvPr/>
        </p:nvSpPr>
        <p:spPr>
          <a:xfrm>
            <a:off x="10506837" y="9261943"/>
            <a:ext cx="3788205" cy="491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330200" marR="0" indent="-330200" algn="l" defTabSz="584200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marR="0" indent="-330200" algn="l" defTabSz="584200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marR="0" indent="-330200" algn="l" defTabSz="584200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marR="0" indent="-330200" algn="l" defTabSz="584200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marR="0" indent="-330200" algn="l" defTabSz="584200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marL="0" indent="0" hangingPunct="1">
              <a:buFont typeface="Helvetica Neue"/>
              <a:buNone/>
            </a:pPr>
            <a:r>
              <a:rPr lang="en-GB" dirty="0">
                <a:solidFill>
                  <a:srgbClr val="00B0F0"/>
                </a:solidFill>
              </a:rPr>
              <a:t>With class=“content”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6711ED-5264-DA22-209B-2C8D1EF55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18" y="3684353"/>
            <a:ext cx="7224679" cy="41515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F4F4F5-972F-55BB-9077-88C4899B9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489" y="3671653"/>
            <a:ext cx="7342940" cy="549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318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4F711B-C9EB-C391-05C2-32F2EEBA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Bulma</a:t>
            </a:r>
            <a:r>
              <a:rPr lang="en-GB" dirty="0"/>
              <a:t> - Box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4A2C04-CF5E-FB06-B27E-EEE6B43E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24" y="2057400"/>
            <a:ext cx="15816216" cy="6667500"/>
          </a:xfrm>
        </p:spPr>
        <p:txBody>
          <a:bodyPr/>
          <a:lstStyle/>
          <a:p>
            <a:r>
              <a:rPr lang="en-GB" dirty="0"/>
              <a:t>A white box to contain other elements</a:t>
            </a:r>
          </a:p>
          <a:p>
            <a:r>
              <a:rPr lang="en-GB" dirty="0"/>
              <a:t>The box element is a simple container with a white background, some padding, and a box shadow. </a:t>
            </a:r>
            <a:endParaRPr lang="en-GB" sz="1050" dirty="0"/>
          </a:p>
          <a:p>
            <a:endParaRPr lang="en-GB" sz="1050" dirty="0"/>
          </a:p>
          <a:p>
            <a:r>
              <a:rPr lang="en-GB" dirty="0"/>
              <a:t>Because it acts as a container, you can easily include other components, like </a:t>
            </a:r>
            <a:r>
              <a:rPr lang="en-GB" b="1" dirty="0"/>
              <a:t>form elements</a:t>
            </a:r>
            <a:r>
              <a:rPr lang="en-GB" dirty="0"/>
              <a:t>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C2D19A-D6E3-0C20-DA41-8C3F54320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08" r="1119" b="-1"/>
          <a:stretch/>
        </p:blipFill>
        <p:spPr>
          <a:xfrm>
            <a:off x="1058149" y="4208463"/>
            <a:ext cx="6814344" cy="1182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18D72A-C3B9-7B04-35FC-9163080983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7"/>
          <a:stretch/>
        </p:blipFill>
        <p:spPr>
          <a:xfrm>
            <a:off x="8168618" y="4030953"/>
            <a:ext cx="6449084" cy="13982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4018E5-161C-E170-1706-810E1FA6BC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26" b="2697"/>
          <a:stretch/>
        </p:blipFill>
        <p:spPr>
          <a:xfrm>
            <a:off x="3356769" y="6127750"/>
            <a:ext cx="5520531" cy="3206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7BB699-824D-56A2-F195-B2BD7219C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4627" y="6188075"/>
            <a:ext cx="55530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16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22C8-3E71-626B-B528-1FE0CD3E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Bulma</a:t>
            </a:r>
            <a:r>
              <a:rPr lang="en-GB" dirty="0"/>
              <a:t> - 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D651E-446F-EC37-9FDA-890196357F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4CB4A-85F5-3C00-143C-65284E5AFB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3" b="1"/>
          <a:stretch/>
        </p:blipFill>
        <p:spPr>
          <a:xfrm>
            <a:off x="518775" y="2869838"/>
            <a:ext cx="7931199" cy="6020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C4DC8E-4853-CED9-DAF6-7B2F45C6D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31" y="2869838"/>
            <a:ext cx="8095702" cy="6412048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3D185C2-2CC4-E9A3-6DCC-99019406A520}"/>
              </a:ext>
            </a:extLst>
          </p:cNvPr>
          <p:cNvSpPr txBox="1">
            <a:spLocks/>
          </p:cNvSpPr>
          <p:nvPr/>
        </p:nvSpPr>
        <p:spPr>
          <a:xfrm>
            <a:off x="2254690" y="2222500"/>
            <a:ext cx="3788205" cy="491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330200" marR="0" indent="-330200" algn="l" defTabSz="584200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marR="0" indent="-330200" algn="l" defTabSz="584200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marR="0" indent="-330200" algn="l" defTabSz="584200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marR="0" indent="-330200" algn="l" defTabSz="584200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marR="0" indent="-330200" algn="l" defTabSz="584200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marL="0" indent="0" hangingPunct="1">
              <a:buFont typeface="Helvetica Neue"/>
              <a:buNone/>
            </a:pPr>
            <a:r>
              <a:rPr lang="en-GB" dirty="0">
                <a:solidFill>
                  <a:srgbClr val="00B0F0"/>
                </a:solidFill>
              </a:rPr>
              <a:t>Without class=“box”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27866FF-1D1F-2996-2D70-D95834500C68}"/>
              </a:ext>
            </a:extLst>
          </p:cNvPr>
          <p:cNvSpPr txBox="1">
            <a:spLocks/>
          </p:cNvSpPr>
          <p:nvPr/>
        </p:nvSpPr>
        <p:spPr>
          <a:xfrm>
            <a:off x="10989729" y="2300341"/>
            <a:ext cx="3788205" cy="491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330200" marR="0" indent="-330200" algn="l" defTabSz="584200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marR="0" indent="-330200" algn="l" defTabSz="584200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marR="0" indent="-330200" algn="l" defTabSz="584200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marR="0" indent="-330200" algn="l" defTabSz="584200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marR="0" indent="-330200" algn="l" defTabSz="584200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marL="0" indent="0" hangingPunct="1">
              <a:buFont typeface="Helvetica Neue"/>
              <a:buNone/>
            </a:pPr>
            <a:r>
              <a:rPr lang="en-GB" dirty="0">
                <a:solidFill>
                  <a:srgbClr val="00B0F0"/>
                </a:solidFill>
              </a:rPr>
              <a:t>With class=“box”</a:t>
            </a:r>
          </a:p>
        </p:txBody>
      </p:sp>
    </p:spTree>
    <p:extLst>
      <p:ext uri="{BB962C8B-B14F-4D97-AF65-F5344CB8AC3E}">
        <p14:creationId xmlns:p14="http://schemas.microsoft.com/office/powerpoint/2010/main" val="24013881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err="1"/>
              <a:t>Bulma</a:t>
            </a:r>
            <a:r>
              <a:rPr lang="en-GB" dirty="0"/>
              <a:t> - I</a:t>
            </a:r>
            <a:r>
              <a:rPr dirty="0"/>
              <a:t>mage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B9412D-CCD2-2464-751D-84B7AFA6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23" y="2248767"/>
            <a:ext cx="7726485" cy="6667500"/>
          </a:xfrm>
        </p:spPr>
        <p:txBody>
          <a:bodyPr/>
          <a:lstStyle/>
          <a:p>
            <a:r>
              <a:rPr lang="en-US" dirty="0" err="1"/>
              <a:t>Bulma</a:t>
            </a:r>
            <a:r>
              <a:rPr lang="en-US" dirty="0"/>
              <a:t> </a:t>
            </a:r>
            <a:r>
              <a:rPr lang="en-US" dirty="0" err="1"/>
              <a:t>utilises</a:t>
            </a:r>
            <a:r>
              <a:rPr lang="en-US" dirty="0"/>
              <a:t> image Containers</a:t>
            </a:r>
          </a:p>
          <a:p>
            <a:r>
              <a:rPr lang="en-US" dirty="0"/>
              <a:t>It uses precisely sized image areas </a:t>
            </a:r>
          </a:p>
          <a:p>
            <a:r>
              <a:rPr lang="en-US" dirty="0"/>
              <a:t>Ensures the layout isn’t impacted if images fail to load</a:t>
            </a:r>
          </a:p>
          <a:p>
            <a:r>
              <a:rPr lang="en-US" dirty="0"/>
              <a:t>There are 7 modifiers for image dimensions: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29A8D7-F9A4-92E0-4CBC-54F408814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754" y="561475"/>
            <a:ext cx="7781507" cy="898843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317</Words>
  <Application>Microsoft Macintosh PowerPoint</Application>
  <PresentationFormat>Custom</PresentationFormat>
  <Paragraphs>35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Helvetica</vt:lpstr>
      <vt:lpstr>Helvetica Neue</vt:lpstr>
      <vt:lpstr>Helvetica Neue Light</vt:lpstr>
      <vt:lpstr>Helvetica Neue Medium</vt:lpstr>
      <vt:lpstr>ModernPortfolio</vt:lpstr>
      <vt:lpstr>PowerPoint Presentation</vt:lpstr>
      <vt:lpstr>Bulma - Colors</vt:lpstr>
      <vt:lpstr>Bulma - Colors</vt:lpstr>
      <vt:lpstr>Bulma - Colors</vt:lpstr>
      <vt:lpstr>Bulma - Content</vt:lpstr>
      <vt:lpstr>Bulma - Content</vt:lpstr>
      <vt:lpstr>Bulma - Box</vt:lpstr>
      <vt:lpstr>Bulma - Box</vt:lpstr>
      <vt:lpstr>Bulma - Image</vt:lpstr>
      <vt:lpstr>Bulma - Image Options</vt:lpstr>
      <vt:lpstr>Responsive Image Ratios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Bulma</dc:title>
  <cp:lastModifiedBy>Peter Windle</cp:lastModifiedBy>
  <cp:revision>8</cp:revision>
  <dcterms:modified xsi:type="dcterms:W3CDTF">2023-03-16T11:54:53Z</dcterms:modified>
</cp:coreProperties>
</file>