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1B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9"/>
  </p:normalViewPr>
  <p:slideViewPr>
    <p:cSldViewPr snapToGrid="0">
      <p:cViewPr varScale="1">
        <p:scale>
          <a:sx n="48" d="100"/>
          <a:sy n="48" d="100"/>
        </p:scale>
        <p:origin x="25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"/>
          <p:cNvSpPr/>
          <p:nvPr/>
        </p:nvSpPr>
        <p:spPr>
          <a:xfrm>
            <a:off x="3851671" y="6679406"/>
            <a:ext cx="16689508" cy="182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3851671" y="1857375"/>
            <a:ext cx="16680658" cy="4464844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5800"/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51671" y="7054453"/>
            <a:ext cx="16680658" cy="1428751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3600">
                <a:solidFill>
                  <a:srgbClr val="747474"/>
                </a:solidFill>
              </a:defRPr>
            </a:lvl1pPr>
            <a:lvl2pPr indent="228600" algn="l" defTabSz="821531">
              <a:defRPr sz="3600">
                <a:solidFill>
                  <a:srgbClr val="747474"/>
                </a:solidFill>
              </a:defRPr>
            </a:lvl2pPr>
            <a:lvl3pPr indent="457200" algn="l" defTabSz="821531">
              <a:defRPr sz="3600">
                <a:solidFill>
                  <a:srgbClr val="747474"/>
                </a:solidFill>
              </a:defRPr>
            </a:lvl3pPr>
            <a:lvl4pPr indent="685800" algn="l" defTabSz="821531">
              <a:defRPr sz="3600">
                <a:solidFill>
                  <a:srgbClr val="747474"/>
                </a:solidFill>
              </a:defRPr>
            </a:lvl4pPr>
            <a:lvl5pPr indent="914400" algn="l" defTabSz="821531">
              <a:defRPr sz="3600"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 lIns="71437" tIns="71437" rIns="71437" bIns="71437"/>
          <a:lstStyle>
            <a:lvl1pPr algn="r" defTabSz="821531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985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642937">
              <a:defRPr sz="3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3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4833937" y="6034881"/>
            <a:ext cx="14716126" cy="10033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defTabSz="642937">
              <a:spcBef>
                <a:spcPts val="3300"/>
              </a:spcBef>
              <a:defRPr sz="56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“Type a quote here.”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 lIns="71437" tIns="71437" rIns="71437" bIns="71437"/>
          <a:lstStyle>
            <a:lvl1pPr algn="r" defTabSz="821531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idx="21"/>
          </p:nvPr>
        </p:nvSpPr>
        <p:spPr>
          <a:xfrm>
            <a:off x="2797968" y="0"/>
            <a:ext cx="18805923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 lIns="71437" tIns="71437" rIns="71437" bIns="71437"/>
          <a:lstStyle>
            <a:lvl1pPr algn="r" defTabSz="821531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 lIns="71437" tIns="71437" rIns="71437" bIns="71437"/>
          <a:lstStyle>
            <a:lvl1pPr algn="r" defTabSz="821531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ine"/>
          <p:cNvSpPr/>
          <p:nvPr/>
        </p:nvSpPr>
        <p:spPr>
          <a:xfrm>
            <a:off x="3958828" y="2768204"/>
            <a:ext cx="16466344" cy="17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64292" tIns="64292" rIns="64292" bIns="64292"/>
          <a:lstStyle/>
          <a:p>
            <a:pPr>
              <a:defRPr sz="5800"/>
            </a:pPr>
            <a:endParaRPr/>
          </a:p>
        </p:txBody>
      </p:sp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lIns="0" tIns="0" rIns="0" bIns="0"/>
          <a:lstStyle>
            <a:lvl1pPr algn="l" defTabSz="821531">
              <a:defRPr sz="5800"/>
            </a:lvl1pPr>
          </a:lstStyle>
          <a:p>
            <a:r>
              <a:t>Title Text</a:t>
            </a:r>
          </a:p>
        </p:txBody>
      </p:sp>
      <p:sp>
        <p:nvSpPr>
          <p:cNvPr id="128" name="Body Level One…"/>
          <p:cNvSpPr txBox="1">
            <a:spLocks noGrp="1"/>
          </p:cNvSpPr>
          <p:nvPr>
            <p:ph type="body" idx="1"/>
          </p:nvPr>
        </p:nvSpPr>
        <p:spPr>
          <a:xfrm>
            <a:off x="3851671" y="3268265"/>
            <a:ext cx="16680658" cy="9233298"/>
          </a:xfrm>
          <a:prstGeom prst="rect">
            <a:avLst/>
          </a:prstGeom>
        </p:spPr>
        <p:txBody>
          <a:bodyPr lIns="0" tIns="0" rIns="0" bIns="0"/>
          <a:lstStyle>
            <a:lvl1pPr marL="369276" indent="-369276" algn="l" defTabSz="821531">
              <a:spcBef>
                <a:spcPts val="6700"/>
              </a:spcBef>
              <a:buSzPct val="100000"/>
              <a:buChar char="•"/>
              <a:defRPr sz="3600"/>
            </a:lvl1pPr>
            <a:lvl2pPr marL="813776" indent="-369276" algn="l" defTabSz="821531">
              <a:spcBef>
                <a:spcPts val="6700"/>
              </a:spcBef>
              <a:buSzPct val="100000"/>
              <a:buChar char="•"/>
              <a:defRPr sz="3600"/>
            </a:lvl2pPr>
            <a:lvl3pPr marL="1258276" indent="-369276" algn="l" defTabSz="821531">
              <a:spcBef>
                <a:spcPts val="6700"/>
              </a:spcBef>
              <a:buSzPct val="100000"/>
              <a:buChar char="•"/>
              <a:defRPr sz="3600"/>
            </a:lvl3pPr>
            <a:lvl4pPr marL="1702776" indent="-369276" algn="l" defTabSz="821531">
              <a:spcBef>
                <a:spcPts val="6700"/>
              </a:spcBef>
              <a:buSzPct val="100000"/>
              <a:buChar char="•"/>
              <a:defRPr sz="3600"/>
            </a:lvl4pPr>
            <a:lvl5pPr marL="2147276" indent="-369276" algn="l" defTabSz="821531">
              <a:spcBef>
                <a:spcPts val="6700"/>
              </a:spcBef>
              <a:buSzPct val="100000"/>
              <a:buChar char="•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472023" y="12930187"/>
            <a:ext cx="266904" cy="273000"/>
          </a:xfrm>
          <a:prstGeom prst="rect">
            <a:avLst/>
          </a:prstGeom>
        </p:spPr>
        <p:txBody>
          <a:bodyPr lIns="0" tIns="0" rIns="0" bIns="0"/>
          <a:lstStyle>
            <a:lvl1pPr algn="r" defTabSz="821531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7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"/>
          <p:cNvSpPr/>
          <p:nvPr/>
        </p:nvSpPr>
        <p:spPr>
          <a:xfrm>
            <a:off x="13656469" y="11215686"/>
            <a:ext cx="1" cy="20004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" name="Image"/>
          <p:cNvSpPr>
            <a:spLocks noGrp="1"/>
          </p:cNvSpPr>
          <p:nvPr>
            <p:ph type="pic" idx="21"/>
          </p:nvPr>
        </p:nvSpPr>
        <p:spPr>
          <a:xfrm>
            <a:off x="3048000" y="-35719"/>
            <a:ext cx="18288000" cy="1086378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5030390" y="10947796"/>
            <a:ext cx="8143876" cy="2393158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r" defTabSz="821531">
              <a:defRPr sz="5800"/>
            </a:lvl1pPr>
          </a:lstStyle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085093" y="11912203"/>
            <a:ext cx="6965157" cy="714376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3600">
                <a:solidFill>
                  <a:srgbClr val="747474"/>
                </a:solidFill>
              </a:defRPr>
            </a:lvl1pPr>
            <a:lvl2pPr indent="228600" algn="l" defTabSz="821531">
              <a:defRPr sz="3600">
                <a:solidFill>
                  <a:srgbClr val="747474"/>
                </a:solidFill>
              </a:defRPr>
            </a:lvl2pPr>
            <a:lvl3pPr indent="457200" algn="l" defTabSz="821531">
              <a:defRPr sz="3600">
                <a:solidFill>
                  <a:srgbClr val="747474"/>
                </a:solidFill>
              </a:defRPr>
            </a:lvl3pPr>
            <a:lvl4pPr indent="685800" algn="l" defTabSz="821531">
              <a:defRPr sz="3600">
                <a:solidFill>
                  <a:srgbClr val="747474"/>
                </a:solidFill>
              </a:defRPr>
            </a:lvl4pPr>
            <a:lvl5pPr indent="914400" algn="l" defTabSz="821531">
              <a:defRPr sz="3600"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 lIns="71437" tIns="71437" rIns="71437" bIns="71437"/>
          <a:lstStyle>
            <a:lvl1pPr algn="r" defTabSz="821531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3851671" y="4625578"/>
            <a:ext cx="16680658" cy="4464844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l" defTabSz="821531">
              <a:defRPr sz="5800"/>
            </a:lvl1pPr>
          </a:lstStyle>
          <a:p>
            <a:r>
              <a:t>Title Text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 lIns="71437" tIns="71437" rIns="71437" bIns="71437"/>
          <a:lstStyle>
            <a:lvl1pPr algn="r" defTabSz="821531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"/>
          <p:cNvSpPr/>
          <p:nvPr/>
        </p:nvSpPr>
        <p:spPr>
          <a:xfrm>
            <a:off x="3851671" y="6840140"/>
            <a:ext cx="7501607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1" name="Image"/>
          <p:cNvSpPr>
            <a:spLocks noGrp="1"/>
          </p:cNvSpPr>
          <p:nvPr>
            <p:ph type="pic" idx="21"/>
          </p:nvPr>
        </p:nvSpPr>
        <p:spPr>
          <a:xfrm>
            <a:off x="9763125" y="0"/>
            <a:ext cx="21645563" cy="137338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3851671" y="2018109"/>
            <a:ext cx="7500939" cy="446484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5800"/>
            </a:lvl1pPr>
          </a:lstStyle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51671" y="7215187"/>
            <a:ext cx="7500939" cy="446484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3600">
                <a:solidFill>
                  <a:srgbClr val="747474"/>
                </a:solidFill>
              </a:defRPr>
            </a:lvl1pPr>
            <a:lvl2pPr indent="228600" algn="l" defTabSz="821531">
              <a:defRPr sz="3600">
                <a:solidFill>
                  <a:srgbClr val="747474"/>
                </a:solidFill>
              </a:defRPr>
            </a:lvl2pPr>
            <a:lvl3pPr indent="457200" algn="l" defTabSz="821531">
              <a:defRPr sz="3600">
                <a:solidFill>
                  <a:srgbClr val="747474"/>
                </a:solidFill>
              </a:defRPr>
            </a:lvl3pPr>
            <a:lvl4pPr indent="685800" algn="l" defTabSz="821531">
              <a:defRPr sz="3600">
                <a:solidFill>
                  <a:srgbClr val="747474"/>
                </a:solidFill>
              </a:defRPr>
            </a:lvl4pPr>
            <a:lvl5pPr indent="914400" algn="l" defTabSz="821531">
              <a:defRPr sz="3600"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 lIns="71437" tIns="71437" rIns="71437" bIns="71437"/>
          <a:lstStyle>
            <a:lvl1pPr algn="r" defTabSz="821531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>
            <a:off x="3851671" y="2768203"/>
            <a:ext cx="16689524" cy="182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5800"/>
            </a:lvl1pPr>
          </a:lstStyle>
          <a:p>
            <a:r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 lIns="71437" tIns="71437" rIns="71437" bIns="71437"/>
          <a:lstStyle>
            <a:lvl1pPr algn="r" defTabSz="821531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ine"/>
          <p:cNvSpPr/>
          <p:nvPr/>
        </p:nvSpPr>
        <p:spPr>
          <a:xfrm>
            <a:off x="3851671" y="2768203"/>
            <a:ext cx="16689524" cy="182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5800"/>
            </a:lvl1pPr>
          </a:lstStyle>
          <a:p>
            <a:r>
              <a:t>Title Text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idx="1"/>
          </p:nvPr>
        </p:nvSpPr>
        <p:spPr>
          <a:xfrm>
            <a:off x="3851671" y="3125390"/>
            <a:ext cx="16680658" cy="9376173"/>
          </a:xfrm>
          <a:prstGeom prst="rect">
            <a:avLst/>
          </a:prstGeom>
        </p:spPr>
        <p:txBody>
          <a:bodyPr lIns="71437" tIns="71437" rIns="71437" bIns="71437"/>
          <a:lstStyle>
            <a:lvl1pPr marL="635000" indent="-635000" algn="l" defTabSz="821531">
              <a:spcBef>
                <a:spcPts val="5900"/>
              </a:spcBef>
              <a:buSzPct val="75000"/>
              <a:buFont typeface="Helvetica Neue"/>
              <a:buChar char="•"/>
              <a:defRPr sz="5000">
                <a:latin typeface="+mn-lt"/>
                <a:ea typeface="+mn-ea"/>
                <a:cs typeface="+mn-cs"/>
                <a:sym typeface="Helvetica Neue Light"/>
              </a:defRPr>
            </a:lvl1pPr>
            <a:lvl2pPr marL="1092200" indent="-635000" algn="l" defTabSz="821531">
              <a:spcBef>
                <a:spcPts val="5900"/>
              </a:spcBef>
              <a:buSzPct val="75000"/>
              <a:buFont typeface="Helvetica Neue"/>
              <a:buChar char="•"/>
              <a:defRPr sz="5000">
                <a:latin typeface="+mn-lt"/>
                <a:ea typeface="+mn-ea"/>
                <a:cs typeface="+mn-cs"/>
                <a:sym typeface="Helvetica Neue Light"/>
              </a:defRPr>
            </a:lvl2pPr>
            <a:lvl3pPr marL="1549400" indent="-635000" algn="l" defTabSz="821531">
              <a:spcBef>
                <a:spcPts val="5900"/>
              </a:spcBef>
              <a:buSzPct val="75000"/>
              <a:buFont typeface="Helvetica Neue"/>
              <a:buChar char="•"/>
              <a:defRPr sz="5000">
                <a:latin typeface="+mn-lt"/>
                <a:ea typeface="+mn-ea"/>
                <a:cs typeface="+mn-cs"/>
                <a:sym typeface="Helvetica Neue Light"/>
              </a:defRPr>
            </a:lvl3pPr>
            <a:lvl4pPr marL="2006600" indent="-635000" algn="l" defTabSz="821531">
              <a:spcBef>
                <a:spcPts val="5900"/>
              </a:spcBef>
              <a:buSzPct val="75000"/>
              <a:buFont typeface="Helvetica Neue"/>
              <a:buChar char="•"/>
              <a:defRPr sz="5000">
                <a:latin typeface="+mn-lt"/>
                <a:ea typeface="+mn-ea"/>
                <a:cs typeface="+mn-cs"/>
                <a:sym typeface="Helvetica Neue Light"/>
              </a:defRPr>
            </a:lvl4pPr>
            <a:lvl5pPr marL="2463800" indent="-635000" algn="l" defTabSz="821531">
              <a:spcBef>
                <a:spcPts val="5900"/>
              </a:spcBef>
              <a:buSzPct val="75000"/>
              <a:buFont typeface="Helvetica Neue"/>
              <a:buChar char="•"/>
              <a:defRPr sz="5000">
                <a:latin typeface="+mn-lt"/>
                <a:ea typeface="+mn-ea"/>
                <a:cs typeface="+mn-cs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94300" y="12972048"/>
            <a:ext cx="409780" cy="415875"/>
          </a:xfrm>
          <a:prstGeom prst="rect">
            <a:avLst/>
          </a:prstGeom>
        </p:spPr>
        <p:txBody>
          <a:bodyPr lIns="71437" tIns="71437" rIns="71437" bIns="71437"/>
          <a:lstStyle>
            <a:lvl1pPr algn="r" defTabSz="821531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"/>
          <p:cNvSpPr/>
          <p:nvPr/>
        </p:nvSpPr>
        <p:spPr>
          <a:xfrm>
            <a:off x="3851671" y="2768203"/>
            <a:ext cx="7134460" cy="186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Image"/>
          <p:cNvSpPr>
            <a:spLocks noGrp="1"/>
          </p:cNvSpPr>
          <p:nvPr>
            <p:ph type="pic" sz="half" idx="21"/>
          </p:nvPr>
        </p:nvSpPr>
        <p:spPr>
          <a:xfrm>
            <a:off x="12156281" y="-214313"/>
            <a:ext cx="9358313" cy="1393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3851671" y="464343"/>
            <a:ext cx="7143751" cy="1964532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58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51671" y="3125390"/>
            <a:ext cx="7143751" cy="9376173"/>
          </a:xfrm>
          <a:prstGeom prst="rect">
            <a:avLst/>
          </a:prstGeom>
        </p:spPr>
        <p:txBody>
          <a:bodyPr lIns="71437" tIns="71437" rIns="71437" bIns="71437"/>
          <a:lstStyle>
            <a:lvl1pPr marL="457200" indent="-457200" algn="l" defTabSz="821531">
              <a:spcBef>
                <a:spcPts val="4200"/>
              </a:spcBef>
              <a:buSzPct val="75000"/>
              <a:buFont typeface="Helvetica Neue"/>
              <a:buChar char="•"/>
              <a:defRPr sz="3600"/>
            </a:lvl1pPr>
            <a:lvl2pPr marL="787400" indent="-457200" algn="l" defTabSz="821531">
              <a:spcBef>
                <a:spcPts val="4200"/>
              </a:spcBef>
              <a:buSzPct val="75000"/>
              <a:buFont typeface="Helvetica Neue"/>
              <a:buChar char="•"/>
              <a:defRPr sz="3600"/>
            </a:lvl2pPr>
            <a:lvl3pPr marL="1117600" indent="-457200" algn="l" defTabSz="821531">
              <a:spcBef>
                <a:spcPts val="4200"/>
              </a:spcBef>
              <a:buSzPct val="75000"/>
              <a:buFont typeface="Helvetica Neue"/>
              <a:buChar char="•"/>
              <a:defRPr sz="3600"/>
            </a:lvl3pPr>
            <a:lvl4pPr marL="1447800" indent="-457200" algn="l" defTabSz="821531">
              <a:spcBef>
                <a:spcPts val="4200"/>
              </a:spcBef>
              <a:buSzPct val="75000"/>
              <a:buFont typeface="Helvetica Neue"/>
              <a:buChar char="•"/>
              <a:defRPr sz="3600"/>
            </a:lvl4pPr>
            <a:lvl5pPr marL="1778000" indent="-457200" algn="l" defTabSz="821531">
              <a:spcBef>
                <a:spcPts val="4200"/>
              </a:spcBef>
              <a:buSzPct val="75000"/>
              <a:buFont typeface="Helvetica Neue"/>
              <a:buChar char="•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766232" y="12930187"/>
            <a:ext cx="409779" cy="41587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Body Level One…"/>
          <p:cNvSpPr txBox="1">
            <a:spLocks noGrp="1"/>
          </p:cNvSpPr>
          <p:nvPr>
            <p:ph type="body" idx="1"/>
          </p:nvPr>
        </p:nvSpPr>
        <p:spPr>
          <a:xfrm>
            <a:off x="4298156" y="1250156"/>
            <a:ext cx="15769829" cy="11197829"/>
          </a:xfrm>
          <a:prstGeom prst="rect">
            <a:avLst/>
          </a:prstGeom>
        </p:spPr>
        <p:txBody>
          <a:bodyPr lIns="71437" tIns="71437" rIns="71437" bIns="71437"/>
          <a:lstStyle>
            <a:lvl1pPr marL="635000" indent="-635000" algn="l" defTabSz="821531">
              <a:spcBef>
                <a:spcPts val="5900"/>
              </a:spcBef>
              <a:buSzPct val="75000"/>
              <a:buFont typeface="Helvetica Neue"/>
              <a:buChar char="•"/>
              <a:defRPr sz="5000">
                <a:latin typeface="+mn-lt"/>
                <a:ea typeface="+mn-ea"/>
                <a:cs typeface="+mn-cs"/>
                <a:sym typeface="Helvetica Neue Light"/>
              </a:defRPr>
            </a:lvl1pPr>
            <a:lvl2pPr marL="1092200" indent="-635000" algn="l" defTabSz="821531">
              <a:spcBef>
                <a:spcPts val="5900"/>
              </a:spcBef>
              <a:buSzPct val="75000"/>
              <a:buFont typeface="Helvetica Neue"/>
              <a:buChar char="•"/>
              <a:defRPr sz="5000">
                <a:latin typeface="+mn-lt"/>
                <a:ea typeface="+mn-ea"/>
                <a:cs typeface="+mn-cs"/>
                <a:sym typeface="Helvetica Neue Light"/>
              </a:defRPr>
            </a:lvl2pPr>
            <a:lvl3pPr marL="1549400" indent="-635000" algn="l" defTabSz="821531">
              <a:spcBef>
                <a:spcPts val="5900"/>
              </a:spcBef>
              <a:buSzPct val="75000"/>
              <a:buFont typeface="Helvetica Neue"/>
              <a:buChar char="•"/>
              <a:defRPr sz="5000">
                <a:latin typeface="+mn-lt"/>
                <a:ea typeface="+mn-ea"/>
                <a:cs typeface="+mn-cs"/>
                <a:sym typeface="Helvetica Neue Light"/>
              </a:defRPr>
            </a:lvl3pPr>
            <a:lvl4pPr marL="2006600" indent="-635000" algn="l" defTabSz="821531">
              <a:spcBef>
                <a:spcPts val="5900"/>
              </a:spcBef>
              <a:buSzPct val="75000"/>
              <a:buFont typeface="Helvetica Neue"/>
              <a:buChar char="•"/>
              <a:defRPr sz="5000">
                <a:latin typeface="+mn-lt"/>
                <a:ea typeface="+mn-ea"/>
                <a:cs typeface="+mn-cs"/>
                <a:sym typeface="Helvetica Neue Light"/>
              </a:defRPr>
            </a:lvl4pPr>
            <a:lvl5pPr marL="2463800" indent="-635000" algn="l" defTabSz="821531">
              <a:spcBef>
                <a:spcPts val="5900"/>
              </a:spcBef>
              <a:buSzPct val="75000"/>
              <a:buFont typeface="Helvetica Neue"/>
              <a:buChar char="•"/>
              <a:defRPr sz="5000">
                <a:latin typeface="+mn-lt"/>
                <a:ea typeface="+mn-ea"/>
                <a:cs typeface="+mn-cs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 lIns="71437" tIns="71437" rIns="71437" bIns="71437"/>
          <a:lstStyle>
            <a:lvl1pPr algn="r" defTabSz="821531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Line"/>
          <p:cNvSpPr/>
          <p:nvPr/>
        </p:nvSpPr>
        <p:spPr>
          <a:xfrm flipH="1">
            <a:off x="15781732" y="714375"/>
            <a:ext cx="180" cy="112157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" name="Line"/>
          <p:cNvSpPr/>
          <p:nvPr/>
        </p:nvSpPr>
        <p:spPr>
          <a:xfrm>
            <a:off x="15781729" y="6277570"/>
            <a:ext cx="4849457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1" name="Image"/>
          <p:cNvSpPr>
            <a:spLocks noGrp="1"/>
          </p:cNvSpPr>
          <p:nvPr>
            <p:ph type="pic" sz="quarter" idx="21"/>
          </p:nvPr>
        </p:nvSpPr>
        <p:spPr>
          <a:xfrm>
            <a:off x="15940516" y="6447358"/>
            <a:ext cx="9149996" cy="61079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Image"/>
          <p:cNvSpPr>
            <a:spLocks noGrp="1"/>
          </p:cNvSpPr>
          <p:nvPr>
            <p:ph type="pic" sz="quarter" idx="22"/>
          </p:nvPr>
        </p:nvSpPr>
        <p:spPr>
          <a:xfrm>
            <a:off x="15960328" y="-142875"/>
            <a:ext cx="4732735" cy="70365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Image"/>
          <p:cNvSpPr>
            <a:spLocks noGrp="1"/>
          </p:cNvSpPr>
          <p:nvPr>
            <p:ph type="pic" idx="23"/>
          </p:nvPr>
        </p:nvSpPr>
        <p:spPr>
          <a:xfrm>
            <a:off x="1922859" y="660796"/>
            <a:ext cx="15537657" cy="11325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780234" y="12180093"/>
            <a:ext cx="11769329" cy="132159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3600">
                <a:solidFill>
                  <a:srgbClr val="747474"/>
                </a:solidFill>
              </a:defRPr>
            </a:lvl1pPr>
            <a:lvl2pPr indent="228600" algn="l" defTabSz="821531">
              <a:defRPr sz="3600">
                <a:solidFill>
                  <a:srgbClr val="747474"/>
                </a:solidFill>
              </a:defRPr>
            </a:lvl2pPr>
            <a:lvl3pPr indent="457200" algn="l" defTabSz="821531">
              <a:defRPr sz="3600">
                <a:solidFill>
                  <a:srgbClr val="747474"/>
                </a:solidFill>
              </a:defRPr>
            </a:lvl3pPr>
            <a:lvl4pPr indent="685800" algn="l" defTabSz="821531">
              <a:defRPr sz="3600">
                <a:solidFill>
                  <a:srgbClr val="747474"/>
                </a:solidFill>
              </a:defRPr>
            </a:lvl4pPr>
            <a:lvl5pPr indent="914400" algn="l" defTabSz="821531">
              <a:defRPr sz="3600"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 lIns="71437" tIns="71437" rIns="71437" bIns="71437"/>
          <a:lstStyle>
            <a:lvl1pPr algn="r" defTabSz="821531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6C4BC2-5A1E-2C15-9812-5A0A466E6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275" y="136525"/>
            <a:ext cx="8435450" cy="13442950"/>
          </a:xfrm>
          <a:prstGeom prst="rect">
            <a:avLst/>
          </a:prstGeom>
          <a:noFill/>
        </p:spPr>
      </p:pic>
      <p:sp>
        <p:nvSpPr>
          <p:cNvPr id="147" name="Slide Number" hidden="1"/>
          <p:cNvSpPr txBox="1">
            <a:spLocks noGrp="1"/>
          </p:cNvSpPr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spcAft>
                <a:spcPts val="600"/>
              </a:spcAft>
            </a:pPr>
            <a:fld id="{86CB4B4D-7CA3-9044-876B-883B54F8677D}" type="slidenum">
              <a:rPr/>
              <a:pPr>
                <a:spcAft>
                  <a:spcPts val="600"/>
                </a:spcAft>
              </a:pPr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CA5F-9C4B-36CC-7BE6-C42F466D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54A81-1211-C8AE-45C6-D98900838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8276" y="1446609"/>
            <a:ext cx="8634047" cy="9376173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GB" b="1" dirty="0"/>
              <a:t>hero</a:t>
            </a:r>
            <a:r>
              <a:rPr lang="en-GB" dirty="0"/>
              <a:t> classifier with </a:t>
            </a:r>
            <a:r>
              <a:rPr lang="en-GB" b="1" dirty="0"/>
              <a:t>is-primary</a:t>
            </a:r>
            <a:r>
              <a:rPr lang="en-GB" dirty="0"/>
              <a:t> and </a:t>
            </a:r>
            <a:r>
              <a:rPr lang="en-GB" b="1" dirty="0"/>
              <a:t>is-medium</a:t>
            </a:r>
            <a:r>
              <a:rPr lang="en-GB" dirty="0"/>
              <a:t> modifiers</a:t>
            </a:r>
          </a:p>
          <a:p>
            <a:pPr marL="914400" indent="-914400">
              <a:buFont typeface="+mj-lt"/>
              <a:buAutoNum type="arabicPeriod"/>
            </a:pPr>
            <a:r>
              <a:rPr lang="en-GB" b="1" dirty="0"/>
              <a:t>hero-head </a:t>
            </a:r>
            <a:r>
              <a:rPr lang="en-GB" dirty="0"/>
              <a:t>classifier</a:t>
            </a:r>
          </a:p>
          <a:p>
            <a:pPr marL="914400" indent="-914400">
              <a:buFont typeface="+mj-lt"/>
              <a:buAutoNum type="arabicPeriod"/>
            </a:pPr>
            <a:r>
              <a:rPr lang="en-GB" b="1" dirty="0"/>
              <a:t>navbar-brand </a:t>
            </a:r>
            <a:r>
              <a:rPr lang="en-GB" dirty="0"/>
              <a:t>classifier</a:t>
            </a:r>
          </a:p>
          <a:p>
            <a:pPr marL="914400" indent="-914400">
              <a:buFont typeface="+mj-lt"/>
              <a:buAutoNum type="arabicPeriod"/>
            </a:pPr>
            <a:r>
              <a:rPr lang="en-GB" b="1" dirty="0"/>
              <a:t>navbar-burger </a:t>
            </a:r>
            <a:r>
              <a:rPr lang="en-GB" dirty="0"/>
              <a:t>classifier</a:t>
            </a:r>
          </a:p>
          <a:p>
            <a:pPr marL="914400" indent="-914400">
              <a:buFont typeface="+mj-lt"/>
              <a:buAutoNum type="arabicPeriod"/>
            </a:pPr>
            <a:r>
              <a:rPr lang="en-GB" b="1" dirty="0"/>
              <a:t>navbar-end classifier to right align menu items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F3423-B70B-6C72-B0C7-A08761E8D9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440"/>
          <a:stretch/>
        </p:blipFill>
        <p:spPr>
          <a:xfrm>
            <a:off x="1495012" y="195943"/>
            <a:ext cx="22158619" cy="10184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E4D810-DCB0-BB6E-26CD-338DB68A8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011" y="1446609"/>
            <a:ext cx="12668857" cy="12213594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EE122D2C-C925-8BC0-E85C-0BF12AB73D33}"/>
              </a:ext>
            </a:extLst>
          </p:cNvPr>
          <p:cNvSpPr/>
          <p:nvPr/>
        </p:nvSpPr>
        <p:spPr>
          <a:xfrm>
            <a:off x="6844700" y="839575"/>
            <a:ext cx="984739" cy="981896"/>
          </a:xfrm>
          <a:prstGeom prst="wedgeEllipseCallout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D1B2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1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763DA3-9A66-29AE-08B4-07AE3F2D73F9}"/>
              </a:ext>
            </a:extLst>
          </p:cNvPr>
          <p:cNvSpPr/>
          <p:nvPr/>
        </p:nvSpPr>
        <p:spPr>
          <a:xfrm flipH="1">
            <a:off x="730369" y="1446979"/>
            <a:ext cx="984739" cy="981896"/>
          </a:xfrm>
          <a:prstGeom prst="wedgeEllipseCallout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D1B2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2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F0FDF09E-3829-5106-23AD-961010C4C891}"/>
              </a:ext>
            </a:extLst>
          </p:cNvPr>
          <p:cNvSpPr/>
          <p:nvPr/>
        </p:nvSpPr>
        <p:spPr>
          <a:xfrm>
            <a:off x="5713423" y="2428875"/>
            <a:ext cx="984739" cy="981896"/>
          </a:xfrm>
          <a:prstGeom prst="wedgeEllipseCallout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D1B2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3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14067C52-3BEA-8E91-ADE8-91CEADCFA7BF}"/>
              </a:ext>
            </a:extLst>
          </p:cNvPr>
          <p:cNvSpPr/>
          <p:nvPr/>
        </p:nvSpPr>
        <p:spPr>
          <a:xfrm flipH="1">
            <a:off x="1902677" y="3465723"/>
            <a:ext cx="984739" cy="981896"/>
          </a:xfrm>
          <a:prstGeom prst="wedgeEllipseCallout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D1B2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4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D48D1721-5B65-A30B-83B6-3C0BA548E7F4}"/>
              </a:ext>
            </a:extLst>
          </p:cNvPr>
          <p:cNvSpPr/>
          <p:nvPr/>
        </p:nvSpPr>
        <p:spPr>
          <a:xfrm flipH="1">
            <a:off x="3231028" y="-36229"/>
            <a:ext cx="984739" cy="981896"/>
          </a:xfrm>
          <a:prstGeom prst="wedgeEllipseCallout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D1B2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4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A649759F-EF1C-B2EF-490A-F0EFEEF9F310}"/>
              </a:ext>
            </a:extLst>
          </p:cNvPr>
          <p:cNvSpPr/>
          <p:nvPr/>
        </p:nvSpPr>
        <p:spPr>
          <a:xfrm flipH="1">
            <a:off x="1715108" y="5643747"/>
            <a:ext cx="984739" cy="981896"/>
          </a:xfrm>
          <a:prstGeom prst="wedgeEllipseCallout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D1B2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5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BDCCEE55-6B9A-1222-A0FA-9880BDA886DB}"/>
              </a:ext>
            </a:extLst>
          </p:cNvPr>
          <p:cNvSpPr/>
          <p:nvPr/>
        </p:nvSpPr>
        <p:spPr>
          <a:xfrm flipH="1">
            <a:off x="14510847" y="-127072"/>
            <a:ext cx="984739" cy="981896"/>
          </a:xfrm>
          <a:prstGeom prst="wedgeEllipseCallout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D1B2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4762333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342D097-6EC7-917A-A203-5918E6A95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61" y="8245001"/>
            <a:ext cx="8053752" cy="4394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481A79-4BED-D1C0-2FB7-1242FE4B26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41" t="14660" r="30614" b="8995"/>
          <a:stretch/>
        </p:blipFill>
        <p:spPr>
          <a:xfrm>
            <a:off x="1082061" y="3672989"/>
            <a:ext cx="8053753" cy="418954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54A81-1211-C8AE-45C6-D98900838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6186" y="3672989"/>
            <a:ext cx="12186138" cy="8284549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GB" b="1" dirty="0"/>
              <a:t>hero-body</a:t>
            </a:r>
            <a:r>
              <a:rPr lang="en-GB" dirty="0"/>
              <a:t> classifier</a:t>
            </a:r>
          </a:p>
          <a:p>
            <a:pPr marL="914400" indent="-914400">
              <a:buFont typeface="+mj-lt"/>
              <a:buAutoNum type="arabicPeriod"/>
            </a:pPr>
            <a:r>
              <a:rPr lang="en-GB" b="1" dirty="0"/>
              <a:t>has-</a:t>
            </a:r>
            <a:r>
              <a:rPr lang="en-GB" b="1" dirty="0" err="1"/>
              <a:t>centered</a:t>
            </a:r>
            <a:r>
              <a:rPr lang="en-GB" b="1" dirty="0"/>
              <a:t>-text </a:t>
            </a:r>
            <a:r>
              <a:rPr lang="en-GB" dirty="0"/>
              <a:t>modifier to centre text in the hero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Hero </a:t>
            </a:r>
            <a:r>
              <a:rPr lang="en-GB" b="1" dirty="0"/>
              <a:t>title </a:t>
            </a:r>
            <a:r>
              <a:rPr lang="en-GB" dirty="0"/>
              <a:t>and </a:t>
            </a:r>
            <a:r>
              <a:rPr lang="en-GB" b="1" dirty="0"/>
              <a:t>subtitle </a:t>
            </a:r>
            <a:r>
              <a:rPr lang="en-GB" dirty="0"/>
              <a:t>classifiers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EE122D2C-C925-8BC0-E85C-0BF12AB73D33}"/>
              </a:ext>
            </a:extLst>
          </p:cNvPr>
          <p:cNvSpPr/>
          <p:nvPr/>
        </p:nvSpPr>
        <p:spPr>
          <a:xfrm>
            <a:off x="4124198" y="2799571"/>
            <a:ext cx="984739" cy="981896"/>
          </a:xfrm>
          <a:prstGeom prst="wedgeEllipseCallout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D1B2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1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763DA3-9A66-29AE-08B4-07AE3F2D73F9}"/>
              </a:ext>
            </a:extLst>
          </p:cNvPr>
          <p:cNvSpPr/>
          <p:nvPr/>
        </p:nvSpPr>
        <p:spPr>
          <a:xfrm>
            <a:off x="5232034" y="4572658"/>
            <a:ext cx="1005860" cy="981896"/>
          </a:xfrm>
          <a:prstGeom prst="wedgeEllipseCallout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D1B2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2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D48D1721-5B65-A30B-83B6-3C0BA548E7F4}"/>
              </a:ext>
            </a:extLst>
          </p:cNvPr>
          <p:cNvSpPr/>
          <p:nvPr/>
        </p:nvSpPr>
        <p:spPr>
          <a:xfrm flipH="1">
            <a:off x="4124197" y="9758400"/>
            <a:ext cx="984739" cy="981896"/>
          </a:xfrm>
          <a:prstGeom prst="wedgeEllipseCallout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D1B2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3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FB4E1695-AC3D-005E-0BDF-1CD58DF80040}"/>
              </a:ext>
            </a:extLst>
          </p:cNvPr>
          <p:cNvSpPr/>
          <p:nvPr/>
        </p:nvSpPr>
        <p:spPr>
          <a:xfrm flipH="1">
            <a:off x="191110" y="8052110"/>
            <a:ext cx="1005859" cy="981896"/>
          </a:xfrm>
          <a:prstGeom prst="wedgeEllipseCallout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D1B2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1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B99C3EDF-0680-FE07-0F54-8BC97AA8C04D}"/>
              </a:ext>
            </a:extLst>
          </p:cNvPr>
          <p:cNvSpPr/>
          <p:nvPr/>
        </p:nvSpPr>
        <p:spPr>
          <a:xfrm flipH="1">
            <a:off x="3218625" y="5096295"/>
            <a:ext cx="984739" cy="981896"/>
          </a:xfrm>
          <a:prstGeom prst="wedgeEllipseCallout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D1B2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3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6006E35-7072-433D-A3A9-8064CAFF0AA9}"/>
              </a:ext>
            </a:extLst>
          </p:cNvPr>
          <p:cNvSpPr txBox="1">
            <a:spLocks/>
          </p:cNvSpPr>
          <p:nvPr/>
        </p:nvSpPr>
        <p:spPr>
          <a:xfrm>
            <a:off x="1055077" y="464343"/>
            <a:ext cx="19477252" cy="1964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b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1pPr>
            <a:lvl2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en-GB" dirty="0" err="1"/>
              <a:t>Bulma</a:t>
            </a:r>
            <a:r>
              <a:rPr lang="en-GB" dirty="0"/>
              <a:t> – Hero Body</a:t>
            </a:r>
          </a:p>
        </p:txBody>
      </p:sp>
    </p:spTree>
    <p:extLst>
      <p:ext uri="{BB962C8B-B14F-4D97-AF65-F5344CB8AC3E}">
        <p14:creationId xmlns:p14="http://schemas.microsoft.com/office/powerpoint/2010/main" val="11349969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0196F7-6199-E330-CB08-215A0A19A259}"/>
              </a:ext>
            </a:extLst>
          </p:cNvPr>
          <p:cNvSpPr txBox="1">
            <a:spLocks/>
          </p:cNvSpPr>
          <p:nvPr/>
        </p:nvSpPr>
        <p:spPr>
          <a:xfrm>
            <a:off x="1055077" y="464343"/>
            <a:ext cx="19477252" cy="1964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b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1pPr>
            <a:lvl2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en-GB" dirty="0" err="1"/>
              <a:t>Bulma</a:t>
            </a:r>
            <a:r>
              <a:rPr lang="en-GB" dirty="0"/>
              <a:t> – Hero Foot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D954-6D63-0DF2-235D-328B24BE2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7" y="3819891"/>
            <a:ext cx="8813657" cy="620334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06A7888-F842-B5F1-AA6F-DC594C8FD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4786" y="3819891"/>
            <a:ext cx="12186138" cy="9376173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GB" b="1" dirty="0"/>
              <a:t>hero-foot</a:t>
            </a:r>
            <a:r>
              <a:rPr lang="en-GB" dirty="0"/>
              <a:t> classifier aligns content to bottom of the hero.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Uses </a:t>
            </a:r>
            <a:r>
              <a:rPr lang="en-GB" b="1" dirty="0"/>
              <a:t>nav </a:t>
            </a:r>
            <a:r>
              <a:rPr lang="en-GB" dirty="0"/>
              <a:t>semantic element with a </a:t>
            </a:r>
            <a:r>
              <a:rPr lang="en-GB" b="1" dirty="0"/>
              <a:t>tabs classifier</a:t>
            </a:r>
            <a:endParaRPr lang="en-GB" dirty="0"/>
          </a:p>
          <a:p>
            <a:pPr marL="914400" indent="-914400">
              <a:buFont typeface="+mj-lt"/>
              <a:buAutoNum type="arabicPeriod"/>
            </a:pPr>
            <a:r>
              <a:rPr lang="en-GB" b="1" dirty="0"/>
              <a:t>is-active </a:t>
            </a:r>
            <a:r>
              <a:rPr lang="en-GB" dirty="0"/>
              <a:t>classifier to reverse the </a:t>
            </a:r>
            <a:r>
              <a:rPr lang="en-GB" dirty="0" err="1"/>
              <a:t>colors</a:t>
            </a:r>
            <a:endParaRPr lang="en-GB" dirty="0"/>
          </a:p>
          <a:p>
            <a:pPr marL="914400" indent="-914400">
              <a:buFont typeface="+mj-lt"/>
              <a:buAutoNum type="arabicPeriod"/>
            </a:pPr>
            <a:r>
              <a:rPr lang="en-GB" b="1" dirty="0"/>
              <a:t>List of tabs in the menu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B72C33B-8D91-0E10-54EA-B70B015A55E8}"/>
              </a:ext>
            </a:extLst>
          </p:cNvPr>
          <p:cNvSpPr/>
          <p:nvPr/>
        </p:nvSpPr>
        <p:spPr>
          <a:xfrm flipH="1">
            <a:off x="114908" y="3432385"/>
            <a:ext cx="984739" cy="981896"/>
          </a:xfrm>
          <a:prstGeom prst="wedgeEllipseCallout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D1B2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1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90068036-BA70-0B08-A67F-02F1C6DEFF9F}"/>
              </a:ext>
            </a:extLst>
          </p:cNvPr>
          <p:cNvSpPr/>
          <p:nvPr/>
        </p:nvSpPr>
        <p:spPr>
          <a:xfrm>
            <a:off x="4969536" y="3798277"/>
            <a:ext cx="984738" cy="981896"/>
          </a:xfrm>
          <a:prstGeom prst="wedgeEllipseCallout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D1B2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2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EA6FF943-8498-2860-A6D5-0831199D4C18}"/>
              </a:ext>
            </a:extLst>
          </p:cNvPr>
          <p:cNvSpPr/>
          <p:nvPr/>
        </p:nvSpPr>
        <p:spPr>
          <a:xfrm>
            <a:off x="5791921" y="5152799"/>
            <a:ext cx="984739" cy="981896"/>
          </a:xfrm>
          <a:prstGeom prst="wedgeEllipseCallout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D1B2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3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D6412409-01EB-9B39-44B4-58DEE213C502}"/>
              </a:ext>
            </a:extLst>
          </p:cNvPr>
          <p:cNvSpPr/>
          <p:nvPr/>
        </p:nvSpPr>
        <p:spPr>
          <a:xfrm flipH="1">
            <a:off x="1349474" y="6367052"/>
            <a:ext cx="984739" cy="981896"/>
          </a:xfrm>
          <a:prstGeom prst="wedgeEllipseCallout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D1B2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4C8270-6687-9F7D-4836-6F50BF8C2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439" y="1037033"/>
            <a:ext cx="14068808" cy="1413455"/>
          </a:xfrm>
          <a:prstGeom prst="rect">
            <a:avLst/>
          </a:prstGeom>
        </p:spPr>
      </p:pic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90D48626-A2EC-308F-D9D2-E5435F0FA2CD}"/>
              </a:ext>
            </a:extLst>
          </p:cNvPr>
          <p:cNvSpPr/>
          <p:nvPr/>
        </p:nvSpPr>
        <p:spPr>
          <a:xfrm>
            <a:off x="9868734" y="464713"/>
            <a:ext cx="984739" cy="981896"/>
          </a:xfrm>
          <a:prstGeom prst="wedgeEllipseCallout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D1B2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3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DD386725-2702-CC38-FE41-73E6E7723E28}"/>
              </a:ext>
            </a:extLst>
          </p:cNvPr>
          <p:cNvSpPr/>
          <p:nvPr/>
        </p:nvSpPr>
        <p:spPr>
          <a:xfrm flipH="1">
            <a:off x="15413473" y="259740"/>
            <a:ext cx="984739" cy="981896"/>
          </a:xfrm>
          <a:prstGeom prst="wedgeEllipseCallout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D1B2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2372843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CF53-9875-F542-8208-2E4A49A6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255" y="464343"/>
            <a:ext cx="18949074" cy="1964532"/>
          </a:xfrm>
        </p:spPr>
        <p:txBody>
          <a:bodyPr/>
          <a:lstStyle/>
          <a:p>
            <a:r>
              <a:rPr lang="en-GB" dirty="0" err="1"/>
              <a:t>Bulma</a:t>
            </a:r>
            <a:r>
              <a:rPr lang="en-GB" dirty="0"/>
              <a:t> - Navigation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C7E97-C089-3A07-CD5F-8E7A885D0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255" y="2984713"/>
            <a:ext cx="16680658" cy="9376173"/>
          </a:xfrm>
        </p:spPr>
        <p:txBody>
          <a:bodyPr/>
          <a:lstStyle/>
          <a:p>
            <a:r>
              <a:rPr lang="en-GB" dirty="0"/>
              <a:t>There are two ways of implementing navigation in </a:t>
            </a:r>
            <a:r>
              <a:rPr lang="en-GB" dirty="0" err="1"/>
              <a:t>Bulma</a:t>
            </a:r>
            <a:endParaRPr lang="en-GB" dirty="0"/>
          </a:p>
          <a:p>
            <a:pPr marL="1371600" lvl="1" indent="-914400">
              <a:buFont typeface="+mj-lt"/>
              <a:buAutoNum type="arabicPeriod"/>
            </a:pPr>
            <a:r>
              <a:rPr lang="en-GB" dirty="0"/>
              <a:t>Navbar</a:t>
            </a:r>
          </a:p>
          <a:p>
            <a:pPr marL="1371600" lvl="1" indent="-914400">
              <a:buFont typeface="+mj-lt"/>
              <a:buAutoNum type="arabicPeriod"/>
            </a:pPr>
            <a:r>
              <a:rPr lang="en-GB" dirty="0" err="1"/>
              <a:t>HeroNav</a:t>
            </a:r>
            <a:endParaRPr lang="en-GB" dirty="0"/>
          </a:p>
          <a:p>
            <a:endParaRPr lang="en-GB" dirty="0"/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1BC52-EABD-D636-4775-DF934E3C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223" y="4309388"/>
            <a:ext cx="10119827" cy="1465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9EF401-2D5E-3EB8-3320-2FB6DEB76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779" y="6111752"/>
            <a:ext cx="8303565" cy="217170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6F7980-42B9-EC65-7CD5-0EEF678C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323" y="464343"/>
            <a:ext cx="19530006" cy="1964532"/>
          </a:xfrm>
        </p:spPr>
        <p:txBody>
          <a:bodyPr/>
          <a:lstStyle/>
          <a:p>
            <a:r>
              <a:rPr lang="en-GB" dirty="0" err="1"/>
              <a:t>Bulma</a:t>
            </a:r>
            <a:r>
              <a:rPr lang="en-GB" dirty="0"/>
              <a:t> - Navbar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B2C5B-A8BA-45CF-2C53-416FC9619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2323" y="3125390"/>
            <a:ext cx="19530006" cy="9376173"/>
          </a:xfrm>
        </p:spPr>
        <p:txBody>
          <a:bodyPr/>
          <a:lstStyle/>
          <a:p>
            <a:r>
              <a:rPr lang="en-GB" dirty="0"/>
              <a:t>A responsive horizontal </a:t>
            </a:r>
            <a:r>
              <a:rPr lang="en-GB" b="1" dirty="0"/>
              <a:t>navbar</a:t>
            </a:r>
            <a:r>
              <a:rPr lang="en-GB" dirty="0"/>
              <a:t> that can support images, links, buttons, and dropdowns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2C8E74-8E96-4BB9-476A-29E40DED2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95" y="5214203"/>
            <a:ext cx="16929444" cy="6954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7C7BF1-5C5A-60BF-D484-99AA06D2D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52" y="1200261"/>
            <a:ext cx="16022515" cy="1448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F000FC-34E8-7BA2-91B9-827B1C8D5C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074" t="42783" r="30897" b="27787"/>
          <a:stretch/>
        </p:blipFill>
        <p:spPr>
          <a:xfrm>
            <a:off x="6787662" y="1547447"/>
            <a:ext cx="1195753" cy="881428"/>
          </a:xfrm>
          <a:prstGeom prst="rect">
            <a:avLst/>
          </a:prstGeom>
          <a:ln w="76200">
            <a:solidFill>
              <a:srgbClr val="00D1B2"/>
            </a:solidFill>
          </a:ln>
        </p:spPr>
      </p:pic>
    </p:spTree>
    <p:extLst>
      <p:ext uri="{BB962C8B-B14F-4D97-AF65-F5344CB8AC3E}">
        <p14:creationId xmlns:p14="http://schemas.microsoft.com/office/powerpoint/2010/main" val="253107199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F5FF-5BA0-6E65-394A-89C148E4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77" y="464343"/>
            <a:ext cx="19477252" cy="1964532"/>
          </a:xfrm>
        </p:spPr>
        <p:txBody>
          <a:bodyPr/>
          <a:lstStyle/>
          <a:p>
            <a:r>
              <a:rPr lang="en-GB" dirty="0" err="1"/>
              <a:t>Bulma</a:t>
            </a:r>
            <a:r>
              <a:rPr lang="en-GB" dirty="0"/>
              <a:t> – Navbar Brand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7D951-86B4-D458-D662-C44688DC3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977" y="3125390"/>
            <a:ext cx="11519023" cy="937617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navbar-brand is the left side of the navbar. It can contain:</a:t>
            </a:r>
          </a:p>
          <a:p>
            <a:pPr lvl="1"/>
            <a:r>
              <a:rPr lang="en-GB" dirty="0"/>
              <a:t>a number of navbar-item</a:t>
            </a:r>
          </a:p>
          <a:p>
            <a:pPr lvl="1"/>
            <a:r>
              <a:rPr lang="en-GB" dirty="0"/>
              <a:t>the navbar-burger as last child</a:t>
            </a:r>
          </a:p>
          <a:p>
            <a:r>
              <a:rPr lang="en-GB" dirty="0"/>
              <a:t>The navbar brand is </a:t>
            </a:r>
            <a:r>
              <a:rPr lang="en-GB" b="1" dirty="0"/>
              <a:t>always visible</a:t>
            </a:r>
            <a:r>
              <a:rPr lang="en-GB" dirty="0"/>
              <a:t> .</a:t>
            </a:r>
          </a:p>
          <a:p>
            <a:r>
              <a:rPr lang="en-GB" dirty="0"/>
              <a:t>As a result, it is recommended to only use a few navbar items to avoid </a:t>
            </a:r>
            <a:r>
              <a:rPr lang="en-GB" b="1" dirty="0"/>
              <a:t>overflowing</a:t>
            </a:r>
            <a:r>
              <a:rPr lang="en-GB" dirty="0"/>
              <a:t> horizontally on small devices.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C6E6D-B5AA-3A92-5095-46F831830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575"/>
          <a:stretch/>
        </p:blipFill>
        <p:spPr>
          <a:xfrm>
            <a:off x="12431223" y="3001107"/>
            <a:ext cx="11519023" cy="2846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AE3B4B-A91D-21EF-8EF0-AAF327E58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1224" y="6544502"/>
            <a:ext cx="3887300" cy="155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666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2D98837-4550-ABC0-42FF-F3AF6A002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2986" y="8939949"/>
            <a:ext cx="6317274" cy="17749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8F5FF-5BA0-6E65-394A-89C148E4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77" y="464343"/>
            <a:ext cx="19477252" cy="1964532"/>
          </a:xfrm>
        </p:spPr>
        <p:txBody>
          <a:bodyPr/>
          <a:lstStyle/>
          <a:p>
            <a:r>
              <a:rPr lang="en-GB" dirty="0" err="1"/>
              <a:t>Bulma</a:t>
            </a:r>
            <a:r>
              <a:rPr lang="en-GB" dirty="0"/>
              <a:t> – Navbar Burger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7D951-86B4-D458-D662-C44688DC3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977" y="3125390"/>
            <a:ext cx="11519023" cy="9376173"/>
          </a:xfrm>
        </p:spPr>
        <p:txBody>
          <a:bodyPr>
            <a:normAutofit/>
          </a:bodyPr>
          <a:lstStyle/>
          <a:p>
            <a:r>
              <a:rPr lang="en-GB" dirty="0"/>
              <a:t>The navbar-burger is a hamburger menu that only appears on touch devices. </a:t>
            </a:r>
          </a:p>
          <a:p>
            <a:r>
              <a:rPr lang="en-GB" dirty="0"/>
              <a:t>It has to appear as the last child of navbar-brand. </a:t>
            </a:r>
          </a:p>
          <a:p>
            <a:r>
              <a:rPr lang="en-GB" dirty="0"/>
              <a:t>It has to contain three empty span tags in order to visualize the hamburger lines or the cross (when active).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C6E6D-B5AA-3A92-5095-46F8318302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75"/>
          <a:stretch/>
        </p:blipFill>
        <p:spPr>
          <a:xfrm>
            <a:off x="12431223" y="3001107"/>
            <a:ext cx="11519023" cy="28468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D98882-3CD7-68FC-68B9-060BB8DA3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337" y="8987388"/>
            <a:ext cx="1609725" cy="1609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945D3E-1371-3519-C038-18DABFF56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2986" y="7376813"/>
            <a:ext cx="6317274" cy="177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073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F5FF-5BA0-6E65-394A-89C148E4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77" y="464343"/>
            <a:ext cx="19477252" cy="1964532"/>
          </a:xfrm>
        </p:spPr>
        <p:txBody>
          <a:bodyPr/>
          <a:lstStyle/>
          <a:p>
            <a:r>
              <a:rPr lang="en-GB" dirty="0" err="1"/>
              <a:t>Bulma</a:t>
            </a:r>
            <a:r>
              <a:rPr lang="en-GB" dirty="0"/>
              <a:t> – Navbar start and navbar 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7D951-86B4-D458-D662-C44688DC3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977" y="3125390"/>
            <a:ext cx="22210469" cy="9376173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b="1" dirty="0"/>
              <a:t>navbar-start</a:t>
            </a:r>
            <a:r>
              <a:rPr lang="en-GB" dirty="0"/>
              <a:t> and </a:t>
            </a:r>
            <a:r>
              <a:rPr lang="en-GB" b="1" dirty="0"/>
              <a:t>navbar-end</a:t>
            </a:r>
            <a:r>
              <a:rPr lang="en-GB" dirty="0"/>
              <a:t> are the two </a:t>
            </a:r>
            <a:br>
              <a:rPr lang="en-GB" dirty="0"/>
            </a:br>
            <a:r>
              <a:rPr lang="en-GB" dirty="0"/>
              <a:t>direct and only children of the </a:t>
            </a:r>
            <a:r>
              <a:rPr lang="en-GB" b="1" dirty="0"/>
              <a:t>navbar-menu</a:t>
            </a:r>
          </a:p>
          <a:p>
            <a:r>
              <a:rPr lang="en-GB" dirty="0"/>
              <a:t>On desktop &gt;= 1024px:</a:t>
            </a:r>
          </a:p>
          <a:p>
            <a:pPr marL="0" indent="0">
              <a:buNone/>
            </a:pPr>
            <a:r>
              <a:rPr lang="en-GB" b="1" dirty="0"/>
              <a:t>navbar-start</a:t>
            </a:r>
            <a:r>
              <a:rPr lang="en-GB" dirty="0"/>
              <a:t> will appear on the left</a:t>
            </a:r>
            <a:r>
              <a:rPr lang="en-GB" dirty="0">
                <a:solidFill>
                  <a:srgbClr val="00D1B2"/>
                </a:solidFill>
              </a:rPr>
              <a:t>       </a:t>
            </a:r>
            <a:r>
              <a:rPr lang="en-GB" sz="8800" b="1" dirty="0">
                <a:solidFill>
                  <a:srgbClr val="00D1B2"/>
                </a:solidFill>
              </a:rPr>
              <a:t>| </a:t>
            </a:r>
            <a:r>
              <a:rPr lang="en-GB" dirty="0">
                <a:solidFill>
                  <a:srgbClr val="00D1B2"/>
                </a:solidFill>
              </a:rPr>
              <a:t>         </a:t>
            </a:r>
            <a:r>
              <a:rPr lang="en-GB" b="1" dirty="0"/>
              <a:t>navbar-end</a:t>
            </a:r>
            <a:r>
              <a:rPr lang="en-GB" dirty="0"/>
              <a:t> will appear on the right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CD3B11-8BE8-B590-5072-42E1AF8161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007"/>
          <a:stretch/>
        </p:blipFill>
        <p:spPr>
          <a:xfrm>
            <a:off x="14686451" y="1204179"/>
            <a:ext cx="8437319" cy="51365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132294-4542-5F45-C146-3EDF8FB66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9" y="9676210"/>
            <a:ext cx="16022515" cy="144884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4D5002-B4AB-10C1-6CD8-EDA0103EE248}"/>
              </a:ext>
            </a:extLst>
          </p:cNvPr>
          <p:cNvCxnSpPr>
            <a:cxnSpLocks/>
          </p:cNvCxnSpPr>
          <p:nvPr/>
        </p:nvCxnSpPr>
        <p:spPr>
          <a:xfrm>
            <a:off x="3903785" y="8261947"/>
            <a:ext cx="263769" cy="1414263"/>
          </a:xfrm>
          <a:prstGeom prst="straightConnector1">
            <a:avLst/>
          </a:prstGeom>
          <a:noFill/>
          <a:ln w="76200" cap="flat">
            <a:solidFill>
              <a:srgbClr val="00D1B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3EF841-23BD-8219-5157-947B1AEAE665}"/>
              </a:ext>
            </a:extLst>
          </p:cNvPr>
          <p:cNvCxnSpPr>
            <a:cxnSpLocks/>
          </p:cNvCxnSpPr>
          <p:nvPr/>
        </p:nvCxnSpPr>
        <p:spPr>
          <a:xfrm flipH="1">
            <a:off x="14313877" y="8261947"/>
            <a:ext cx="372574" cy="1414263"/>
          </a:xfrm>
          <a:prstGeom prst="straightConnector1">
            <a:avLst/>
          </a:prstGeom>
          <a:noFill/>
          <a:ln w="76200" cap="flat">
            <a:solidFill>
              <a:srgbClr val="00D1B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853923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F5FF-5BA0-6E65-394A-89C148E4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77" y="464343"/>
            <a:ext cx="19477252" cy="1964532"/>
          </a:xfrm>
        </p:spPr>
        <p:txBody>
          <a:bodyPr/>
          <a:lstStyle/>
          <a:p>
            <a:r>
              <a:rPr lang="en-GB" dirty="0" err="1"/>
              <a:t>Bulma</a:t>
            </a:r>
            <a:r>
              <a:rPr lang="en-GB" dirty="0"/>
              <a:t> – Navbar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7D951-86B4-D458-D662-C44688DC3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977" y="3125390"/>
            <a:ext cx="22210469" cy="9376173"/>
          </a:xfrm>
        </p:spPr>
        <p:txBody>
          <a:bodyPr>
            <a:normAutofit/>
          </a:bodyPr>
          <a:lstStyle/>
          <a:p>
            <a:r>
              <a:rPr lang="en-GB" dirty="0"/>
              <a:t>A navbar-item is a repeatable element that can be:</a:t>
            </a:r>
          </a:p>
          <a:p>
            <a:r>
              <a:rPr lang="en-GB" dirty="0"/>
              <a:t>a navigation </a:t>
            </a:r>
            <a:r>
              <a:rPr lang="en-GB" b="1" dirty="0"/>
              <a:t>link</a:t>
            </a:r>
          </a:p>
          <a:p>
            <a:r>
              <a:rPr lang="en-GB" dirty="0"/>
              <a:t>a container for the </a:t>
            </a:r>
            <a:r>
              <a:rPr lang="en-GB" b="1" dirty="0"/>
              <a:t>brand logo</a:t>
            </a:r>
          </a:p>
          <a:p>
            <a:r>
              <a:rPr lang="en-GB" dirty="0"/>
              <a:t>the </a:t>
            </a:r>
            <a:r>
              <a:rPr lang="en-GB" b="1" dirty="0"/>
              <a:t>parent</a:t>
            </a:r>
            <a:r>
              <a:rPr lang="en-GB" dirty="0"/>
              <a:t> of a dropdown menu </a:t>
            </a:r>
          </a:p>
          <a:p>
            <a:r>
              <a:rPr lang="en-GB" dirty="0"/>
              <a:t>a child of a </a:t>
            </a:r>
            <a:r>
              <a:rPr lang="en-GB" b="1" dirty="0"/>
              <a:t>navbar dropdown</a:t>
            </a:r>
          </a:p>
          <a:p>
            <a:r>
              <a:rPr lang="en-GB" dirty="0"/>
              <a:t>a container for almost </a:t>
            </a:r>
            <a:r>
              <a:rPr lang="en-GB" b="1" dirty="0"/>
              <a:t>anything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you want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28F9F-ECEE-9CF0-95A4-C92A1AB54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183" y="4086226"/>
            <a:ext cx="12125325" cy="17454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12B5AD-9AAA-938B-73FC-D250933F5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183" y="5932307"/>
            <a:ext cx="12125325" cy="17204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A0661A-47E9-FF5E-98B0-595B11EB0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6182" y="7640095"/>
            <a:ext cx="11939955" cy="36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893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F5FF-5BA0-6E65-394A-89C148E4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77" y="464343"/>
            <a:ext cx="19477252" cy="1964532"/>
          </a:xfrm>
        </p:spPr>
        <p:txBody>
          <a:bodyPr/>
          <a:lstStyle/>
          <a:p>
            <a:r>
              <a:rPr lang="en-GB" dirty="0" err="1"/>
              <a:t>Bulma</a:t>
            </a:r>
            <a:r>
              <a:rPr lang="en-GB" dirty="0"/>
              <a:t> – Fixed Navbar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7D951-86B4-D458-D662-C44688DC3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977" y="3125390"/>
            <a:ext cx="22210469" cy="9376173"/>
          </a:xfrm>
        </p:spPr>
        <p:txBody>
          <a:bodyPr>
            <a:normAutofit/>
          </a:bodyPr>
          <a:lstStyle/>
          <a:p>
            <a:r>
              <a:rPr lang="en-GB" dirty="0"/>
              <a:t>You can </a:t>
            </a:r>
            <a:r>
              <a:rPr lang="en-GB" b="1" dirty="0"/>
              <a:t>fix</a:t>
            </a:r>
            <a:r>
              <a:rPr lang="en-GB" dirty="0"/>
              <a:t> the navbar to either the </a:t>
            </a:r>
            <a:r>
              <a:rPr lang="en-GB" b="1" dirty="0"/>
              <a:t>top</a:t>
            </a:r>
            <a:r>
              <a:rPr lang="en-GB" dirty="0"/>
              <a:t> or </a:t>
            </a:r>
            <a:r>
              <a:rPr lang="en-GB" b="1" dirty="0"/>
              <a:t>bottom</a:t>
            </a:r>
            <a:r>
              <a:rPr lang="en-GB" dirty="0"/>
              <a:t> of the page</a:t>
            </a:r>
            <a:endParaRPr lang="en-GB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B46F19-EB6B-CFFB-C8F6-0DF9A62CC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77" y="4973948"/>
            <a:ext cx="21637782" cy="415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136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F5FF-5BA0-6E65-394A-89C148E4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77" y="464343"/>
            <a:ext cx="19477252" cy="1964532"/>
          </a:xfrm>
        </p:spPr>
        <p:txBody>
          <a:bodyPr/>
          <a:lstStyle/>
          <a:p>
            <a:r>
              <a:rPr lang="en-GB" dirty="0" err="1"/>
              <a:t>Bulma</a:t>
            </a:r>
            <a:r>
              <a:rPr lang="en-GB" dirty="0"/>
              <a:t> – Hero Nav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7D951-86B4-D458-D662-C44688DC3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977" y="3125390"/>
            <a:ext cx="22210469" cy="9376173"/>
          </a:xfrm>
        </p:spPr>
        <p:txBody>
          <a:bodyPr>
            <a:normAutofit/>
          </a:bodyPr>
          <a:lstStyle/>
          <a:p>
            <a:r>
              <a:rPr lang="en-GB" dirty="0"/>
              <a:t>An imposing </a:t>
            </a:r>
            <a:r>
              <a:rPr lang="en-GB" b="1" dirty="0"/>
              <a:t>hero banner</a:t>
            </a:r>
            <a:r>
              <a:rPr lang="en-GB" dirty="0"/>
              <a:t> is used to showcase something, it can also contain a menu</a:t>
            </a:r>
          </a:p>
          <a:p>
            <a:r>
              <a:rPr lang="en-GB" dirty="0"/>
              <a:t>There can be three parts in a </a:t>
            </a:r>
            <a:r>
              <a:rPr lang="en-GB" dirty="0" err="1"/>
              <a:t>Bulma</a:t>
            </a:r>
            <a:r>
              <a:rPr lang="en-GB" dirty="0"/>
              <a:t> Hero, </a:t>
            </a:r>
            <a:r>
              <a:rPr lang="en-GB" b="1" dirty="0"/>
              <a:t>hero-head</a:t>
            </a:r>
            <a:r>
              <a:rPr lang="en-GB" dirty="0"/>
              <a:t>, </a:t>
            </a:r>
            <a:r>
              <a:rPr lang="en-GB" b="1" dirty="0"/>
              <a:t>hero-body</a:t>
            </a:r>
            <a:r>
              <a:rPr lang="en-GB" dirty="0"/>
              <a:t>, </a:t>
            </a:r>
            <a:r>
              <a:rPr lang="en-GB" b="1" dirty="0"/>
              <a:t>hero-foot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01CCB-4540-50B7-7482-BC4D5479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45" y="6858000"/>
            <a:ext cx="22158619" cy="5487596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81151AB-AB17-1536-DE5A-BB6F2335C44A}"/>
              </a:ext>
            </a:extLst>
          </p:cNvPr>
          <p:cNvSpPr/>
          <p:nvPr/>
        </p:nvSpPr>
        <p:spPr>
          <a:xfrm>
            <a:off x="7389824" y="6104378"/>
            <a:ext cx="3108192" cy="981896"/>
          </a:xfrm>
          <a:prstGeom prst="wedgeEllipseCallout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600" dirty="0">
                <a:solidFill>
                  <a:srgbClr val="00D1B2"/>
                </a:solidFill>
              </a:rPr>
              <a:t>hero-head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00D1B2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1616A825-F2ED-C859-C82A-61FA70B0FA3A}"/>
              </a:ext>
            </a:extLst>
          </p:cNvPr>
          <p:cNvSpPr/>
          <p:nvPr/>
        </p:nvSpPr>
        <p:spPr>
          <a:xfrm flipH="1">
            <a:off x="9727000" y="8296444"/>
            <a:ext cx="3108192" cy="981896"/>
          </a:xfrm>
          <a:prstGeom prst="wedgeEllipseCallout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600" dirty="0">
                <a:solidFill>
                  <a:srgbClr val="00D1B2"/>
                </a:solidFill>
              </a:rPr>
              <a:t>hero-body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00D1B2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046783-3049-3422-81ED-00F1F7B86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508" y="11526446"/>
            <a:ext cx="8153400" cy="819150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686363D2-F484-B524-FE77-18B739FDDF39}"/>
              </a:ext>
            </a:extLst>
          </p:cNvPr>
          <p:cNvSpPr/>
          <p:nvPr/>
        </p:nvSpPr>
        <p:spPr>
          <a:xfrm>
            <a:off x="10333039" y="10687241"/>
            <a:ext cx="3307485" cy="981896"/>
          </a:xfrm>
          <a:prstGeom prst="wedgeEllipseCallout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600" dirty="0">
                <a:solidFill>
                  <a:srgbClr val="00D1B2"/>
                </a:solidFill>
              </a:rPr>
              <a:t>hero-footer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00D1B2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0951880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370</Words>
  <Application>Microsoft Macintosh PowerPoint</Application>
  <PresentationFormat>Custom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Helvetica</vt:lpstr>
      <vt:lpstr>Helvetica Neue</vt:lpstr>
      <vt:lpstr>Helvetica Neue Light</vt:lpstr>
      <vt:lpstr>Helvetica Neue Medium</vt:lpstr>
      <vt:lpstr>ModernPortfolio</vt:lpstr>
      <vt:lpstr>PowerPoint Presentation</vt:lpstr>
      <vt:lpstr>Bulma - Navigation</vt:lpstr>
      <vt:lpstr>Bulma - Navbar</vt:lpstr>
      <vt:lpstr>Bulma – Navbar Brand</vt:lpstr>
      <vt:lpstr>Bulma – Navbar Burger</vt:lpstr>
      <vt:lpstr>Bulma – Navbar start and navbar end</vt:lpstr>
      <vt:lpstr>Bulma – Navbar item</vt:lpstr>
      <vt:lpstr>Bulma – Fixed Navbar</vt:lpstr>
      <vt:lpstr>Bulma – Hero Nav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Peter Windle</cp:lastModifiedBy>
  <cp:revision>3</cp:revision>
  <dcterms:modified xsi:type="dcterms:W3CDTF">2023-03-16T11:53:56Z</dcterms:modified>
</cp:coreProperties>
</file>