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37"/>
  </p:normalViewPr>
  <p:slideViewPr>
    <p:cSldViewPr snapToGrid="0">
      <p:cViewPr>
        <p:scale>
          <a:sx n="110" d="100"/>
          <a:sy n="110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AC0F-E2CA-70F6-4076-7D16766CC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BE01-092A-B04F-C7A5-D9C67E41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0A7E-1E79-FAE5-5D2C-93284669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9E4D-1BD1-B8D9-022E-57B73179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B300-7C3C-98B0-51EE-5573F181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3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90C-571D-FF34-65DE-D0F87F0B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B0C7-F262-01AD-EB89-05553AE3C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F185-7D41-0F3C-8393-981C206D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CCDE-BEE8-39C4-509E-BEAD9B3F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B8C4-390E-BB20-94A7-6B7F4B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1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FA7FF-7C31-2A08-50CC-14FE42A68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EFDFB-52BE-B44B-0461-87296BE4F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887D-EFD3-D491-E24E-6507B1BD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1535-409A-D8DE-38BA-15DD3733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62CB-7A62-8D93-88DF-09C0E95E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46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1AA7-D64F-2ECB-035D-3ED49946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62AD-9F96-1989-4EA0-624BFA39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1FEF-8F73-7326-E4D8-1EF2FBFD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2178-8E70-52CC-3842-6E71EEA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341F-0A19-A01E-B770-BE728044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57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B929-A2A7-48ED-252B-9F1F9825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AFBF-5420-416E-42D0-C2104983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ED4-B873-1D32-003F-F97F4821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205DB-3718-C6E0-C596-A186BE33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5637-B27F-F182-EF24-6B8ED93D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818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8732-388C-B277-5632-76EFD7D4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7A96-34E6-FCE2-BB3D-AEDC51FC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1E0B3-E52C-2126-3815-41EA0930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C7AB2-50CD-F77E-4858-6ED06567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928BC-F55B-D033-A6B9-87BC6EAA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17268-3836-CC31-FFDF-F968713E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2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EE93-AE4A-A129-359D-F0D18723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6CFB-BBE0-28CC-0274-E495D8B4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FAA2A-11E2-3D83-94D1-E5268F269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7A9ED-79EE-C2D4-37AF-1EBBDE2C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46FC4-DA58-5714-6DDA-B7A325F48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4D8DA-400D-08A7-5FFC-D436FFAA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F8176-76F8-ECBF-B84C-5DEDC778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65322-A07F-D8B5-142E-3D1FCF30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55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D21-7FFA-625D-A037-F7E28621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0C42D-E478-E258-1A62-DB779BFD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88975-B0FE-2BC7-2BE5-A10F3B3D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42DE1-CCA4-FB0D-EF21-DB89E42D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287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227BF-9067-CD76-1F08-351B01F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33C5-ED86-A895-E342-FF3A3F60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DB22E-3535-D2DF-4680-234ED68C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285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5FC6-C165-6885-D9D8-C07F371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608A-F831-CE07-9263-8EB5B9463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C6504-E759-82A4-8595-CB65F9FC4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F3835-7C9A-8E9A-649A-801F067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5D135-08F3-934F-BCCA-DAD97E07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AF8FC-58CE-10D2-0648-6333E5AE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935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FA14-87D0-A3C7-93B1-BDEBE6DB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A66A-1D09-C7D7-A85B-161BCF6F9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1CBAA-416D-278E-E211-2385FDCF5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A231C-0274-3A05-3AA7-5E56AB54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681C-1B40-1E42-304B-B84081F9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20E1-106A-8E41-31B2-C88E6CB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206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4F315-103A-BA03-7FF1-EE6C8B26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AFAD9-2530-A42A-EB32-BE29DB1F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3DDE-9952-B419-C737-DAB2520A7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1EF93-D270-A14C-93EF-BABA055B06A7}" type="datetimeFigureOut">
              <a:rPr lang="en-IE" smtClean="0"/>
              <a:t>18/03/2024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A6EA-0B18-A558-31E5-646ADBCE1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6139-12D4-5F18-9C97-495332412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62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2741C-7166-5435-F62E-F53433BC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E" sz="4800"/>
              <a:t>Bulma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129E0-D73F-FA7C-6F48-F84F73ED3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IE" sz="2000"/>
              <a:t>Columns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580CE-C2BC-0BCF-E9C9-E2B89C5C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999936"/>
            <a:ext cx="6846363" cy="47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6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1738-355F-5A28-D895-72D5BDA4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is-multiline is-</a:t>
            </a:r>
            <a:r>
              <a:rPr lang="en-IE" dirty="0" err="1"/>
              <a:t>centered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0757C-D32F-8CB0-2FEE-E58B73C5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59" y="1870731"/>
            <a:ext cx="9892081" cy="1028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4D34C-79F8-AB1C-6346-F0E12D73F8DB}"/>
              </a:ext>
            </a:extLst>
          </p:cNvPr>
          <p:cNvSpPr txBox="1"/>
          <p:nvPr/>
        </p:nvSpPr>
        <p:spPr>
          <a:xfrm>
            <a:off x="2264779" y="3589829"/>
            <a:ext cx="766244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"columns is-multiline is-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4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8F99-3A61-5713-1E51-4AFDE66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is-mobile – prevent vertical on mobile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A93F8-FBFD-E5C0-6ECC-D3001981FFE7}"/>
              </a:ext>
            </a:extLst>
          </p:cNvPr>
          <p:cNvSpPr txBox="1"/>
          <p:nvPr/>
        </p:nvSpPr>
        <p:spPr>
          <a:xfrm>
            <a:off x="364602" y="3244334"/>
            <a:ext cx="609985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"columns is-mobile"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E36FA-2F82-767A-4828-223E97C8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237" y="1600441"/>
            <a:ext cx="5242161" cy="45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6386-BB0B-0F7A-B7C6-C2285223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2C5D2-6B9B-541D-C8C1-59011B328D56}"/>
              </a:ext>
            </a:extLst>
          </p:cNvPr>
          <p:cNvSpPr txBox="1"/>
          <p:nvPr/>
        </p:nvSpPr>
        <p:spPr>
          <a:xfrm>
            <a:off x="5000263" y="189815"/>
            <a:ext cx="7025833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body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"box"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"columns"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body</a:t>
            </a:r>
            <a:r>
              <a:rPr lang="en-IE" sz="9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3EE424-D4C1-7E30-5A41-600D3A74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98892"/>
            <a:ext cx="10776192" cy="669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E0A4FC-A687-B9FC-27C0-BF4A1B5D0A4E}"/>
              </a:ext>
            </a:extLst>
          </p:cNvPr>
          <p:cNvSpPr txBox="1"/>
          <p:nvPr/>
        </p:nvSpPr>
        <p:spPr>
          <a:xfrm>
            <a:off x="125637" y="1441822"/>
            <a:ext cx="4874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columns layout is a flexbox that has 12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flexbox is created via the “columns”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Each individual column is created by a child element with the class “column”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are numerous ways of sizing your columns, this example used the “is-n” were n is the ”</a:t>
            </a:r>
            <a:r>
              <a:rPr lang="en-IE" dirty="0" err="1"/>
              <a:t>colspan</a:t>
            </a:r>
            <a:r>
              <a:rPr lang="en-IE" dirty="0"/>
              <a:t>” of each column, that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”is-1” will span 1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“is-4” will span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”is-12” will span 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CA7B09-B8BA-A6D5-466A-00B16383D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1" y="4808511"/>
            <a:ext cx="3514071" cy="10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E4CD7-4EBC-3E46-5F0F-54F049CF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Columns are responsive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40B16-96D3-F8C3-4849-6ADA72C3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198" y="625683"/>
            <a:ext cx="297318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0DE0-D730-786B-29A6-FC70C9A9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76727" cy="514551"/>
          </a:xfrm>
        </p:spPr>
        <p:txBody>
          <a:bodyPr>
            <a:normAutofit fontScale="90000"/>
          </a:bodyPr>
          <a:lstStyle/>
          <a:p>
            <a:r>
              <a:rPr lang="en-IE" dirty="0"/>
              <a:t>is-12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2917D-6637-EF18-E49C-304EDB2322D8}"/>
              </a:ext>
            </a:extLst>
          </p:cNvPr>
          <p:cNvSpPr txBox="1"/>
          <p:nvPr/>
        </p:nvSpPr>
        <p:spPr>
          <a:xfrm>
            <a:off x="1677364" y="1189576"/>
            <a:ext cx="8837271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header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"columns"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is-12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is-12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header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B0075-BC0D-B52E-344D-41908DC9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4" y="2392657"/>
            <a:ext cx="11413758" cy="1135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880D2-A7CA-EA06-7C18-2B373220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770" y="3715474"/>
            <a:ext cx="3431586" cy="30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BD7E-14AF-B1CF-E062-DF3D398E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 width defined = equal width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22EC4-32CD-C334-87DF-16164E69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2" y="1365551"/>
            <a:ext cx="11799353" cy="1169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CC9533-375A-103D-9250-5B22B13E0A63}"/>
              </a:ext>
            </a:extLst>
          </p:cNvPr>
          <p:cNvSpPr txBox="1"/>
          <p:nvPr/>
        </p:nvSpPr>
        <p:spPr>
          <a:xfrm>
            <a:off x="467809" y="2997843"/>
            <a:ext cx="11256380" cy="3600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header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"columns"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Single column, no width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header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"columns"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 columns, no width set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 columns, no width set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 columns, no width set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</a:p>
          <a:p>
            <a:r>
              <a:rPr lang="en-IE" sz="1200" dirty="0">
                <a:solidFill>
                  <a:srgbClr val="80808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 columns, no width set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dirty="0">
              <a:solidFill>
                <a:srgbClr val="808080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C8791-7764-8C1B-6571-123FFE49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027" y="4555160"/>
            <a:ext cx="3014162" cy="230284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1008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2B3-CC3F-EA3B-7F79-5A7DD049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widths = auto 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74340-6B99-4508-8A6F-8874A81F14A5}"/>
              </a:ext>
            </a:extLst>
          </p:cNvPr>
          <p:cNvSpPr txBox="1"/>
          <p:nvPr/>
        </p:nvSpPr>
        <p:spPr>
          <a:xfrm>
            <a:off x="1264052" y="1690688"/>
            <a:ext cx="9663896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is-1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is-1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 width set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 width set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 width set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18D23-29FA-5C48-CCCA-66BCA0CD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30" y="4631444"/>
            <a:ext cx="10332939" cy="10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6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927-86EB-8558-D514-BBF3084E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Fractional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FD94B-400E-C08B-908E-93D72637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25" y="253869"/>
            <a:ext cx="6834146" cy="61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1E32-0C77-A817-2030-B79B82F7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is-</a:t>
            </a:r>
            <a:r>
              <a:rPr lang="en-IE" dirty="0" err="1"/>
              <a:t>centered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94ED0-E35C-1CAC-79D7-1F48E4A94347}"/>
              </a:ext>
            </a:extLst>
          </p:cNvPr>
          <p:cNvSpPr txBox="1"/>
          <p:nvPr/>
        </p:nvSpPr>
        <p:spPr>
          <a:xfrm>
            <a:off x="838200" y="1690688"/>
            <a:ext cx="10718157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header</a:t>
            </a:r>
            <a: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"columns is-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is-6 has-text-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is-6</a:t>
            </a:r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header</a:t>
            </a:r>
            <a:r>
              <a:rPr lang="en-IE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0100-49E6-CDF7-6D5E-D0E1F8EE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0" y="3737442"/>
            <a:ext cx="10761080" cy="11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8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B7ED-0525-1540-612F-39C13078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is-multiline – will spill over to next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2B68A-C7FD-86E7-F179-FF46AB07F94F}"/>
              </a:ext>
            </a:extLst>
          </p:cNvPr>
          <p:cNvSpPr txBox="1"/>
          <p:nvPr/>
        </p:nvSpPr>
        <p:spPr>
          <a:xfrm>
            <a:off x="1730415" y="1690688"/>
            <a:ext cx="8731170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"columns is-multiline"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is-4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is-4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is-4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is-4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dirty="0">
              <a:solidFill>
                <a:srgbClr val="808080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is-4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is-4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"column is-4 has-text-</a:t>
            </a:r>
            <a:r>
              <a:rPr lang="en-IE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centered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"notification is-primary"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"html has-text-black"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is-4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div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0FCBF-FA8F-AFFD-E8AF-8389A79D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9" y="4896696"/>
            <a:ext cx="10884522" cy="108906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08B3370-27B0-237D-1369-645DDE88BA2B}"/>
              </a:ext>
            </a:extLst>
          </p:cNvPr>
          <p:cNvSpPr/>
          <p:nvPr/>
        </p:nvSpPr>
        <p:spPr>
          <a:xfrm>
            <a:off x="3669175" y="1539433"/>
            <a:ext cx="1678329" cy="613458"/>
          </a:xfrm>
          <a:prstGeom prst="ellipse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598D9-D0C1-677B-4F06-1F1630FB0655}"/>
              </a:ext>
            </a:extLst>
          </p:cNvPr>
          <p:cNvSpPr txBox="1"/>
          <p:nvPr/>
        </p:nvSpPr>
        <p:spPr>
          <a:xfrm>
            <a:off x="3141387" y="6123543"/>
            <a:ext cx="441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May be useful for looping and adding items</a:t>
            </a:r>
          </a:p>
        </p:txBody>
      </p:sp>
    </p:spTree>
    <p:extLst>
      <p:ext uri="{BB962C8B-B14F-4D97-AF65-F5344CB8AC3E}">
        <p14:creationId xmlns:p14="http://schemas.microsoft.com/office/powerpoint/2010/main" val="44365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1088</Words>
  <Application>Microsoft Macintosh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Menlo</vt:lpstr>
      <vt:lpstr>Office Theme</vt:lpstr>
      <vt:lpstr>Bulma</vt:lpstr>
      <vt:lpstr>Basics</vt:lpstr>
      <vt:lpstr>Columns are responsive</vt:lpstr>
      <vt:lpstr>is-12</vt:lpstr>
      <vt:lpstr>No width defined = equal width</vt:lpstr>
      <vt:lpstr>Some widths = auto sizing</vt:lpstr>
      <vt:lpstr>Fractional</vt:lpstr>
      <vt:lpstr>is-centered</vt:lpstr>
      <vt:lpstr>is-multiline – will spill over to next line</vt:lpstr>
      <vt:lpstr>is-multiline is-centered</vt:lpstr>
      <vt:lpstr>is-mobile – prevent vertical on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Bulma</dc:title>
  <dc:creator>John Rellis</dc:creator>
  <cp:lastModifiedBy>John Rellis</cp:lastModifiedBy>
  <cp:revision>8</cp:revision>
  <dcterms:created xsi:type="dcterms:W3CDTF">2024-03-18T11:48:28Z</dcterms:created>
  <dcterms:modified xsi:type="dcterms:W3CDTF">2024-03-18T17:16:24Z</dcterms:modified>
</cp:coreProperties>
</file>