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0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37"/>
  </p:normalViewPr>
  <p:slideViewPr>
    <p:cSldViewPr snapToGrid="0">
      <p:cViewPr varScale="1">
        <p:scale>
          <a:sx n="129" d="100"/>
          <a:sy n="129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DF02-E920-EFA8-17D2-72D09A483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C9A79-7A03-2626-02D5-4957CF13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0A7A-C232-0A1E-6CEE-8D4B9120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99A8-B729-2C43-ACD3-BC39864987CA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DD8E-5C3F-8ABB-0D5E-62623199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DA87-256A-1F08-B18F-4686CB4F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AC0-C5FB-2D44-9890-E1CA6DFE5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550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CC09-228F-571B-5BAE-C2476F74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722EE-308B-C911-61E3-F62738C1B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EC29-569B-FB0E-5778-FEA3D13C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99A8-B729-2C43-ACD3-BC39864987CA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EE5E1-100C-DAF7-ABAC-679969F1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918C-2F0F-4D62-7517-A5E0D677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AC0-C5FB-2D44-9890-E1CA6DFE5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94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A0525-EDF2-86D8-00F0-13196C491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28188-81D5-9C6D-FF12-50A57096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2A01-339C-C677-3403-DFF0F3EE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99A8-B729-2C43-ACD3-BC39864987CA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FF640-8ABF-44AB-71A9-9469742D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13088-A6BD-E035-9BF5-BD79503A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AC0-C5FB-2D44-9890-E1CA6DFE5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519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6E88-C355-FEBE-A155-16131E34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5DECF-81C4-7B68-B783-163BD413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BF69-58AE-1F84-AF19-EF3DBA47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99A8-B729-2C43-ACD3-BC39864987CA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7AB3-E521-35BF-5BA7-FC4CD6B1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B0F4F-9ABD-FE87-5D69-9A9D68C0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AC0-C5FB-2D44-9890-E1CA6DFE5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45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8ACF-9FB3-8640-856F-F68EE8E9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82E9-738A-F753-2D16-65C9B4D46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F6FD-E5B1-C0CF-0977-D6EF8403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99A8-B729-2C43-ACD3-BC39864987CA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D5CE-0746-40BF-7208-EA1C3041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CBD2-DB4F-3FC1-3AAC-94406565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AC0-C5FB-2D44-9890-E1CA6DFE5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688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1A24-CDAF-762E-31EC-1444535F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B91F-9669-F11E-4AAD-BC5FB2050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C726F-D35D-CD92-34D0-CF837BF9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35304-054B-28F3-694B-1D4EDCFC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99A8-B729-2C43-ACD3-BC39864987CA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DBC5-E6BF-5D14-F8C3-135328CE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18F1-764C-4992-972B-082CC5C3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AC0-C5FB-2D44-9890-E1CA6DFE5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26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BB71-6EAD-268B-182F-FE9971DD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8A427-198A-A36C-C11E-C21910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C2FD8-1BA6-EC3D-8AE7-A69808D4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C073D-0F27-597B-BCE8-3442E46A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E529A-07BB-8FA6-B17C-74EAF2735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B7DC6-E112-947C-D5DF-202D260B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99A8-B729-2C43-ACD3-BC39864987CA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E9C5E-C0F1-0BFB-EF27-65202013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1C298-20A1-81A3-FB59-44586AFB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AC0-C5FB-2D44-9890-E1CA6DFE5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20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7AAD-BB81-94A7-903C-05F5E675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6502B-91E5-10D2-36A2-1B390351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99A8-B729-2C43-ACD3-BC39864987CA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EEEE8-0238-7A68-2A6C-912BB0C3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55BFC-8AA9-CB4A-5D0E-2B0FC544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AC0-C5FB-2D44-9890-E1CA6DFE5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225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A0B31-24DF-141C-834E-D3EBC777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99A8-B729-2C43-ACD3-BC39864987CA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D2F58-E5E1-95BE-565E-34415896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D95FB-6B54-5108-5F31-755D5240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AC0-C5FB-2D44-9890-E1CA6DFE5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05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80AB-8463-CFF2-0A71-DA0D69CE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A08D-2DD1-297A-090B-B33E0172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BFACB-4BEC-D6C4-13F2-BEA4D72BF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96379-BB84-82D6-BEFE-832848F5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99A8-B729-2C43-ACD3-BC39864987CA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2FF79-1EAD-4777-76DA-8542531A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21663-E232-00C1-FB63-A50E9B3C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AC0-C5FB-2D44-9890-E1CA6DFE5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853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3C6A-FDE3-0121-7033-B086DDD2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C7F46-D5D6-7622-6EA1-6DF102D47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DF5EF-35BC-D362-0043-F639781C8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58AEF-8C35-5B89-07C7-281D5E36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99A8-B729-2C43-ACD3-BC39864987CA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C019D-2743-64A5-D4F7-2EA83B34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20F80-8025-D944-151C-547197AB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AC0-C5FB-2D44-9890-E1CA6DFE5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87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E3E35-C341-42A7-C96B-3FE8B7C7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CCA85-8996-DA1F-2CB7-55CB4C4A6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A9C8-3597-A0E4-6128-E010FBE67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199A8-B729-2C43-ACD3-BC39864987CA}" type="datetimeFigureOut">
              <a:rPr lang="en-IE" smtClean="0"/>
              <a:t>05/04/2024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12E5-D412-4E6E-5B7E-23401231A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8F6E-013E-E78E-901A-ED0118DD4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6CAC0-C5FB-2D44-9890-E1CA6DFE5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570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console/log_static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2D2EC-D67A-B167-AA0D-84DA9312A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3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D875BF-9EA1-2968-B676-17F97CA51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JavaScript on your Web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109B0-2F49-D40D-AF0C-5A015DB45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Script Tags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Web Development 1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John Rellis</a:t>
            </a:r>
          </a:p>
        </p:txBody>
      </p:sp>
    </p:spTree>
    <p:extLst>
      <p:ext uri="{BB962C8B-B14F-4D97-AF65-F5344CB8AC3E}">
        <p14:creationId xmlns:p14="http://schemas.microsoft.com/office/powerpoint/2010/main" val="75848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950D-38C0-35FB-84C4-9CCD9E83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833"/>
            <a:ext cx="5708073" cy="43603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2C9AAD-4BEF-7A59-8944-4C89BAEE44DF}"/>
              </a:ext>
            </a:extLst>
          </p:cNvPr>
          <p:cNvCxnSpPr/>
          <p:nvPr/>
        </p:nvCxnSpPr>
        <p:spPr>
          <a:xfrm>
            <a:off x="5735781" y="3546764"/>
            <a:ext cx="720437" cy="0"/>
          </a:xfrm>
          <a:prstGeom prst="straightConnector1">
            <a:avLst/>
          </a:prstGeom>
          <a:ln w="1111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0EDC6D8-25C3-45B4-E96D-2F7FBBEE7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18" y="2592952"/>
            <a:ext cx="5617312" cy="19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DF104-8AC0-451D-B880-94E0B66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IE" dirty="0"/>
              <a:t>The Script Element – </a:t>
            </a:r>
            <a:r>
              <a:rPr lang="en-IE" dirty="0" err="1"/>
              <a:t>src</a:t>
            </a:r>
            <a:r>
              <a:rPr lang="en-IE" dirty="0"/>
              <a:t> file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1C3B-5FB4-A153-986F-44FE2168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en-IE" sz="2000" dirty="0"/>
              <a:t>Scripts run this way also share the same scope, the document variable is available to you.</a:t>
            </a:r>
          </a:p>
          <a:p>
            <a:r>
              <a:rPr lang="en-IE" sz="2000" dirty="0"/>
              <a:t>This can be convenient but can introduce a lot of bugs so beware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55AD2-FBC5-FA1A-74CB-279C6BB9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63" y="4642074"/>
            <a:ext cx="4216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DF104-8AC0-451D-B880-94E0B66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1" y="1050663"/>
            <a:ext cx="5932056" cy="1985085"/>
          </a:xfrm>
        </p:spPr>
        <p:txBody>
          <a:bodyPr anchor="b">
            <a:normAutofit/>
          </a:bodyPr>
          <a:lstStyle/>
          <a:p>
            <a:pPr algn="ctr"/>
            <a:r>
              <a:rPr lang="en-IE" dirty="0"/>
              <a:t>The Script Element - </a:t>
            </a:r>
            <a:r>
              <a:rPr lang="en-IE" dirty="0" err="1"/>
              <a:t>DOMContentLoaded</a:t>
            </a:r>
            <a:endParaRPr lang="en-IE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1C3B-5FB4-A153-986F-44FE2168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en-IE" sz="2000" dirty="0"/>
              <a:t>You may notice in the JavaScript that we added in the last lab that we added an event listener called “</a:t>
            </a:r>
            <a:r>
              <a:rPr lang="en-IE" sz="2000" dirty="0" err="1"/>
              <a:t>DOMContentLoaded</a:t>
            </a:r>
            <a:r>
              <a:rPr lang="en-IE" sz="2000" dirty="0"/>
              <a:t>”</a:t>
            </a:r>
          </a:p>
          <a:p>
            <a:r>
              <a:rPr lang="en-IE" sz="2000" dirty="0"/>
              <a:t>Don’t worry, we haven’t really covered events or listeners</a:t>
            </a:r>
          </a:p>
          <a:p>
            <a:r>
              <a:rPr lang="en-IE" sz="2000" dirty="0"/>
              <a:t>However, using this event listener it is possible to wait until the entire HTML page is loaded before running your JavaScript</a:t>
            </a:r>
          </a:p>
          <a:p>
            <a:r>
              <a:rPr lang="en-IE" sz="2000" dirty="0"/>
              <a:t>This can be useful to populate dynamic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7688C-F194-55AF-0C40-EF2114FD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64" y="4290643"/>
            <a:ext cx="4114800" cy="11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9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DF104-8AC0-451D-B880-94E0B66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64" y="111665"/>
            <a:ext cx="4114801" cy="69525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E" dirty="0"/>
              <a:t>JS in </a:t>
            </a:r>
            <a:r>
              <a:rPr lang="en-IE" dirty="0" err="1"/>
              <a:t>Dotify</a:t>
            </a:r>
            <a:r>
              <a:rPr lang="en-IE" dirty="0"/>
              <a:t> Lab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1C3B-5FB4-A153-986F-44FE2168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0237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en-IE" sz="2000" dirty="0"/>
              <a:t>Remember, in previous lectures we learned about DOM manipulation using the JS console in our browser</a:t>
            </a:r>
          </a:p>
          <a:p>
            <a:r>
              <a:rPr lang="en-IE" sz="2000" dirty="0"/>
              <a:t>In this lecture we have seen how we can add JS to a webpage</a:t>
            </a:r>
          </a:p>
          <a:p>
            <a:r>
              <a:rPr lang="en-IE" sz="2000" dirty="0"/>
              <a:t>We will now combine both ideas to add JavaScript to our </a:t>
            </a:r>
            <a:r>
              <a:rPr lang="en-IE" sz="2000" dirty="0" err="1"/>
              <a:t>Dotify</a:t>
            </a:r>
            <a:r>
              <a:rPr lang="en-IE" sz="2000" dirty="0"/>
              <a:t> playlists page</a:t>
            </a:r>
          </a:p>
          <a:p>
            <a:r>
              <a:rPr lang="en-IE" sz="2000" dirty="0"/>
              <a:t>In our lab we will</a:t>
            </a:r>
          </a:p>
          <a:p>
            <a:pPr lvl="1"/>
            <a:r>
              <a:rPr lang="en-IE" sz="1600" dirty="0"/>
              <a:t>Refactor </a:t>
            </a:r>
            <a:r>
              <a:rPr lang="en-IE" sz="1600" dirty="0" err="1"/>
              <a:t>Dofity</a:t>
            </a:r>
            <a:r>
              <a:rPr lang="en-IE" sz="1600" dirty="0"/>
              <a:t> so that it’s Hamburger menu JavaScript is in a separate file</a:t>
            </a:r>
          </a:p>
          <a:p>
            <a:pPr lvl="1"/>
            <a:r>
              <a:rPr lang="en-IE" sz="1600" dirty="0"/>
              <a:t>Debug issues with our JavaScript directly in the browser</a:t>
            </a:r>
          </a:p>
          <a:p>
            <a:pPr lvl="1"/>
            <a:r>
              <a:rPr lang="en-IE" sz="1600" dirty="0"/>
              <a:t>Learn about and use </a:t>
            </a:r>
            <a:r>
              <a:rPr lang="en-IE" sz="1600" dirty="0" err="1"/>
              <a:t>DOMContentLoaded</a:t>
            </a:r>
            <a:endParaRPr lang="en-IE" sz="1600" dirty="0"/>
          </a:p>
          <a:p>
            <a:pPr lvl="1"/>
            <a:r>
              <a:rPr lang="en-IE" sz="1600" dirty="0"/>
              <a:t>Add content to our playlist cards using 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29A5B-1D30-E57D-16EF-A6AD9331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4" y="806919"/>
            <a:ext cx="6080178" cy="2064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89CF5E-9A03-3A2E-ED35-1D0831C29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84" y="3275163"/>
            <a:ext cx="6666069" cy="34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7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DF104-8AC0-451D-B880-94E0B66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IE" dirty="0"/>
              <a:t>The Script Element (tag)</a:t>
            </a:r>
            <a:endParaRPr lang="en-IE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1B80E-5121-8B7E-3101-B1A40A46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189608"/>
            <a:ext cx="3836894" cy="1182604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1C3B-5FB4-A153-986F-44FE2168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en-IE" sz="2000"/>
              <a:t>The &lt;script&gt; HTML element is used to embed executable code or data; this is typically used to embed or refer to JavaScript code. </a:t>
            </a:r>
          </a:p>
          <a:p>
            <a:r>
              <a:rPr lang="en-IE" sz="2000"/>
              <a:t>The &lt;script&gt; element can also be used with other languages, such as WebGL's GLSL shader programming language and JSON.</a:t>
            </a:r>
          </a:p>
        </p:txBody>
      </p:sp>
    </p:spTree>
    <p:extLst>
      <p:ext uri="{BB962C8B-B14F-4D97-AF65-F5344CB8AC3E}">
        <p14:creationId xmlns:p14="http://schemas.microsoft.com/office/powerpoint/2010/main" val="246104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DF104-8AC0-451D-B880-94E0B66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IE" dirty="0"/>
              <a:t>The Script Element – Inline Script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1B80E-5121-8B7E-3101-B1A40A46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189608"/>
            <a:ext cx="3836894" cy="1182604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1C3B-5FB4-A153-986F-44FE2168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en-IE" sz="2000" dirty="0"/>
              <a:t>The &lt;script&gt; element can hold JavaScript within its content</a:t>
            </a:r>
          </a:p>
          <a:p>
            <a:r>
              <a:rPr lang="en-IE" sz="2000" dirty="0"/>
              <a:t>This allows you to put JavaScript right in your HTML file</a:t>
            </a:r>
          </a:p>
        </p:txBody>
      </p:sp>
    </p:spTree>
    <p:extLst>
      <p:ext uri="{BB962C8B-B14F-4D97-AF65-F5344CB8AC3E}">
        <p14:creationId xmlns:p14="http://schemas.microsoft.com/office/powerpoint/2010/main" val="357318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DF104-8AC0-451D-B880-94E0B66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IE" dirty="0"/>
              <a:t>The Script Element – Inline Script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1B80E-5121-8B7E-3101-B1A40A46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189608"/>
            <a:ext cx="3836894" cy="1182604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77779-C6FD-9BCF-FB57-117B2911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883" y="798547"/>
            <a:ext cx="6917312" cy="52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0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DF104-8AC0-451D-B880-94E0B66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IE" dirty="0"/>
              <a:t>The Script Element – Inline Script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1B80E-5121-8B7E-3101-B1A40A46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189608"/>
            <a:ext cx="3836894" cy="1182604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E74DC-15B7-0260-A9EB-F5E1102EB52E}"/>
              </a:ext>
            </a:extLst>
          </p:cNvPr>
          <p:cNvSpPr txBox="1"/>
          <p:nvPr/>
        </p:nvSpPr>
        <p:spPr>
          <a:xfrm>
            <a:off x="5366327" y="99394"/>
            <a:ext cx="628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Inline scripts run in the order they tag is placed on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C0537-F745-8049-B5C0-897F6F6D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864" y="624416"/>
            <a:ext cx="6990667" cy="4859119"/>
          </a:xfrm>
          <a:prstGeom prst="rect">
            <a:avLst/>
          </a:prstGeom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45D31B3C-02F9-E77F-8491-29842364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69017"/>
            <a:ext cx="91440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71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DF104-8AC0-451D-B880-94E0B66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43" y="213585"/>
            <a:ext cx="3389152" cy="126405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E" dirty="0"/>
              <a:t>The Script Element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E74DC-15B7-0260-A9EB-F5E1102EB52E}"/>
              </a:ext>
            </a:extLst>
          </p:cNvPr>
          <p:cNvSpPr txBox="1"/>
          <p:nvPr/>
        </p:nvSpPr>
        <p:spPr>
          <a:xfrm>
            <a:off x="7307609" y="2160441"/>
            <a:ext cx="4482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Scripts that run on the same page are all executed within the same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Scope is the term used to describe where the script is running, what variables it can see and potentially augment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This can cause some confusion and it is understandable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Scripts are not executed in isolated environments, they are executed within the context, or scope, of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63C7C4-DA65-F462-CB87-1380FA22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843949"/>
            <a:ext cx="6905849" cy="4425380"/>
          </a:xfrm>
          <a:prstGeom prst="rect">
            <a:avLst/>
          </a:prstGeom>
        </p:spPr>
      </p:pic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B3A9BB92-FC63-F1B3-F161-764081AE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99" y="5821017"/>
            <a:ext cx="7906904" cy="89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DF104-8AC0-451D-B880-94E0B66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43" y="213585"/>
            <a:ext cx="3389152" cy="126405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E" dirty="0"/>
              <a:t>Tell me more about scope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E74DC-15B7-0260-A9EB-F5E1102EB52E}"/>
              </a:ext>
            </a:extLst>
          </p:cNvPr>
          <p:cNvSpPr txBox="1"/>
          <p:nvPr/>
        </p:nvSpPr>
        <p:spPr>
          <a:xfrm>
            <a:off x="5708073" y="2160441"/>
            <a:ext cx="6082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Within the scope of the web page, we have access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window - The Window interface represents a window containing a DOM document; the document property points to the DOM document loaded in that window.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document - The Document interface represents any web page loaded in the browser and serves as an entry point into the web page's content, which is the DOM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Window is typically talked about as the “global scope” and global variables can exist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It is generally bad to rely on the global 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6AACB-C0DD-AA22-4F47-49A674C2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6" y="3162002"/>
            <a:ext cx="5645334" cy="604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DC1930-9A80-BBDF-5F87-0E4DA92C1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84" y="1594036"/>
            <a:ext cx="3765549" cy="1377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E187-DD6A-6B33-BF74-3C59A8770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724" y="4045433"/>
            <a:ext cx="3607109" cy="1486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EC25B-1F69-FD3B-BED5-006F2B26A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472" y="5774429"/>
            <a:ext cx="2619201" cy="7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7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DF104-8AC0-451D-B880-94E0B66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43" y="213585"/>
            <a:ext cx="3389152" cy="126405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E" dirty="0"/>
              <a:t>Wait, what is </a:t>
            </a:r>
            <a:r>
              <a:rPr lang="en-IE" dirty="0" err="1"/>
              <a:t>console.log</a:t>
            </a:r>
            <a:r>
              <a:rPr lang="en-IE" dirty="0"/>
              <a:t>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E74DC-15B7-0260-A9EB-F5E1102EB52E}"/>
              </a:ext>
            </a:extLst>
          </p:cNvPr>
          <p:cNvSpPr txBox="1"/>
          <p:nvPr/>
        </p:nvSpPr>
        <p:spPr>
          <a:xfrm>
            <a:off x="6012873" y="2160441"/>
            <a:ext cx="57773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</a:t>
            </a:r>
            <a:r>
              <a:rPr lang="en-IE" dirty="0" err="1"/>
              <a:t>console.log</a:t>
            </a:r>
            <a:r>
              <a:rPr lang="en-IE" dirty="0"/>
              <a:t>() static method outputs a message to the console. </a:t>
            </a:r>
            <a:br>
              <a:rPr lang="en-IE" dirty="0"/>
            </a:br>
            <a:r>
              <a:rPr lang="en-IE" dirty="0"/>
              <a:t>The message may be a single string (with optional substitution values), or it may be any one or more JavaScript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console object provides access to the debugging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specifics of how it works vary from browser to browser or server runtimes (Node.js, for example), but there is a de facto set of features that are typically provided.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4F6DD-B7CE-F9E0-C603-18012CE8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43" y="3520762"/>
            <a:ext cx="3958397" cy="418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19C02B-F1D6-21DB-CF5E-7FA2346F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2" y="4126147"/>
            <a:ext cx="5197187" cy="78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99F28-EDAA-BD1D-1372-E76AC6DE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838" y="5082330"/>
            <a:ext cx="3502449" cy="524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A24A0-9743-EF3B-78A1-2F245BA26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189" y="5668058"/>
            <a:ext cx="1978750" cy="3863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BDB84F-5038-CA59-41CB-A8B1A96AB4D6}"/>
              </a:ext>
            </a:extLst>
          </p:cNvPr>
          <p:cNvSpPr txBox="1"/>
          <p:nvPr/>
        </p:nvSpPr>
        <p:spPr>
          <a:xfrm>
            <a:off x="2347690" y="6397356"/>
            <a:ext cx="7887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6"/>
              </a:rPr>
              <a:t>https://developer.mozilla.org/en-US/docs/Web/API/console/log_static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244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DF104-8AC0-451D-B880-94E0B66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IE" dirty="0"/>
              <a:t>The Script Element – </a:t>
            </a:r>
            <a:r>
              <a:rPr lang="en-IE" dirty="0" err="1"/>
              <a:t>src</a:t>
            </a:r>
            <a:r>
              <a:rPr lang="en-IE" dirty="0"/>
              <a:t> file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1C3B-5FB4-A153-986F-44FE2168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en-IE" sz="2000" dirty="0"/>
              <a:t>The &lt;script&gt; element can also hold a path to a file in the </a:t>
            </a:r>
            <a:r>
              <a:rPr lang="en-IE" sz="2000" dirty="0" err="1"/>
              <a:t>src</a:t>
            </a:r>
            <a:r>
              <a:rPr lang="en-IE" sz="2000" dirty="0"/>
              <a:t> attribute</a:t>
            </a:r>
          </a:p>
          <a:p>
            <a:r>
              <a:rPr lang="en-IE" sz="2000" dirty="0"/>
              <a:t>This allows you to separate your JavaScript from your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55AD2-FBC5-FA1A-74CB-279C6BB9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63" y="4642074"/>
            <a:ext cx="4216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2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634</Words>
  <Application>Microsoft Macintosh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JavaScript on your Web Page</vt:lpstr>
      <vt:lpstr>The Script Element (tag)</vt:lpstr>
      <vt:lpstr>The Script Element – Inline Script</vt:lpstr>
      <vt:lpstr>The Script Element – Inline Script</vt:lpstr>
      <vt:lpstr>The Script Element – Inline Script</vt:lpstr>
      <vt:lpstr>The Script Element</vt:lpstr>
      <vt:lpstr>Tell me more about scope</vt:lpstr>
      <vt:lpstr>Wait, what is console.log?</vt:lpstr>
      <vt:lpstr>The Script Element – src file</vt:lpstr>
      <vt:lpstr>PowerPoint Presentation</vt:lpstr>
      <vt:lpstr>The Script Element – src file</vt:lpstr>
      <vt:lpstr>The Script Element - DOMContentLoaded</vt:lpstr>
      <vt:lpstr>JS in Dotify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Rellis</dc:creator>
  <cp:lastModifiedBy>John Rellis</cp:lastModifiedBy>
  <cp:revision>9</cp:revision>
  <dcterms:created xsi:type="dcterms:W3CDTF">2024-04-05T13:20:37Z</dcterms:created>
  <dcterms:modified xsi:type="dcterms:W3CDTF">2024-04-08T08:46:41Z</dcterms:modified>
</cp:coreProperties>
</file>