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3" r:id="rId11"/>
    <p:sldId id="274" r:id="rId12"/>
    <p:sldId id="275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AA"/>
    <a:srgbClr val="9CDDFF"/>
    <a:srgbClr val="1F1F1F"/>
    <a:srgbClr val="000000"/>
    <a:srgbClr val="07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37"/>
  </p:normalViewPr>
  <p:slideViewPr>
    <p:cSldViewPr snapToGrid="0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A901-9F8D-4A43-AAFA-F5982C5D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33D7-2202-E338-A2F2-9CF3C8463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2B0D-A5CC-A892-5D6E-16D60194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3041-0CBF-6D5D-9FB1-9FEB1932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4F4E-F02F-B5BD-A14C-F1C96025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3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8B27-2C2D-22FA-AAF5-DF3EFCB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CBB75-F5CD-C313-A639-F6C4953C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E7-B248-05D3-0A2C-1AD35B9C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C050-4C81-C28E-90E6-A1E9A3E9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994-4123-D8A2-F19E-45F61E18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C161F-BC05-5619-E113-9AEDB271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CAD39-A3EF-67A9-96D8-A2AF77AD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7AAE-ADA3-B30E-F115-D680568C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1AA-E20F-31B3-A031-3BB44E2D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8AF8-E8FB-6B79-FF00-A19F7A9D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23B-F2F3-F943-5584-67CBB15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EAAE-EBEE-01F8-02FA-B8247436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6EB7-8078-C924-B7D6-7198FC11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6ED6-B977-3438-C6F6-7A3EC09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D283-D6AB-F6F9-D91E-AAC739E3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03B0-CD55-8315-01AC-D704AC45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FC51-5D47-8D2A-0915-2D4CA258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5554-8814-516B-96A9-050FDB1E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3E91-118D-AD38-853D-3A7495E2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ABA4-7C5C-7881-CFC5-013F68F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040E-E528-F343-1133-CD271C43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4093-999C-CC27-35B5-CDBD5301C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EE200-71DC-E31E-7797-EBFA0408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2099-631F-9F76-385D-EBC4F903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D7B0-B803-A823-55E8-FBB80CEF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03DB2-DFF7-4F59-0AED-92D58E8E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7B75-265E-4E51-2988-0EA6497D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4B2BD-D3CE-B5C4-AE27-ECB69A43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EE69-7B83-6021-44AB-59050A42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06CF9-5B1A-4E49-B685-9DE69B931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F3719-0A40-F20E-A5F7-7C08830E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4115D-05BB-F36F-1157-9D6F0DE2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16980-39EA-2BD1-66FE-86EC7EFB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F09A0-0153-7EA8-589A-3BE2BF5C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BF20-A272-CA38-950E-5B343374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62210-66A1-1CA1-BDB2-3EC41117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54B3C-FCB0-504F-2F2D-292F343F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5E395-321F-1618-AFB5-2C7453D7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09EC0-B53C-4798-4E02-A17B2E08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4E9C9-C178-FDF8-559B-6DD03A83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5C750-8825-3EC9-9885-11689F7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C81B-E399-7DC3-EF25-701D20F8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07AD-7114-67AB-737B-702CDAD5D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0CCAB-E706-0D17-33E6-3B7E5B755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05FA-D28A-85FA-D439-320A0C0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2AFBE-C603-CC13-22FA-4E188C1C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78D0C-851E-B4DC-75F4-C37076B9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1C07-E7C0-CD1D-82C9-7EE1BECC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C455-9E1E-E18A-D4F4-BAE679411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12C93-54CD-0AC8-0680-D48734D4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0AD3F-FE66-914D-63F1-F347CC20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B0A27-0793-B779-C5EF-02583BFA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F4AF-70EC-F9A3-D147-DE8FB434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C002D-525A-EF7C-E090-8BFC522D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7ED3-492F-5B0D-B9F9-0B44DA47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14BF-24FE-2AEB-BC40-DB0073C31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2082-E2FB-F268-206B-4A3DD6D64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128C-CF30-79FB-500E-D246947CF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1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/forEa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ilter" TargetMode="External"/><Relationship Id="rId2" Type="http://schemas.openxmlformats.org/officeDocument/2006/relationships/hyperlink" Target="https://developer.mozilla.org/en-US/docs/Web/JavaScript/Reference/Global_Objects/Array/fin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Functions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5151E2-7646-2B4B-CE41-D9E74E372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44" r="-1" b="716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6C534-5917-8454-6069-9D1F72182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E" sz="6600">
                <a:solidFill>
                  <a:schemeClr val="bg1"/>
                </a:solidFill>
              </a:rPr>
              <a:t>JavaScript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5B230-3389-5C72-D02B-7E703A3E8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An Introduction</a:t>
            </a:r>
          </a:p>
          <a:p>
            <a:r>
              <a:rPr lang="en-IE">
                <a:solidFill>
                  <a:schemeClr val="bg1"/>
                </a:solidFill>
              </a:rPr>
              <a:t>John Rellis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3511073" y="272023"/>
            <a:ext cx="5169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Invoking or Executing a </a:t>
            </a:r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794A-6674-9DAD-91E6-5422E7F23C24}"/>
              </a:ext>
            </a:extLst>
          </p:cNvPr>
          <p:cNvSpPr txBox="1"/>
          <p:nvPr/>
        </p:nvSpPr>
        <p:spPr>
          <a:xfrm>
            <a:off x="4128655" y="2378517"/>
            <a:ext cx="393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AAFAB-6240-0EED-42EF-CEFB314A956A}"/>
              </a:ext>
            </a:extLst>
          </p:cNvPr>
          <p:cNvSpPr txBox="1"/>
          <p:nvPr/>
        </p:nvSpPr>
        <p:spPr>
          <a:xfrm>
            <a:off x="2757055" y="3787032"/>
            <a:ext cx="3338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Return value assigned to variable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99B89-9136-F6D8-983D-3AC7194CC4DD}"/>
              </a:ext>
            </a:extLst>
          </p:cNvPr>
          <p:cNvCxnSpPr>
            <a:cxnSpLocks/>
          </p:cNvCxnSpPr>
          <p:nvPr/>
        </p:nvCxnSpPr>
        <p:spPr>
          <a:xfrm flipH="1">
            <a:off x="5952837" y="1136072"/>
            <a:ext cx="143163" cy="1242445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A0E6EB-D052-36B8-87B8-6916337D9D0C}"/>
              </a:ext>
            </a:extLst>
          </p:cNvPr>
          <p:cNvSpPr txBox="1"/>
          <p:nvPr/>
        </p:nvSpPr>
        <p:spPr>
          <a:xfrm>
            <a:off x="5097168" y="76674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 name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0697D-7D89-3FFC-8298-D85B451A770D}"/>
              </a:ext>
            </a:extLst>
          </p:cNvPr>
          <p:cNvCxnSpPr>
            <a:cxnSpLocks/>
          </p:cNvCxnSpPr>
          <p:nvPr/>
        </p:nvCxnSpPr>
        <p:spPr>
          <a:xfrm flipH="1">
            <a:off x="6951669" y="1440933"/>
            <a:ext cx="890006" cy="937584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FB6-94B5-543E-104F-4C8DC972D570}"/>
              </a:ext>
            </a:extLst>
          </p:cNvPr>
          <p:cNvSpPr txBox="1"/>
          <p:nvPr/>
        </p:nvSpPr>
        <p:spPr>
          <a:xfrm>
            <a:off x="7396672" y="10486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D9A5D-B76B-3129-F543-F45E7311FBC4}"/>
              </a:ext>
            </a:extLst>
          </p:cNvPr>
          <p:cNvCxnSpPr>
            <a:cxnSpLocks/>
          </p:cNvCxnSpPr>
          <p:nvPr/>
        </p:nvCxnSpPr>
        <p:spPr>
          <a:xfrm flipV="1">
            <a:off x="4017820" y="3020555"/>
            <a:ext cx="778164" cy="794062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AB6B3F-8D7A-79D5-201F-9572A1AEC8E9}"/>
              </a:ext>
            </a:extLst>
          </p:cNvPr>
          <p:cNvSpPr txBox="1"/>
          <p:nvPr/>
        </p:nvSpPr>
        <p:spPr>
          <a:xfrm>
            <a:off x="3777078" y="5137382"/>
            <a:ext cx="4494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isThreeEven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562C96-0A63-3DA6-E80A-CBE4AD628515}"/>
              </a:ext>
            </a:extLst>
          </p:cNvPr>
          <p:cNvCxnSpPr>
            <a:cxnSpLocks/>
          </p:cNvCxnSpPr>
          <p:nvPr/>
        </p:nvCxnSpPr>
        <p:spPr>
          <a:xfrm>
            <a:off x="4017820" y="4433363"/>
            <a:ext cx="877455" cy="704019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A4B92-F6CA-B9E2-66D7-A4ADA129212B}"/>
              </a:ext>
            </a:extLst>
          </p:cNvPr>
          <p:cNvCxnSpPr>
            <a:cxnSpLocks/>
          </p:cNvCxnSpPr>
          <p:nvPr/>
        </p:nvCxnSpPr>
        <p:spPr>
          <a:xfrm flipH="1">
            <a:off x="7741308" y="4201564"/>
            <a:ext cx="890006" cy="937584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7A0D8-E50A-9580-93F0-73A0812E70E9}"/>
              </a:ext>
            </a:extLst>
          </p:cNvPr>
          <p:cNvSpPr txBox="1"/>
          <p:nvPr/>
        </p:nvSpPr>
        <p:spPr>
          <a:xfrm>
            <a:off x="7538911" y="3491451"/>
            <a:ext cx="450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 is the argument we are </a:t>
            </a:r>
            <a:b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passing to the number parameter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C2A8CD-A0A6-37AA-8508-3D7090A9948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538911" y="5506714"/>
            <a:ext cx="1875933" cy="195736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4B5276-8BDE-B9F9-25FE-B4E0470F9755}"/>
              </a:ext>
            </a:extLst>
          </p:cNvPr>
          <p:cNvSpPr txBox="1"/>
          <p:nvPr/>
        </p:nvSpPr>
        <p:spPr>
          <a:xfrm>
            <a:off x="6951669" y="5702450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function is invoked or called or</a:t>
            </a:r>
            <a:b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executed using the function name</a:t>
            </a:r>
            <a:b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immediately following by () with a</a:t>
            </a:r>
            <a:b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list of arguments</a:t>
            </a:r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005A2-1D5E-F10B-087A-1A7E306A34C5}"/>
              </a:ext>
            </a:extLst>
          </p:cNvPr>
          <p:cNvSpPr txBox="1"/>
          <p:nvPr/>
        </p:nvSpPr>
        <p:spPr>
          <a:xfrm>
            <a:off x="88089" y="1164178"/>
            <a:ext cx="3889645" cy="1815882"/>
          </a:xfrm>
          <a:custGeom>
            <a:avLst/>
            <a:gdLst>
              <a:gd name="connsiteX0" fmla="*/ 0 w 3889645"/>
              <a:gd name="connsiteY0" fmla="*/ 0 h 1815882"/>
              <a:gd name="connsiteX1" fmla="*/ 609378 w 3889645"/>
              <a:gd name="connsiteY1" fmla="*/ 0 h 1815882"/>
              <a:gd name="connsiteX2" fmla="*/ 1140963 w 3889645"/>
              <a:gd name="connsiteY2" fmla="*/ 0 h 1815882"/>
              <a:gd name="connsiteX3" fmla="*/ 1867030 w 3889645"/>
              <a:gd name="connsiteY3" fmla="*/ 0 h 1815882"/>
              <a:gd name="connsiteX4" fmla="*/ 2476407 w 3889645"/>
              <a:gd name="connsiteY4" fmla="*/ 0 h 1815882"/>
              <a:gd name="connsiteX5" fmla="*/ 3085785 w 3889645"/>
              <a:gd name="connsiteY5" fmla="*/ 0 h 1815882"/>
              <a:gd name="connsiteX6" fmla="*/ 3889645 w 3889645"/>
              <a:gd name="connsiteY6" fmla="*/ 0 h 1815882"/>
              <a:gd name="connsiteX7" fmla="*/ 3889645 w 3889645"/>
              <a:gd name="connsiteY7" fmla="*/ 568976 h 1815882"/>
              <a:gd name="connsiteX8" fmla="*/ 3889645 w 3889645"/>
              <a:gd name="connsiteY8" fmla="*/ 1174270 h 1815882"/>
              <a:gd name="connsiteX9" fmla="*/ 3889645 w 3889645"/>
              <a:gd name="connsiteY9" fmla="*/ 1815882 h 1815882"/>
              <a:gd name="connsiteX10" fmla="*/ 3319164 w 3889645"/>
              <a:gd name="connsiteY10" fmla="*/ 1815882 h 1815882"/>
              <a:gd name="connsiteX11" fmla="*/ 2670890 w 3889645"/>
              <a:gd name="connsiteY11" fmla="*/ 1815882 h 1815882"/>
              <a:gd name="connsiteX12" fmla="*/ 2061512 w 3889645"/>
              <a:gd name="connsiteY12" fmla="*/ 1815882 h 1815882"/>
              <a:gd name="connsiteX13" fmla="*/ 1335445 w 3889645"/>
              <a:gd name="connsiteY13" fmla="*/ 1815882 h 1815882"/>
              <a:gd name="connsiteX14" fmla="*/ 609378 w 3889645"/>
              <a:gd name="connsiteY14" fmla="*/ 1815882 h 1815882"/>
              <a:gd name="connsiteX15" fmla="*/ 0 w 3889645"/>
              <a:gd name="connsiteY15" fmla="*/ 1815882 h 1815882"/>
              <a:gd name="connsiteX16" fmla="*/ 0 w 3889645"/>
              <a:gd name="connsiteY16" fmla="*/ 1210588 h 1815882"/>
              <a:gd name="connsiteX17" fmla="*/ 0 w 3889645"/>
              <a:gd name="connsiteY17" fmla="*/ 623453 h 1815882"/>
              <a:gd name="connsiteX18" fmla="*/ 0 w 3889645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9645" h="1815882" extrusionOk="0">
                <a:moveTo>
                  <a:pt x="0" y="0"/>
                </a:moveTo>
                <a:cubicBezTo>
                  <a:pt x="162241" y="188"/>
                  <a:pt x="377632" y="22097"/>
                  <a:pt x="609378" y="0"/>
                </a:cubicBezTo>
                <a:cubicBezTo>
                  <a:pt x="841124" y="-22097"/>
                  <a:pt x="885882" y="22750"/>
                  <a:pt x="1140963" y="0"/>
                </a:cubicBezTo>
                <a:cubicBezTo>
                  <a:pt x="1396044" y="-22750"/>
                  <a:pt x="1590527" y="-19961"/>
                  <a:pt x="1867030" y="0"/>
                </a:cubicBezTo>
                <a:cubicBezTo>
                  <a:pt x="2143533" y="19961"/>
                  <a:pt x="2215592" y="-4753"/>
                  <a:pt x="2476407" y="0"/>
                </a:cubicBezTo>
                <a:cubicBezTo>
                  <a:pt x="2737222" y="4753"/>
                  <a:pt x="2957378" y="1602"/>
                  <a:pt x="3085785" y="0"/>
                </a:cubicBezTo>
                <a:cubicBezTo>
                  <a:pt x="3214192" y="-1602"/>
                  <a:pt x="3697051" y="17650"/>
                  <a:pt x="3889645" y="0"/>
                </a:cubicBezTo>
                <a:cubicBezTo>
                  <a:pt x="3896492" y="196878"/>
                  <a:pt x="3896469" y="421652"/>
                  <a:pt x="3889645" y="568976"/>
                </a:cubicBezTo>
                <a:cubicBezTo>
                  <a:pt x="3882821" y="716300"/>
                  <a:pt x="3859815" y="1032863"/>
                  <a:pt x="3889645" y="1174270"/>
                </a:cubicBezTo>
                <a:cubicBezTo>
                  <a:pt x="3919475" y="1315677"/>
                  <a:pt x="3903187" y="1579963"/>
                  <a:pt x="3889645" y="1815882"/>
                </a:cubicBezTo>
                <a:cubicBezTo>
                  <a:pt x="3699283" y="1839113"/>
                  <a:pt x="3441627" y="1811515"/>
                  <a:pt x="3319164" y="1815882"/>
                </a:cubicBezTo>
                <a:cubicBezTo>
                  <a:pt x="3196701" y="1820249"/>
                  <a:pt x="2926387" y="1792292"/>
                  <a:pt x="2670890" y="1815882"/>
                </a:cubicBezTo>
                <a:cubicBezTo>
                  <a:pt x="2415393" y="1839472"/>
                  <a:pt x="2338836" y="1827634"/>
                  <a:pt x="2061512" y="1815882"/>
                </a:cubicBezTo>
                <a:cubicBezTo>
                  <a:pt x="1784188" y="1804130"/>
                  <a:pt x="1583319" y="1817454"/>
                  <a:pt x="1335445" y="1815882"/>
                </a:cubicBezTo>
                <a:cubicBezTo>
                  <a:pt x="1087571" y="1814310"/>
                  <a:pt x="813251" y="1832564"/>
                  <a:pt x="609378" y="1815882"/>
                </a:cubicBezTo>
                <a:cubicBezTo>
                  <a:pt x="405505" y="1799200"/>
                  <a:pt x="289646" y="1835686"/>
                  <a:pt x="0" y="1815882"/>
                </a:cubicBezTo>
                <a:cubicBezTo>
                  <a:pt x="18178" y="1659111"/>
                  <a:pt x="16179" y="1350147"/>
                  <a:pt x="0" y="1210588"/>
                </a:cubicBezTo>
                <a:cubicBezTo>
                  <a:pt x="-16179" y="1071029"/>
                  <a:pt x="11676" y="748102"/>
                  <a:pt x="0" y="623453"/>
                </a:cubicBezTo>
                <a:cubicBezTo>
                  <a:pt x="-11676" y="498804"/>
                  <a:pt x="29444" y="283016"/>
                  <a:pt x="0" y="0"/>
                </a:cubicBezTo>
                <a:close/>
              </a:path>
            </a:pathLst>
          </a:custGeom>
          <a:noFill/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sz="2800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The Function body is not executed until a Function in invoked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20213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93117" y="271575"/>
            <a:ext cx="344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Arguments or Parameters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794A-6674-9DAD-91E6-5422E7F23C24}"/>
              </a:ext>
            </a:extLst>
          </p:cNvPr>
          <p:cNvSpPr txBox="1"/>
          <p:nvPr/>
        </p:nvSpPr>
        <p:spPr>
          <a:xfrm>
            <a:off x="7709880" y="2037330"/>
            <a:ext cx="393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0697D-7D89-3FFC-8298-D85B451A770D}"/>
              </a:ext>
            </a:extLst>
          </p:cNvPr>
          <p:cNvCxnSpPr>
            <a:cxnSpLocks/>
          </p:cNvCxnSpPr>
          <p:nvPr/>
        </p:nvCxnSpPr>
        <p:spPr>
          <a:xfrm>
            <a:off x="9677226" y="1033670"/>
            <a:ext cx="627623" cy="918515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FB6-94B5-543E-104F-4C8DC972D570}"/>
              </a:ext>
            </a:extLst>
          </p:cNvPr>
          <p:cNvSpPr txBox="1"/>
          <p:nvPr/>
        </p:nvSpPr>
        <p:spPr>
          <a:xfrm>
            <a:off x="9059905" y="72363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B6B3F-8D7A-79D5-201F-9572A1AEC8E9}"/>
              </a:ext>
            </a:extLst>
          </p:cNvPr>
          <p:cNvSpPr txBox="1"/>
          <p:nvPr/>
        </p:nvSpPr>
        <p:spPr>
          <a:xfrm>
            <a:off x="7265651" y="4971719"/>
            <a:ext cx="4494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isThreeEven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A4B92-F6CA-B9E2-66D7-A4ADA129212B}"/>
              </a:ext>
            </a:extLst>
          </p:cNvPr>
          <p:cNvCxnSpPr>
            <a:cxnSpLocks/>
          </p:cNvCxnSpPr>
          <p:nvPr/>
        </p:nvCxnSpPr>
        <p:spPr>
          <a:xfrm>
            <a:off x="10304849" y="4192513"/>
            <a:ext cx="748633" cy="624712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7A0D8-E50A-9580-93F0-73A0812E70E9}"/>
              </a:ext>
            </a:extLst>
          </p:cNvPr>
          <p:cNvSpPr txBox="1"/>
          <p:nvPr/>
        </p:nvSpPr>
        <p:spPr>
          <a:xfrm>
            <a:off x="8625204" y="3367677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 is the argument we are </a:t>
            </a:r>
            <a:b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passing to the number </a:t>
            </a:r>
            <a:b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parameter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06F1F-0AFB-22AD-E1D1-9E0132B60FB2}"/>
              </a:ext>
            </a:extLst>
          </p:cNvPr>
          <p:cNvSpPr txBox="1"/>
          <p:nvPr/>
        </p:nvSpPr>
        <p:spPr>
          <a:xfrm>
            <a:off x="82495" y="1335490"/>
            <a:ext cx="6429022" cy="5078313"/>
          </a:xfrm>
          <a:prstGeom prst="rect">
            <a:avLst/>
          </a:prstGeom>
          <a:solidFill>
            <a:srgbClr val="1F1F1F">
              <a:alpha val="68383"/>
            </a:srgbClr>
          </a:solidFill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In JavaScript, the terms "parameters" and "arguments" are often used interchangeably, but they do have slightly different meanings:</a:t>
            </a:r>
          </a:p>
          <a:p>
            <a:endParaRPr lang="en-IE" dirty="0">
              <a:solidFill>
                <a:srgbClr val="9CDCFE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1" i="1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are the placeholders defined in the function declaration. </a:t>
            </a:r>
          </a:p>
          <a:p>
            <a:endParaRPr lang="en-IE" dirty="0">
              <a:solidFill>
                <a:srgbClr val="9CDCFE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They act as </a:t>
            </a:r>
            <a:r>
              <a:rPr lang="en-IE" b="1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variables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that represent the values that will be passed to the function when it's called. </a:t>
            </a:r>
          </a:p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In the function definition function </a:t>
            </a:r>
            <a:r>
              <a:rPr lang="en-IE" i="1" dirty="0">
                <a:solidFill>
                  <a:srgbClr val="DCDCAA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add(a, b)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, a and b are the parameters.</a:t>
            </a:r>
          </a:p>
          <a:p>
            <a:endParaRPr lang="en-IE" dirty="0">
              <a:solidFill>
                <a:srgbClr val="9CDCFE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1" i="1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Arguments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are the actual values passed to the function when it's called. </a:t>
            </a:r>
          </a:p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In the function </a:t>
            </a:r>
            <a:r>
              <a:rPr lang="en-IE" b="1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call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i="1" dirty="0">
                <a:solidFill>
                  <a:srgbClr val="DCDCAA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add(3, 5) </a:t>
            </a:r>
            <a:r>
              <a:rPr lang="en-IE" i="1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3 and 5 are the arguments.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545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735172" y="254216"/>
            <a:ext cx="272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Optional Arguments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794A-6674-9DAD-91E6-5422E7F23C24}"/>
              </a:ext>
            </a:extLst>
          </p:cNvPr>
          <p:cNvSpPr txBox="1"/>
          <p:nvPr/>
        </p:nvSpPr>
        <p:spPr>
          <a:xfrm>
            <a:off x="7709880" y="2037330"/>
            <a:ext cx="393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0697D-7D89-3FFC-8298-D85B451A770D}"/>
              </a:ext>
            </a:extLst>
          </p:cNvPr>
          <p:cNvCxnSpPr>
            <a:cxnSpLocks/>
          </p:cNvCxnSpPr>
          <p:nvPr/>
        </p:nvCxnSpPr>
        <p:spPr>
          <a:xfrm>
            <a:off x="9677226" y="1033670"/>
            <a:ext cx="627623" cy="918515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FB6-94B5-543E-104F-4C8DC972D570}"/>
              </a:ext>
            </a:extLst>
          </p:cNvPr>
          <p:cNvSpPr txBox="1"/>
          <p:nvPr/>
        </p:nvSpPr>
        <p:spPr>
          <a:xfrm>
            <a:off x="9059905" y="72363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B6B3F-8D7A-79D5-201F-9572A1AEC8E9}"/>
              </a:ext>
            </a:extLst>
          </p:cNvPr>
          <p:cNvSpPr txBox="1"/>
          <p:nvPr/>
        </p:nvSpPr>
        <p:spPr>
          <a:xfrm>
            <a:off x="7265651" y="4971719"/>
            <a:ext cx="4494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isThreeEven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A4B92-F6CA-B9E2-66D7-A4ADA129212B}"/>
              </a:ext>
            </a:extLst>
          </p:cNvPr>
          <p:cNvCxnSpPr>
            <a:cxnSpLocks/>
          </p:cNvCxnSpPr>
          <p:nvPr/>
        </p:nvCxnSpPr>
        <p:spPr>
          <a:xfrm>
            <a:off x="10304849" y="4192513"/>
            <a:ext cx="748633" cy="624712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67A0D8-E50A-9580-93F0-73A0812E70E9}"/>
              </a:ext>
            </a:extLst>
          </p:cNvPr>
          <p:cNvSpPr txBox="1"/>
          <p:nvPr/>
        </p:nvSpPr>
        <p:spPr>
          <a:xfrm>
            <a:off x="8920443" y="371267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No arguments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06F1F-0AFB-22AD-E1D1-9E0132B60FB2}"/>
              </a:ext>
            </a:extLst>
          </p:cNvPr>
          <p:cNvSpPr txBox="1"/>
          <p:nvPr/>
        </p:nvSpPr>
        <p:spPr>
          <a:xfrm>
            <a:off x="31616" y="1085300"/>
            <a:ext cx="7183156" cy="2031325"/>
          </a:xfrm>
          <a:prstGeom prst="rect">
            <a:avLst/>
          </a:prstGeom>
          <a:solidFill>
            <a:srgbClr val="1F1F1F">
              <a:alpha val="68383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In JavaScript, arguments are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This means you can’t really overload functions like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But it does allow you to put optional parameter at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This will require more checks and testing in your code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E10CD-A1E8-65EC-26D0-DF3B8C802ECA}"/>
              </a:ext>
            </a:extLst>
          </p:cNvPr>
          <p:cNvSpPr txBox="1"/>
          <p:nvPr/>
        </p:nvSpPr>
        <p:spPr>
          <a:xfrm>
            <a:off x="7415248" y="5680454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 result here is false, can you figure out why?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5F0B6-1157-D774-E5AC-7214A832FA54}"/>
              </a:ext>
            </a:extLst>
          </p:cNvPr>
          <p:cNvSpPr txBox="1"/>
          <p:nvPr/>
        </p:nvSpPr>
        <p:spPr>
          <a:xfrm>
            <a:off x="431670" y="3429000"/>
            <a:ext cx="6104964" cy="2862322"/>
          </a:xfrm>
          <a:custGeom>
            <a:avLst/>
            <a:gdLst>
              <a:gd name="connsiteX0" fmla="*/ 0 w 6104964"/>
              <a:gd name="connsiteY0" fmla="*/ 0 h 2862322"/>
              <a:gd name="connsiteX1" fmla="*/ 617280 w 6104964"/>
              <a:gd name="connsiteY1" fmla="*/ 0 h 2862322"/>
              <a:gd name="connsiteX2" fmla="*/ 1112460 w 6104964"/>
              <a:gd name="connsiteY2" fmla="*/ 0 h 2862322"/>
              <a:gd name="connsiteX3" fmla="*/ 1912889 w 6104964"/>
              <a:gd name="connsiteY3" fmla="*/ 0 h 2862322"/>
              <a:gd name="connsiteX4" fmla="*/ 2530168 w 6104964"/>
              <a:gd name="connsiteY4" fmla="*/ 0 h 2862322"/>
              <a:gd name="connsiteX5" fmla="*/ 3147448 w 6104964"/>
              <a:gd name="connsiteY5" fmla="*/ 0 h 2862322"/>
              <a:gd name="connsiteX6" fmla="*/ 3947877 w 6104964"/>
              <a:gd name="connsiteY6" fmla="*/ 0 h 2862322"/>
              <a:gd name="connsiteX7" fmla="*/ 4504107 w 6104964"/>
              <a:gd name="connsiteY7" fmla="*/ 0 h 2862322"/>
              <a:gd name="connsiteX8" fmla="*/ 5304535 w 6104964"/>
              <a:gd name="connsiteY8" fmla="*/ 0 h 2862322"/>
              <a:gd name="connsiteX9" fmla="*/ 6104964 w 6104964"/>
              <a:gd name="connsiteY9" fmla="*/ 0 h 2862322"/>
              <a:gd name="connsiteX10" fmla="*/ 6104964 w 6104964"/>
              <a:gd name="connsiteY10" fmla="*/ 572464 h 2862322"/>
              <a:gd name="connsiteX11" fmla="*/ 6104964 w 6104964"/>
              <a:gd name="connsiteY11" fmla="*/ 1144929 h 2862322"/>
              <a:gd name="connsiteX12" fmla="*/ 6104964 w 6104964"/>
              <a:gd name="connsiteY12" fmla="*/ 1746016 h 2862322"/>
              <a:gd name="connsiteX13" fmla="*/ 6104964 w 6104964"/>
              <a:gd name="connsiteY13" fmla="*/ 2232611 h 2862322"/>
              <a:gd name="connsiteX14" fmla="*/ 6104964 w 6104964"/>
              <a:gd name="connsiteY14" fmla="*/ 2862322 h 2862322"/>
              <a:gd name="connsiteX15" fmla="*/ 5426635 w 6104964"/>
              <a:gd name="connsiteY15" fmla="*/ 2862322 h 2862322"/>
              <a:gd name="connsiteX16" fmla="*/ 4748305 w 6104964"/>
              <a:gd name="connsiteY16" fmla="*/ 2862322 h 2862322"/>
              <a:gd name="connsiteX17" fmla="*/ 3947877 w 6104964"/>
              <a:gd name="connsiteY17" fmla="*/ 2862322 h 2862322"/>
              <a:gd name="connsiteX18" fmla="*/ 3269547 w 6104964"/>
              <a:gd name="connsiteY18" fmla="*/ 2862322 h 2862322"/>
              <a:gd name="connsiteX19" fmla="*/ 2774367 w 6104964"/>
              <a:gd name="connsiteY19" fmla="*/ 2862322 h 2862322"/>
              <a:gd name="connsiteX20" fmla="*/ 2218137 w 6104964"/>
              <a:gd name="connsiteY20" fmla="*/ 2862322 h 2862322"/>
              <a:gd name="connsiteX21" fmla="*/ 1417708 w 6104964"/>
              <a:gd name="connsiteY21" fmla="*/ 2862322 h 2862322"/>
              <a:gd name="connsiteX22" fmla="*/ 739379 w 6104964"/>
              <a:gd name="connsiteY22" fmla="*/ 2862322 h 2862322"/>
              <a:gd name="connsiteX23" fmla="*/ 0 w 6104964"/>
              <a:gd name="connsiteY23" fmla="*/ 2862322 h 2862322"/>
              <a:gd name="connsiteX24" fmla="*/ 0 w 6104964"/>
              <a:gd name="connsiteY24" fmla="*/ 2289858 h 2862322"/>
              <a:gd name="connsiteX25" fmla="*/ 0 w 6104964"/>
              <a:gd name="connsiteY25" fmla="*/ 1803263 h 2862322"/>
              <a:gd name="connsiteX26" fmla="*/ 0 w 6104964"/>
              <a:gd name="connsiteY26" fmla="*/ 1316668 h 2862322"/>
              <a:gd name="connsiteX27" fmla="*/ 0 w 6104964"/>
              <a:gd name="connsiteY27" fmla="*/ 715581 h 2862322"/>
              <a:gd name="connsiteX28" fmla="*/ 0 w 6104964"/>
              <a:gd name="connsiteY28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4964" h="2862322" extrusionOk="0">
                <a:moveTo>
                  <a:pt x="0" y="0"/>
                </a:moveTo>
                <a:cubicBezTo>
                  <a:pt x="280756" y="20627"/>
                  <a:pt x="322937" y="7859"/>
                  <a:pt x="617280" y="0"/>
                </a:cubicBezTo>
                <a:cubicBezTo>
                  <a:pt x="911623" y="-7859"/>
                  <a:pt x="962383" y="-22576"/>
                  <a:pt x="1112460" y="0"/>
                </a:cubicBezTo>
                <a:cubicBezTo>
                  <a:pt x="1262537" y="22576"/>
                  <a:pt x="1641367" y="-19161"/>
                  <a:pt x="1912889" y="0"/>
                </a:cubicBezTo>
                <a:cubicBezTo>
                  <a:pt x="2184411" y="19161"/>
                  <a:pt x="2352735" y="-19978"/>
                  <a:pt x="2530168" y="0"/>
                </a:cubicBezTo>
                <a:cubicBezTo>
                  <a:pt x="2707601" y="19978"/>
                  <a:pt x="2921053" y="17905"/>
                  <a:pt x="3147448" y="0"/>
                </a:cubicBezTo>
                <a:cubicBezTo>
                  <a:pt x="3373843" y="-17905"/>
                  <a:pt x="3719577" y="26145"/>
                  <a:pt x="3947877" y="0"/>
                </a:cubicBezTo>
                <a:cubicBezTo>
                  <a:pt x="4176177" y="-26145"/>
                  <a:pt x="4365343" y="-2840"/>
                  <a:pt x="4504107" y="0"/>
                </a:cubicBezTo>
                <a:cubicBezTo>
                  <a:pt x="4642871" y="2840"/>
                  <a:pt x="5032582" y="18308"/>
                  <a:pt x="5304535" y="0"/>
                </a:cubicBezTo>
                <a:cubicBezTo>
                  <a:pt x="5576488" y="-18308"/>
                  <a:pt x="5819798" y="36965"/>
                  <a:pt x="6104964" y="0"/>
                </a:cubicBezTo>
                <a:cubicBezTo>
                  <a:pt x="6119448" y="234574"/>
                  <a:pt x="6125520" y="384956"/>
                  <a:pt x="6104964" y="572464"/>
                </a:cubicBezTo>
                <a:cubicBezTo>
                  <a:pt x="6084408" y="759972"/>
                  <a:pt x="6106480" y="887720"/>
                  <a:pt x="6104964" y="1144929"/>
                </a:cubicBezTo>
                <a:cubicBezTo>
                  <a:pt x="6103448" y="1402139"/>
                  <a:pt x="6114612" y="1591347"/>
                  <a:pt x="6104964" y="1746016"/>
                </a:cubicBezTo>
                <a:cubicBezTo>
                  <a:pt x="6095316" y="1900685"/>
                  <a:pt x="6116822" y="2029313"/>
                  <a:pt x="6104964" y="2232611"/>
                </a:cubicBezTo>
                <a:cubicBezTo>
                  <a:pt x="6093106" y="2435910"/>
                  <a:pt x="6111628" y="2686910"/>
                  <a:pt x="6104964" y="2862322"/>
                </a:cubicBezTo>
                <a:cubicBezTo>
                  <a:pt x="5955822" y="2841340"/>
                  <a:pt x="5764189" y="2879780"/>
                  <a:pt x="5426635" y="2862322"/>
                </a:cubicBezTo>
                <a:cubicBezTo>
                  <a:pt x="5089081" y="2844864"/>
                  <a:pt x="5008310" y="2880129"/>
                  <a:pt x="4748305" y="2862322"/>
                </a:cubicBezTo>
                <a:cubicBezTo>
                  <a:pt x="4488300" y="2844516"/>
                  <a:pt x="4175689" y="2863693"/>
                  <a:pt x="3947877" y="2862322"/>
                </a:cubicBezTo>
                <a:cubicBezTo>
                  <a:pt x="3720065" y="2860951"/>
                  <a:pt x="3506480" y="2884971"/>
                  <a:pt x="3269547" y="2862322"/>
                </a:cubicBezTo>
                <a:cubicBezTo>
                  <a:pt x="3032614" y="2839674"/>
                  <a:pt x="2880916" y="2873832"/>
                  <a:pt x="2774367" y="2862322"/>
                </a:cubicBezTo>
                <a:cubicBezTo>
                  <a:pt x="2667818" y="2850812"/>
                  <a:pt x="2347263" y="2887535"/>
                  <a:pt x="2218137" y="2862322"/>
                </a:cubicBezTo>
                <a:cubicBezTo>
                  <a:pt x="2089011" y="2837110"/>
                  <a:pt x="1705833" y="2857980"/>
                  <a:pt x="1417708" y="2862322"/>
                </a:cubicBezTo>
                <a:cubicBezTo>
                  <a:pt x="1129583" y="2866664"/>
                  <a:pt x="948824" y="2844823"/>
                  <a:pt x="739379" y="2862322"/>
                </a:cubicBezTo>
                <a:cubicBezTo>
                  <a:pt x="529934" y="2879821"/>
                  <a:pt x="152279" y="2855808"/>
                  <a:pt x="0" y="2862322"/>
                </a:cubicBezTo>
                <a:cubicBezTo>
                  <a:pt x="-26063" y="2729556"/>
                  <a:pt x="7666" y="2505679"/>
                  <a:pt x="0" y="2289858"/>
                </a:cubicBezTo>
                <a:cubicBezTo>
                  <a:pt x="-7666" y="2074037"/>
                  <a:pt x="3245" y="1959026"/>
                  <a:pt x="0" y="1803263"/>
                </a:cubicBezTo>
                <a:cubicBezTo>
                  <a:pt x="-3245" y="1647501"/>
                  <a:pt x="6949" y="1470410"/>
                  <a:pt x="0" y="1316668"/>
                </a:cubicBezTo>
                <a:cubicBezTo>
                  <a:pt x="-6949" y="1162926"/>
                  <a:pt x="2608" y="1011218"/>
                  <a:pt x="0" y="715581"/>
                </a:cubicBezTo>
                <a:cubicBezTo>
                  <a:pt x="-2608" y="419944"/>
                  <a:pt x="10419" y="234258"/>
                  <a:pt x="0" y="0"/>
                </a:cubicBezTo>
                <a:close/>
              </a:path>
            </a:pathLst>
          </a:custGeom>
          <a:noFill/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greet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if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`Hello,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!`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} </a:t>
            </a:r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'Hello, there!’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greet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Hello, there!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greet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'John'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Hello, John!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5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3000">
              <a:schemeClr val="accent4">
                <a:lumMod val="38724"/>
                <a:lumOff val="61276"/>
                <a:alpha val="54325"/>
              </a:schemeClr>
            </a:gs>
            <a:gs pos="88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7398-5035-3954-2083-56DB61C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72" y="298229"/>
            <a:ext cx="9491519" cy="1325563"/>
          </a:xfrm>
        </p:spPr>
        <p:txBody>
          <a:bodyPr/>
          <a:lstStyle/>
          <a:p>
            <a:r>
              <a:rPr lang="en-IE" dirty="0">
                <a:latin typeface="Baloo Tammudu 2" panose="03080502040302020200" pitchFamily="66" charset="77"/>
                <a:cs typeface="Baloo Tammudu 2" panose="03080502040302020200" pitchFamily="66" charset="77"/>
              </a:rPr>
              <a:t>When do we typically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DF74-F2F3-204A-1FFD-507D7AC8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123" y="1866130"/>
            <a:ext cx="7887753" cy="5818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E" sz="2400" dirty="0">
                <a:latin typeface="Baloo Tammudu 2" panose="03080502040302020200" pitchFamily="66" charset="77"/>
                <a:cs typeface="Baloo Tammudu 2" panose="03080502040302020200" pitchFamily="66" charset="77"/>
              </a:rPr>
              <a:t>In Objects as methods</a:t>
            </a:r>
            <a:br>
              <a:rPr lang="en-IE" sz="2400" dirty="0">
                <a:latin typeface="Baloo Tammudu 2" panose="03080502040302020200" pitchFamily="66" charset="77"/>
                <a:cs typeface="Baloo Tammudu 2" panose="03080502040302020200" pitchFamily="66" charset="77"/>
              </a:rPr>
            </a:br>
            <a:r>
              <a:rPr lang="en-IE" sz="2400" dirty="0">
                <a:latin typeface="Baloo Tammudu 2" panose="03080502040302020200" pitchFamily="66" charset="77"/>
                <a:cs typeface="Baloo Tammudu 2" panose="03080502040302020200" pitchFamily="66" charset="77"/>
              </a:rPr>
              <a:t>All methods are functions, not all functions are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11626-7D36-3052-299E-50A6CB2BC1A7}"/>
              </a:ext>
            </a:extLst>
          </p:cNvPr>
          <p:cNvSpPr txBox="1"/>
          <p:nvPr/>
        </p:nvSpPr>
        <p:spPr>
          <a:xfrm>
            <a:off x="509731" y="3429000"/>
            <a:ext cx="4694281" cy="2585323"/>
          </a:xfrm>
          <a:prstGeom prst="rect">
            <a:avLst/>
          </a:prstGeom>
          <a:solidFill>
            <a:srgbClr val="1F1F1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brand: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"ford"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model: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"focus"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beep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"beep"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car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beep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prints: beep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51CCE-0A27-80C3-3933-286BA39A4F05}"/>
              </a:ext>
            </a:extLst>
          </p:cNvPr>
          <p:cNvSpPr txBox="1"/>
          <p:nvPr/>
        </p:nvSpPr>
        <p:spPr>
          <a:xfrm>
            <a:off x="6987988" y="3428999"/>
            <a:ext cx="4694281" cy="2585323"/>
          </a:xfrm>
          <a:prstGeom prst="rect">
            <a:avLst/>
          </a:prstGeom>
          <a:solidFill>
            <a:srgbClr val="1F1F1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brand: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"ford"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model: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"focus"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beep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"beep"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car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beep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prints: beep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FF059-9F11-D123-FF56-C2479210506A}"/>
              </a:ext>
            </a:extLst>
          </p:cNvPr>
          <p:cNvSpPr txBox="1"/>
          <p:nvPr/>
        </p:nvSpPr>
        <p:spPr>
          <a:xfrm>
            <a:off x="7962957" y="3059667"/>
            <a:ext cx="27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Method Shorthand Syntax</a:t>
            </a:r>
          </a:p>
        </p:txBody>
      </p:sp>
    </p:spTree>
    <p:extLst>
      <p:ext uri="{BB962C8B-B14F-4D97-AF65-F5344CB8AC3E}">
        <p14:creationId xmlns:p14="http://schemas.microsoft.com/office/powerpoint/2010/main" val="29408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3000">
              <a:schemeClr val="accent4">
                <a:lumMod val="38724"/>
                <a:lumOff val="61276"/>
                <a:alpha val="54325"/>
              </a:schemeClr>
            </a:gs>
            <a:gs pos="88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7398-5035-3954-2083-56DB61C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72" y="298229"/>
            <a:ext cx="9491519" cy="1325563"/>
          </a:xfrm>
        </p:spPr>
        <p:txBody>
          <a:bodyPr/>
          <a:lstStyle/>
          <a:p>
            <a:r>
              <a:rPr lang="en-IE" dirty="0">
                <a:latin typeface="Baloo Tammudu 2" panose="03080502040302020200" pitchFamily="66" charset="77"/>
                <a:cs typeface="Baloo Tammudu 2" panose="03080502040302020200" pitchFamily="66" charset="77"/>
              </a:rPr>
              <a:t>When do we typically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DF74-F2F3-204A-1FFD-507D7AC8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95" y="1864189"/>
            <a:ext cx="2605809" cy="603539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latin typeface="Baloo Tammudu 2" panose="03080502040302020200" pitchFamily="66" charset="77"/>
                <a:cs typeface="Baloo Tammudu 2" panose="03080502040302020200" pitchFamily="66" charset="77"/>
              </a:rPr>
              <a:t>Iterating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11626-7D36-3052-299E-50A6CB2BC1A7}"/>
              </a:ext>
            </a:extLst>
          </p:cNvPr>
          <p:cNvSpPr txBox="1"/>
          <p:nvPr/>
        </p:nvSpPr>
        <p:spPr>
          <a:xfrm>
            <a:off x="3031257" y="3311666"/>
            <a:ext cx="7148946" cy="1477328"/>
          </a:xfrm>
          <a:prstGeom prst="rect">
            <a:avLst/>
          </a:prstGeom>
          <a:solidFill>
            <a:srgbClr val="1F1F1F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"red"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"green"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"blue"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`My favourite colour is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4F404-1057-C71B-CA34-7616E5E3F1C5}"/>
              </a:ext>
            </a:extLst>
          </p:cNvPr>
          <p:cNvSpPr txBox="1"/>
          <p:nvPr/>
        </p:nvSpPr>
        <p:spPr>
          <a:xfrm>
            <a:off x="3282609" y="5876365"/>
            <a:ext cx="66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Note that this is the “old” way of iterating, read on for the new way</a:t>
            </a:r>
          </a:p>
        </p:txBody>
      </p:sp>
    </p:spTree>
    <p:extLst>
      <p:ext uri="{BB962C8B-B14F-4D97-AF65-F5344CB8AC3E}">
        <p14:creationId xmlns:p14="http://schemas.microsoft.com/office/powerpoint/2010/main" val="165391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0B9982-2465-E723-1357-C4DF35493A1A}"/>
              </a:ext>
            </a:extLst>
          </p:cNvPr>
          <p:cNvSpPr txBox="1"/>
          <p:nvPr/>
        </p:nvSpPr>
        <p:spPr>
          <a:xfrm>
            <a:off x="2849880" y="243512"/>
            <a:ext cx="649224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calculateTotalCost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items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 </a:t>
            </a:r>
          </a:p>
          <a:p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let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Iterate through each item in the shopping cart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items</a:t>
            </a:r>
            <a:r>
              <a:rPr lang="en-IE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function(item)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item</a:t>
            </a:r>
            <a:r>
              <a:rPr lang="en-IE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price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Add the price of each item to the total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});</a:t>
            </a:r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Define a function to apply a discount to the total cost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applyDiscount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discountPercentage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 </a:t>
            </a:r>
          </a:p>
          <a:p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// Calculate the discount amount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discountAmount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discountPercentage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100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Apply the discount to the total cost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discountedTotal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discountAmount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discountedTotal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Sample shopping cart items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shoppingCart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{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name: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'Shirt'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price: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20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},</a:t>
            </a: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{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name: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'Pants'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price: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30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},</a:t>
            </a: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{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name: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'Shoes'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price: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}</a:t>
            </a:r>
          </a:p>
          <a:p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Calculate the total cost of items in the shopping cart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totalCost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calculateTotalCost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shoppingCart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Apply a 10% discount to the total cost</a:t>
            </a:r>
            <a:endParaRPr lang="en-IE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discountedTotal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applyDiscount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totalCost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b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'Total cost before discount: $'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totalCost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'Total cost after 10% discount: $'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discountedTotal</a:t>
            </a:r>
            <a:r>
              <a:rPr lang="en-IE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7E18A-E378-F06D-232C-DD6336F2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461" y="3773768"/>
            <a:ext cx="3314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5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E570-F02E-6A71-A265-5E314C30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5F3F-CC0A-F35A-BCAD-1CDC489E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188" cy="1603375"/>
          </a:xfrm>
        </p:spPr>
        <p:txBody>
          <a:bodyPr>
            <a:normAutofit fontScale="62500" lnSpcReduction="20000"/>
          </a:bodyPr>
          <a:lstStyle/>
          <a:p>
            <a:r>
              <a:rPr lang="en-IE" dirty="0">
                <a:solidFill>
                  <a:schemeClr val="bg1"/>
                </a:solidFill>
              </a:rPr>
              <a:t>Function are executable blocks of code</a:t>
            </a:r>
          </a:p>
          <a:p>
            <a:r>
              <a:rPr lang="en-IE" dirty="0">
                <a:solidFill>
                  <a:schemeClr val="bg1"/>
                </a:solidFill>
              </a:rPr>
              <a:t>You can declare a function and use it later, you can even pass a function around your program as a parameter</a:t>
            </a:r>
          </a:p>
          <a:p>
            <a:r>
              <a:rPr lang="en-IE" dirty="0">
                <a:solidFill>
                  <a:schemeClr val="bg1"/>
                </a:solidFill>
              </a:rPr>
              <a:t>Functions are useful for promoting reuse, encapsulation and sometimes just simply improving readability</a:t>
            </a:r>
          </a:p>
          <a:p>
            <a:r>
              <a:rPr lang="en-IE" dirty="0">
                <a:solidFill>
                  <a:schemeClr val="bg1"/>
                </a:solidFill>
              </a:rPr>
              <a:t>You can make your code tell a story that is easily understandable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1ABC8-6914-F80C-1DE7-0A0225BE852D}"/>
              </a:ext>
            </a:extLst>
          </p:cNvPr>
          <p:cNvSpPr txBox="1"/>
          <p:nvPr/>
        </p:nvSpPr>
        <p:spPr>
          <a:xfrm>
            <a:off x="2001370" y="3907552"/>
            <a:ext cx="85478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tellStory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setScene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introduceCharacter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"Sir Lancelot"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describeProblem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"a fierce dragon"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describeQuest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"to slay the dragon and save the kingdom"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narrateJourney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concludeStory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tellStory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4132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Wooden puzzle">
            <a:extLst>
              <a:ext uri="{FF2B5EF4-FFF2-40B4-BE49-F238E27FC236}">
                <a16:creationId xmlns:a16="http://schemas.microsoft.com/office/drawing/2014/main" id="{7396B394-9234-7745-7220-D49AFFF15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483" b="92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0CF0A-5FA5-46DD-F97E-DA17103C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Great…… 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But there’s more….</a:t>
            </a:r>
          </a:p>
        </p:txBody>
      </p:sp>
    </p:spTree>
    <p:extLst>
      <p:ext uri="{BB962C8B-B14F-4D97-AF65-F5344CB8AC3E}">
        <p14:creationId xmlns:p14="http://schemas.microsoft.com/office/powerpoint/2010/main" val="34251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race car on the track&#10;&#10;Description automatically generated">
            <a:extLst>
              <a:ext uri="{FF2B5EF4-FFF2-40B4-BE49-F238E27FC236}">
                <a16:creationId xmlns:a16="http://schemas.microsoft.com/office/drawing/2014/main" id="{386ED6A0-498C-3F7D-FD61-130B10DCC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 b="2550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9FEF8-B89F-C1AF-0A78-A8E4A1A6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Arrow Functions!</a:t>
            </a:r>
          </a:p>
        </p:txBody>
      </p:sp>
    </p:spTree>
    <p:extLst>
      <p:ext uri="{BB962C8B-B14F-4D97-AF65-F5344CB8AC3E}">
        <p14:creationId xmlns:p14="http://schemas.microsoft.com/office/powerpoint/2010/main" val="38218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246C-6B29-8F69-3196-3CE97F31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E" sz="3800">
                <a:solidFill>
                  <a:schemeClr val="bg1"/>
                </a:solidFill>
              </a:rPr>
              <a:t>Arrow Functions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453D-F10A-D293-9A37-4984254D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909192"/>
            <a:ext cx="6158753" cy="3647710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chemeClr val="bg1"/>
                </a:solidFill>
              </a:rPr>
              <a:t>An arrow function expression is a compact alternative to a traditional function expression, with some semantic differences and deliberate limitations in usage: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Arrow functions don't have their own bindings to this, arguments, or super, and should not be used as methods.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Arrow functions cannot be used as constructors. Calling them with new throws a </a:t>
            </a:r>
            <a:r>
              <a:rPr lang="en-IE" sz="1800" dirty="0" err="1">
                <a:solidFill>
                  <a:schemeClr val="bg1"/>
                </a:solidFill>
              </a:rPr>
              <a:t>TypeError</a:t>
            </a:r>
            <a:r>
              <a:rPr lang="en-IE" sz="1800" dirty="0">
                <a:solidFill>
                  <a:schemeClr val="bg1"/>
                </a:solidFill>
              </a:rPr>
              <a:t>. They also don't have access to the </a:t>
            </a:r>
            <a:r>
              <a:rPr lang="en-IE" sz="1800" dirty="0" err="1">
                <a:solidFill>
                  <a:schemeClr val="bg1"/>
                </a:solidFill>
              </a:rPr>
              <a:t>new.target</a:t>
            </a:r>
            <a:r>
              <a:rPr lang="en-IE" sz="1800" dirty="0">
                <a:solidFill>
                  <a:schemeClr val="bg1"/>
                </a:solidFill>
              </a:rPr>
              <a:t> keyword.</a:t>
            </a:r>
          </a:p>
          <a:p>
            <a:pPr lvl="1"/>
            <a:r>
              <a:rPr lang="en-IE" sz="1800" dirty="0">
                <a:solidFill>
                  <a:schemeClr val="bg1"/>
                </a:solidFill>
              </a:rPr>
              <a:t>Arrow functions cannot use yield within their body and cannot be created as generator functions.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ree-seater F1 car to make Adelaide appearance">
            <a:extLst>
              <a:ext uri="{FF2B5EF4-FFF2-40B4-BE49-F238E27FC236}">
                <a16:creationId xmlns:a16="http://schemas.microsoft.com/office/drawing/2014/main" id="{68BD58EF-EA5A-CC74-93D6-A4112FE6E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1" r="20565" b="-1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6A6D5202-EB52-2084-2A7E-272C3F79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792CB-B535-E3B3-EBBC-D49C0C0C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0D08-B697-5FA4-E0E1-7AFBCE7F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08" y="2656393"/>
            <a:ext cx="11095183" cy="3235902"/>
          </a:xfrm>
          <a:solidFill>
            <a:srgbClr val="070808"/>
          </a:solidFill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In mathematics, a function is a relation between a set of inputs and a set of possible outputs.</a:t>
            </a:r>
          </a:p>
          <a:p>
            <a:r>
              <a:rPr lang="en-IE" i="1" dirty="0">
                <a:solidFill>
                  <a:srgbClr val="FFFFFF"/>
                </a:solidFill>
              </a:rPr>
              <a:t>f(x) = 2x + 3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x is the input, and the function returns an output value based on the input</a:t>
            </a:r>
          </a:p>
          <a:p>
            <a:pPr lvl="1"/>
            <a:r>
              <a:rPr lang="en-IE" dirty="0">
                <a:solidFill>
                  <a:srgbClr val="FFFFFF"/>
                </a:solidFill>
              </a:rPr>
              <a:t>You could say this as “the function f of x equals two times x plus three”</a:t>
            </a:r>
          </a:p>
          <a:p>
            <a:pPr lvl="1"/>
            <a:r>
              <a:rPr lang="en-IE" i="1" dirty="0">
                <a:solidFill>
                  <a:srgbClr val="FFFFFF"/>
                </a:solidFill>
              </a:rPr>
              <a:t>f(0) = 2(0) + 3 = 3</a:t>
            </a:r>
          </a:p>
          <a:p>
            <a:pPr lvl="1"/>
            <a:r>
              <a:rPr lang="en-IE" i="1" dirty="0">
                <a:solidFill>
                  <a:srgbClr val="FFFFFF"/>
                </a:solidFill>
              </a:rPr>
              <a:t>f(1) = 2(1) + 3 = 5</a:t>
            </a:r>
          </a:p>
          <a:p>
            <a:endParaRPr lang="en-IE" i="1" dirty="0">
              <a:solidFill>
                <a:srgbClr val="FFFFFF"/>
              </a:solidFill>
            </a:endParaRPr>
          </a:p>
          <a:p>
            <a:pPr lvl="1"/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Images: Brazilian GP">
            <a:extLst>
              <a:ext uri="{FF2B5EF4-FFF2-40B4-BE49-F238E27FC236}">
                <a16:creationId xmlns:a16="http://schemas.microsoft.com/office/drawing/2014/main" id="{2971C0FE-44E0-2734-D856-CB936D952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14684" b="-1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246C-6B29-8F69-3196-3CE97F31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453D-F10A-D293-9A37-4984254D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If you are new to computer science and JavaScript, a lot of that won’t make sense.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2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7962-79DA-AA20-69DB-73F57C77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But for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A407-120F-A7C8-F66F-2E97F73F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Arrow Functions are a new syntax whose semantic properties make them ideal for usage as functions passed to iterators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D8920-2D96-7F65-28FC-A49D2B0CC85C}"/>
              </a:ext>
            </a:extLst>
          </p:cNvPr>
          <p:cNvSpPr txBox="1"/>
          <p:nvPr/>
        </p:nvSpPr>
        <p:spPr>
          <a:xfrm>
            <a:off x="2353828" y="2918012"/>
            <a:ext cx="7484344" cy="1477328"/>
          </a:xfrm>
          <a:custGeom>
            <a:avLst/>
            <a:gdLst>
              <a:gd name="connsiteX0" fmla="*/ 0 w 7484344"/>
              <a:gd name="connsiteY0" fmla="*/ 0 h 1477328"/>
              <a:gd name="connsiteX1" fmla="*/ 650562 w 7484344"/>
              <a:gd name="connsiteY1" fmla="*/ 0 h 1477328"/>
              <a:gd name="connsiteX2" fmla="*/ 1375968 w 7484344"/>
              <a:gd name="connsiteY2" fmla="*/ 0 h 1477328"/>
              <a:gd name="connsiteX3" fmla="*/ 1802000 w 7484344"/>
              <a:gd name="connsiteY3" fmla="*/ 0 h 1477328"/>
              <a:gd name="connsiteX4" fmla="*/ 2452562 w 7484344"/>
              <a:gd name="connsiteY4" fmla="*/ 0 h 1477328"/>
              <a:gd name="connsiteX5" fmla="*/ 2878594 w 7484344"/>
              <a:gd name="connsiteY5" fmla="*/ 0 h 1477328"/>
              <a:gd name="connsiteX6" fmla="*/ 3454313 w 7484344"/>
              <a:gd name="connsiteY6" fmla="*/ 0 h 1477328"/>
              <a:gd name="connsiteX7" fmla="*/ 4104875 w 7484344"/>
              <a:gd name="connsiteY7" fmla="*/ 0 h 1477328"/>
              <a:gd name="connsiteX8" fmla="*/ 4456063 w 7484344"/>
              <a:gd name="connsiteY8" fmla="*/ 0 h 1477328"/>
              <a:gd name="connsiteX9" fmla="*/ 4807252 w 7484344"/>
              <a:gd name="connsiteY9" fmla="*/ 0 h 1477328"/>
              <a:gd name="connsiteX10" fmla="*/ 5532657 w 7484344"/>
              <a:gd name="connsiteY10" fmla="*/ 0 h 1477328"/>
              <a:gd name="connsiteX11" fmla="*/ 6108376 w 7484344"/>
              <a:gd name="connsiteY11" fmla="*/ 0 h 1477328"/>
              <a:gd name="connsiteX12" fmla="*/ 6459565 w 7484344"/>
              <a:gd name="connsiteY12" fmla="*/ 0 h 1477328"/>
              <a:gd name="connsiteX13" fmla="*/ 7484344 w 7484344"/>
              <a:gd name="connsiteY13" fmla="*/ 0 h 1477328"/>
              <a:gd name="connsiteX14" fmla="*/ 7484344 w 7484344"/>
              <a:gd name="connsiteY14" fmla="*/ 521989 h 1477328"/>
              <a:gd name="connsiteX15" fmla="*/ 7484344 w 7484344"/>
              <a:gd name="connsiteY15" fmla="*/ 984885 h 1477328"/>
              <a:gd name="connsiteX16" fmla="*/ 7484344 w 7484344"/>
              <a:gd name="connsiteY16" fmla="*/ 1477328 h 1477328"/>
              <a:gd name="connsiteX17" fmla="*/ 7133156 w 7484344"/>
              <a:gd name="connsiteY17" fmla="*/ 1477328 h 1477328"/>
              <a:gd name="connsiteX18" fmla="*/ 6407750 w 7484344"/>
              <a:gd name="connsiteY18" fmla="*/ 1477328 h 1477328"/>
              <a:gd name="connsiteX19" fmla="*/ 5757188 w 7484344"/>
              <a:gd name="connsiteY19" fmla="*/ 1477328 h 1477328"/>
              <a:gd name="connsiteX20" fmla="*/ 5106625 w 7484344"/>
              <a:gd name="connsiteY20" fmla="*/ 1477328 h 1477328"/>
              <a:gd name="connsiteX21" fmla="*/ 4456063 w 7484344"/>
              <a:gd name="connsiteY21" fmla="*/ 1477328 h 1477328"/>
              <a:gd name="connsiteX22" fmla="*/ 4030031 w 7484344"/>
              <a:gd name="connsiteY22" fmla="*/ 1477328 h 1477328"/>
              <a:gd name="connsiteX23" fmla="*/ 3304626 w 7484344"/>
              <a:gd name="connsiteY23" fmla="*/ 1477328 h 1477328"/>
              <a:gd name="connsiteX24" fmla="*/ 2728907 w 7484344"/>
              <a:gd name="connsiteY24" fmla="*/ 1477328 h 1477328"/>
              <a:gd name="connsiteX25" fmla="*/ 2377719 w 7484344"/>
              <a:gd name="connsiteY25" fmla="*/ 1477328 h 1477328"/>
              <a:gd name="connsiteX26" fmla="*/ 1802000 w 7484344"/>
              <a:gd name="connsiteY26" fmla="*/ 1477328 h 1477328"/>
              <a:gd name="connsiteX27" fmla="*/ 1301124 w 7484344"/>
              <a:gd name="connsiteY27" fmla="*/ 1477328 h 1477328"/>
              <a:gd name="connsiteX28" fmla="*/ 800249 w 7484344"/>
              <a:gd name="connsiteY28" fmla="*/ 1477328 h 1477328"/>
              <a:gd name="connsiteX29" fmla="*/ 0 w 7484344"/>
              <a:gd name="connsiteY29" fmla="*/ 1477328 h 1477328"/>
              <a:gd name="connsiteX30" fmla="*/ 0 w 7484344"/>
              <a:gd name="connsiteY30" fmla="*/ 999659 h 1477328"/>
              <a:gd name="connsiteX31" fmla="*/ 0 w 7484344"/>
              <a:gd name="connsiteY31" fmla="*/ 492443 h 1477328"/>
              <a:gd name="connsiteX32" fmla="*/ 0 w 7484344"/>
              <a:gd name="connsiteY32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484344" h="1477328" fill="none" extrusionOk="0">
                <a:moveTo>
                  <a:pt x="0" y="0"/>
                </a:moveTo>
                <a:cubicBezTo>
                  <a:pt x="296341" y="-43434"/>
                  <a:pt x="492263" y="40530"/>
                  <a:pt x="650562" y="0"/>
                </a:cubicBezTo>
                <a:cubicBezTo>
                  <a:pt x="808861" y="-40530"/>
                  <a:pt x="1081282" y="14904"/>
                  <a:pt x="1375968" y="0"/>
                </a:cubicBezTo>
                <a:cubicBezTo>
                  <a:pt x="1670654" y="-14904"/>
                  <a:pt x="1677853" y="18992"/>
                  <a:pt x="1802000" y="0"/>
                </a:cubicBezTo>
                <a:cubicBezTo>
                  <a:pt x="1926147" y="-18992"/>
                  <a:pt x="2298839" y="60767"/>
                  <a:pt x="2452562" y="0"/>
                </a:cubicBezTo>
                <a:cubicBezTo>
                  <a:pt x="2606285" y="-60767"/>
                  <a:pt x="2759255" y="45297"/>
                  <a:pt x="2878594" y="0"/>
                </a:cubicBezTo>
                <a:cubicBezTo>
                  <a:pt x="2997933" y="-45297"/>
                  <a:pt x="3278457" y="3242"/>
                  <a:pt x="3454313" y="0"/>
                </a:cubicBezTo>
                <a:cubicBezTo>
                  <a:pt x="3630169" y="-3242"/>
                  <a:pt x="3856927" y="34248"/>
                  <a:pt x="4104875" y="0"/>
                </a:cubicBezTo>
                <a:cubicBezTo>
                  <a:pt x="4352823" y="-34248"/>
                  <a:pt x="4372386" y="13800"/>
                  <a:pt x="4456063" y="0"/>
                </a:cubicBezTo>
                <a:cubicBezTo>
                  <a:pt x="4539740" y="-13800"/>
                  <a:pt x="4678232" y="5530"/>
                  <a:pt x="4807252" y="0"/>
                </a:cubicBezTo>
                <a:cubicBezTo>
                  <a:pt x="4936272" y="-5530"/>
                  <a:pt x="5325101" y="40"/>
                  <a:pt x="5532657" y="0"/>
                </a:cubicBezTo>
                <a:cubicBezTo>
                  <a:pt x="5740214" y="-40"/>
                  <a:pt x="5899758" y="37793"/>
                  <a:pt x="6108376" y="0"/>
                </a:cubicBezTo>
                <a:cubicBezTo>
                  <a:pt x="6316994" y="-37793"/>
                  <a:pt x="6358108" y="13216"/>
                  <a:pt x="6459565" y="0"/>
                </a:cubicBezTo>
                <a:cubicBezTo>
                  <a:pt x="6561022" y="-13216"/>
                  <a:pt x="7165900" y="89031"/>
                  <a:pt x="7484344" y="0"/>
                </a:cubicBezTo>
                <a:cubicBezTo>
                  <a:pt x="7527269" y="151333"/>
                  <a:pt x="7422996" y="362357"/>
                  <a:pt x="7484344" y="521989"/>
                </a:cubicBezTo>
                <a:cubicBezTo>
                  <a:pt x="7545692" y="681621"/>
                  <a:pt x="7434144" y="866058"/>
                  <a:pt x="7484344" y="984885"/>
                </a:cubicBezTo>
                <a:cubicBezTo>
                  <a:pt x="7534544" y="1103712"/>
                  <a:pt x="7460437" y="1308876"/>
                  <a:pt x="7484344" y="1477328"/>
                </a:cubicBezTo>
                <a:cubicBezTo>
                  <a:pt x="7322239" y="1498876"/>
                  <a:pt x="7245853" y="1467276"/>
                  <a:pt x="7133156" y="1477328"/>
                </a:cubicBezTo>
                <a:cubicBezTo>
                  <a:pt x="7020459" y="1487380"/>
                  <a:pt x="6620244" y="1460288"/>
                  <a:pt x="6407750" y="1477328"/>
                </a:cubicBezTo>
                <a:cubicBezTo>
                  <a:pt x="6195256" y="1494368"/>
                  <a:pt x="5927851" y="1457661"/>
                  <a:pt x="5757188" y="1477328"/>
                </a:cubicBezTo>
                <a:cubicBezTo>
                  <a:pt x="5586525" y="1496995"/>
                  <a:pt x="5367110" y="1463443"/>
                  <a:pt x="5106625" y="1477328"/>
                </a:cubicBezTo>
                <a:cubicBezTo>
                  <a:pt x="4846140" y="1491213"/>
                  <a:pt x="4736727" y="1461760"/>
                  <a:pt x="4456063" y="1477328"/>
                </a:cubicBezTo>
                <a:cubicBezTo>
                  <a:pt x="4175399" y="1492896"/>
                  <a:pt x="4144419" y="1457939"/>
                  <a:pt x="4030031" y="1477328"/>
                </a:cubicBezTo>
                <a:cubicBezTo>
                  <a:pt x="3915643" y="1496717"/>
                  <a:pt x="3562337" y="1429368"/>
                  <a:pt x="3304626" y="1477328"/>
                </a:cubicBezTo>
                <a:cubicBezTo>
                  <a:pt x="3046915" y="1525288"/>
                  <a:pt x="2944707" y="1464539"/>
                  <a:pt x="2728907" y="1477328"/>
                </a:cubicBezTo>
                <a:cubicBezTo>
                  <a:pt x="2513107" y="1490117"/>
                  <a:pt x="2506241" y="1438133"/>
                  <a:pt x="2377719" y="1477328"/>
                </a:cubicBezTo>
                <a:cubicBezTo>
                  <a:pt x="2249197" y="1516523"/>
                  <a:pt x="1991393" y="1448607"/>
                  <a:pt x="1802000" y="1477328"/>
                </a:cubicBezTo>
                <a:cubicBezTo>
                  <a:pt x="1612607" y="1506049"/>
                  <a:pt x="1511752" y="1420789"/>
                  <a:pt x="1301124" y="1477328"/>
                </a:cubicBezTo>
                <a:cubicBezTo>
                  <a:pt x="1090496" y="1533867"/>
                  <a:pt x="910839" y="1459709"/>
                  <a:pt x="800249" y="1477328"/>
                </a:cubicBezTo>
                <a:cubicBezTo>
                  <a:pt x="689660" y="1494947"/>
                  <a:pt x="313742" y="1422101"/>
                  <a:pt x="0" y="1477328"/>
                </a:cubicBezTo>
                <a:cubicBezTo>
                  <a:pt x="-15754" y="1289259"/>
                  <a:pt x="6666" y="1187788"/>
                  <a:pt x="0" y="999659"/>
                </a:cubicBezTo>
                <a:cubicBezTo>
                  <a:pt x="-6666" y="811530"/>
                  <a:pt x="9941" y="602275"/>
                  <a:pt x="0" y="492443"/>
                </a:cubicBezTo>
                <a:cubicBezTo>
                  <a:pt x="-9941" y="382611"/>
                  <a:pt x="49423" y="218236"/>
                  <a:pt x="0" y="0"/>
                </a:cubicBezTo>
                <a:close/>
              </a:path>
              <a:path w="7484344" h="1477328" stroke="0" extrusionOk="0">
                <a:moveTo>
                  <a:pt x="0" y="0"/>
                </a:moveTo>
                <a:cubicBezTo>
                  <a:pt x="210980" y="-14338"/>
                  <a:pt x="258555" y="14657"/>
                  <a:pt x="500875" y="0"/>
                </a:cubicBezTo>
                <a:cubicBezTo>
                  <a:pt x="743196" y="-14657"/>
                  <a:pt x="773087" y="32264"/>
                  <a:pt x="852064" y="0"/>
                </a:cubicBezTo>
                <a:cubicBezTo>
                  <a:pt x="931041" y="-32264"/>
                  <a:pt x="1391124" y="65021"/>
                  <a:pt x="1577469" y="0"/>
                </a:cubicBezTo>
                <a:cubicBezTo>
                  <a:pt x="1763814" y="-65021"/>
                  <a:pt x="1890563" y="51207"/>
                  <a:pt x="2078345" y="0"/>
                </a:cubicBezTo>
                <a:cubicBezTo>
                  <a:pt x="2266127" y="-51207"/>
                  <a:pt x="2365293" y="7228"/>
                  <a:pt x="2579220" y="0"/>
                </a:cubicBezTo>
                <a:cubicBezTo>
                  <a:pt x="2793147" y="-7228"/>
                  <a:pt x="3086355" y="19689"/>
                  <a:pt x="3304626" y="0"/>
                </a:cubicBezTo>
                <a:cubicBezTo>
                  <a:pt x="3522897" y="-19689"/>
                  <a:pt x="3563003" y="24442"/>
                  <a:pt x="3730658" y="0"/>
                </a:cubicBezTo>
                <a:cubicBezTo>
                  <a:pt x="3898313" y="-24442"/>
                  <a:pt x="4153490" y="21430"/>
                  <a:pt x="4456063" y="0"/>
                </a:cubicBezTo>
                <a:cubicBezTo>
                  <a:pt x="4758637" y="-21430"/>
                  <a:pt x="4834485" y="11419"/>
                  <a:pt x="5181469" y="0"/>
                </a:cubicBezTo>
                <a:cubicBezTo>
                  <a:pt x="5528453" y="-11419"/>
                  <a:pt x="5500161" y="15420"/>
                  <a:pt x="5757188" y="0"/>
                </a:cubicBezTo>
                <a:cubicBezTo>
                  <a:pt x="6014215" y="-15420"/>
                  <a:pt x="6324571" y="12553"/>
                  <a:pt x="6482593" y="0"/>
                </a:cubicBezTo>
                <a:cubicBezTo>
                  <a:pt x="6640615" y="-12553"/>
                  <a:pt x="6881790" y="15139"/>
                  <a:pt x="6983469" y="0"/>
                </a:cubicBezTo>
                <a:cubicBezTo>
                  <a:pt x="7085148" y="-15139"/>
                  <a:pt x="7370689" y="24483"/>
                  <a:pt x="7484344" y="0"/>
                </a:cubicBezTo>
                <a:cubicBezTo>
                  <a:pt x="7527782" y="136644"/>
                  <a:pt x="7483916" y="309811"/>
                  <a:pt x="7484344" y="507216"/>
                </a:cubicBezTo>
                <a:cubicBezTo>
                  <a:pt x="7484772" y="704621"/>
                  <a:pt x="7457369" y="829735"/>
                  <a:pt x="7484344" y="999659"/>
                </a:cubicBezTo>
                <a:cubicBezTo>
                  <a:pt x="7511319" y="1169583"/>
                  <a:pt x="7432864" y="1250321"/>
                  <a:pt x="7484344" y="1477328"/>
                </a:cubicBezTo>
                <a:cubicBezTo>
                  <a:pt x="7299136" y="1523270"/>
                  <a:pt x="7045449" y="1427585"/>
                  <a:pt x="6833782" y="1477328"/>
                </a:cubicBezTo>
                <a:cubicBezTo>
                  <a:pt x="6622115" y="1527071"/>
                  <a:pt x="6515632" y="1463155"/>
                  <a:pt x="6258063" y="1477328"/>
                </a:cubicBezTo>
                <a:cubicBezTo>
                  <a:pt x="6000494" y="1491501"/>
                  <a:pt x="6024888" y="1441012"/>
                  <a:pt x="5906875" y="1477328"/>
                </a:cubicBezTo>
                <a:cubicBezTo>
                  <a:pt x="5788862" y="1513644"/>
                  <a:pt x="5591493" y="1429147"/>
                  <a:pt x="5480843" y="1477328"/>
                </a:cubicBezTo>
                <a:cubicBezTo>
                  <a:pt x="5370193" y="1525509"/>
                  <a:pt x="4912415" y="1473452"/>
                  <a:pt x="4755437" y="1477328"/>
                </a:cubicBezTo>
                <a:cubicBezTo>
                  <a:pt x="4598459" y="1481204"/>
                  <a:pt x="4301568" y="1416741"/>
                  <a:pt x="4179718" y="1477328"/>
                </a:cubicBezTo>
                <a:cubicBezTo>
                  <a:pt x="4057868" y="1537915"/>
                  <a:pt x="3885780" y="1460114"/>
                  <a:pt x="3753686" y="1477328"/>
                </a:cubicBezTo>
                <a:cubicBezTo>
                  <a:pt x="3621592" y="1494542"/>
                  <a:pt x="3403519" y="1455435"/>
                  <a:pt x="3177968" y="1477328"/>
                </a:cubicBezTo>
                <a:cubicBezTo>
                  <a:pt x="2952417" y="1499221"/>
                  <a:pt x="2901237" y="1447374"/>
                  <a:pt x="2826779" y="1477328"/>
                </a:cubicBezTo>
                <a:cubicBezTo>
                  <a:pt x="2752321" y="1507282"/>
                  <a:pt x="2629292" y="1449542"/>
                  <a:pt x="2475591" y="1477328"/>
                </a:cubicBezTo>
                <a:cubicBezTo>
                  <a:pt x="2321890" y="1505114"/>
                  <a:pt x="2102497" y="1468702"/>
                  <a:pt x="1899872" y="1477328"/>
                </a:cubicBezTo>
                <a:cubicBezTo>
                  <a:pt x="1697247" y="1485954"/>
                  <a:pt x="1623245" y="1476157"/>
                  <a:pt x="1473840" y="1477328"/>
                </a:cubicBezTo>
                <a:cubicBezTo>
                  <a:pt x="1324435" y="1478499"/>
                  <a:pt x="1123976" y="1467146"/>
                  <a:pt x="823278" y="1477328"/>
                </a:cubicBezTo>
                <a:cubicBezTo>
                  <a:pt x="522580" y="1487510"/>
                  <a:pt x="185415" y="1378928"/>
                  <a:pt x="0" y="1477328"/>
                </a:cubicBezTo>
                <a:cubicBezTo>
                  <a:pt x="-9781" y="1356667"/>
                  <a:pt x="3951" y="1185794"/>
                  <a:pt x="0" y="970112"/>
                </a:cubicBezTo>
                <a:cubicBezTo>
                  <a:pt x="-3951" y="754430"/>
                  <a:pt x="54729" y="623341"/>
                  <a:pt x="0" y="462896"/>
                </a:cubicBezTo>
                <a:cubicBezTo>
                  <a:pt x="-54729" y="302451"/>
                  <a:pt x="23624" y="114881"/>
                  <a:pt x="0" y="0"/>
                </a:cubicBezTo>
                <a:close/>
              </a:path>
            </a:pathLst>
          </a:custGeom>
          <a:solidFill>
            <a:srgbClr val="1F1F1F"/>
          </a:solidFill>
          <a:ln w="5080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"red"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"green"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"blue"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`My favourite colour is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FEAA3-B929-3A46-B1A5-BB9AFFC1E233}"/>
              </a:ext>
            </a:extLst>
          </p:cNvPr>
          <p:cNvSpPr txBox="1"/>
          <p:nvPr/>
        </p:nvSpPr>
        <p:spPr>
          <a:xfrm>
            <a:off x="1099159" y="5091257"/>
            <a:ext cx="10932459" cy="1477328"/>
          </a:xfrm>
          <a:custGeom>
            <a:avLst/>
            <a:gdLst>
              <a:gd name="connsiteX0" fmla="*/ 0 w 10932459"/>
              <a:gd name="connsiteY0" fmla="*/ 0 h 1477328"/>
              <a:gd name="connsiteX1" fmla="*/ 464630 w 10932459"/>
              <a:gd name="connsiteY1" fmla="*/ 0 h 1477328"/>
              <a:gd name="connsiteX2" fmla="*/ 1366557 w 10932459"/>
              <a:gd name="connsiteY2" fmla="*/ 0 h 1477328"/>
              <a:gd name="connsiteX3" fmla="*/ 2268485 w 10932459"/>
              <a:gd name="connsiteY3" fmla="*/ 0 h 1477328"/>
              <a:gd name="connsiteX4" fmla="*/ 3061089 w 10932459"/>
              <a:gd name="connsiteY4" fmla="*/ 0 h 1477328"/>
              <a:gd name="connsiteX5" fmla="*/ 3744367 w 10932459"/>
              <a:gd name="connsiteY5" fmla="*/ 0 h 1477328"/>
              <a:gd name="connsiteX6" fmla="*/ 4099672 w 10932459"/>
              <a:gd name="connsiteY6" fmla="*/ 0 h 1477328"/>
              <a:gd name="connsiteX7" fmla="*/ 4782951 w 10932459"/>
              <a:gd name="connsiteY7" fmla="*/ 0 h 1477328"/>
              <a:gd name="connsiteX8" fmla="*/ 5356905 w 10932459"/>
              <a:gd name="connsiteY8" fmla="*/ 0 h 1477328"/>
              <a:gd name="connsiteX9" fmla="*/ 6040184 w 10932459"/>
              <a:gd name="connsiteY9" fmla="*/ 0 h 1477328"/>
              <a:gd name="connsiteX10" fmla="*/ 6723462 w 10932459"/>
              <a:gd name="connsiteY10" fmla="*/ 0 h 1477328"/>
              <a:gd name="connsiteX11" fmla="*/ 7078767 w 10932459"/>
              <a:gd name="connsiteY11" fmla="*/ 0 h 1477328"/>
              <a:gd name="connsiteX12" fmla="*/ 7871370 w 10932459"/>
              <a:gd name="connsiteY12" fmla="*/ 0 h 1477328"/>
              <a:gd name="connsiteX13" fmla="*/ 8554649 w 10932459"/>
              <a:gd name="connsiteY13" fmla="*/ 0 h 1477328"/>
              <a:gd name="connsiteX14" fmla="*/ 9456577 w 10932459"/>
              <a:gd name="connsiteY14" fmla="*/ 0 h 1477328"/>
              <a:gd name="connsiteX15" fmla="*/ 9811882 w 10932459"/>
              <a:gd name="connsiteY15" fmla="*/ 0 h 1477328"/>
              <a:gd name="connsiteX16" fmla="*/ 10932459 w 10932459"/>
              <a:gd name="connsiteY16" fmla="*/ 0 h 1477328"/>
              <a:gd name="connsiteX17" fmla="*/ 10932459 w 10932459"/>
              <a:gd name="connsiteY17" fmla="*/ 477669 h 1477328"/>
              <a:gd name="connsiteX18" fmla="*/ 10932459 w 10932459"/>
              <a:gd name="connsiteY18" fmla="*/ 955339 h 1477328"/>
              <a:gd name="connsiteX19" fmla="*/ 10932459 w 10932459"/>
              <a:gd name="connsiteY19" fmla="*/ 1477328 h 1477328"/>
              <a:gd name="connsiteX20" fmla="*/ 10577154 w 10932459"/>
              <a:gd name="connsiteY20" fmla="*/ 1477328 h 1477328"/>
              <a:gd name="connsiteX21" fmla="*/ 10221849 w 10932459"/>
              <a:gd name="connsiteY21" fmla="*/ 1477328 h 1477328"/>
              <a:gd name="connsiteX22" fmla="*/ 9866544 w 10932459"/>
              <a:gd name="connsiteY22" fmla="*/ 1477328 h 1477328"/>
              <a:gd name="connsiteX23" fmla="*/ 8964616 w 10932459"/>
              <a:gd name="connsiteY23" fmla="*/ 1477328 h 1477328"/>
              <a:gd name="connsiteX24" fmla="*/ 8609311 w 10932459"/>
              <a:gd name="connsiteY24" fmla="*/ 1477328 h 1477328"/>
              <a:gd name="connsiteX25" fmla="*/ 7926033 w 10932459"/>
              <a:gd name="connsiteY25" fmla="*/ 1477328 h 1477328"/>
              <a:gd name="connsiteX26" fmla="*/ 7024105 w 10932459"/>
              <a:gd name="connsiteY26" fmla="*/ 1477328 h 1477328"/>
              <a:gd name="connsiteX27" fmla="*/ 6340826 w 10932459"/>
              <a:gd name="connsiteY27" fmla="*/ 1477328 h 1477328"/>
              <a:gd name="connsiteX28" fmla="*/ 5438898 w 10932459"/>
              <a:gd name="connsiteY28" fmla="*/ 1477328 h 1477328"/>
              <a:gd name="connsiteX29" fmla="*/ 4536970 w 10932459"/>
              <a:gd name="connsiteY29" fmla="*/ 1477328 h 1477328"/>
              <a:gd name="connsiteX30" fmla="*/ 4181666 w 10932459"/>
              <a:gd name="connsiteY30" fmla="*/ 1477328 h 1477328"/>
              <a:gd name="connsiteX31" fmla="*/ 3389062 w 10932459"/>
              <a:gd name="connsiteY31" fmla="*/ 1477328 h 1477328"/>
              <a:gd name="connsiteX32" fmla="*/ 2815108 w 10932459"/>
              <a:gd name="connsiteY32" fmla="*/ 1477328 h 1477328"/>
              <a:gd name="connsiteX33" fmla="*/ 2131830 w 10932459"/>
              <a:gd name="connsiteY33" fmla="*/ 1477328 h 1477328"/>
              <a:gd name="connsiteX34" fmla="*/ 1339226 w 10932459"/>
              <a:gd name="connsiteY34" fmla="*/ 1477328 h 1477328"/>
              <a:gd name="connsiteX35" fmla="*/ 0 w 10932459"/>
              <a:gd name="connsiteY35" fmla="*/ 1477328 h 1477328"/>
              <a:gd name="connsiteX36" fmla="*/ 0 w 10932459"/>
              <a:gd name="connsiteY36" fmla="*/ 984885 h 1477328"/>
              <a:gd name="connsiteX37" fmla="*/ 0 w 10932459"/>
              <a:gd name="connsiteY37" fmla="*/ 536763 h 1477328"/>
              <a:gd name="connsiteX38" fmla="*/ 0 w 10932459"/>
              <a:gd name="connsiteY3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932459" h="1477328" fill="none" extrusionOk="0">
                <a:moveTo>
                  <a:pt x="0" y="0"/>
                </a:moveTo>
                <a:cubicBezTo>
                  <a:pt x="215907" y="5521"/>
                  <a:pt x="347648" y="17124"/>
                  <a:pt x="464630" y="0"/>
                </a:cubicBezTo>
                <a:cubicBezTo>
                  <a:pt x="581612" y="-17124"/>
                  <a:pt x="1064864" y="-37109"/>
                  <a:pt x="1366557" y="0"/>
                </a:cubicBezTo>
                <a:cubicBezTo>
                  <a:pt x="1668250" y="37109"/>
                  <a:pt x="2023872" y="8535"/>
                  <a:pt x="2268485" y="0"/>
                </a:cubicBezTo>
                <a:cubicBezTo>
                  <a:pt x="2513098" y="-8535"/>
                  <a:pt x="2868252" y="28437"/>
                  <a:pt x="3061089" y="0"/>
                </a:cubicBezTo>
                <a:cubicBezTo>
                  <a:pt x="3253926" y="-28437"/>
                  <a:pt x="3450957" y="-24142"/>
                  <a:pt x="3744367" y="0"/>
                </a:cubicBezTo>
                <a:cubicBezTo>
                  <a:pt x="4037777" y="24142"/>
                  <a:pt x="4020469" y="-299"/>
                  <a:pt x="4099672" y="0"/>
                </a:cubicBezTo>
                <a:cubicBezTo>
                  <a:pt x="4178875" y="299"/>
                  <a:pt x="4524025" y="-25244"/>
                  <a:pt x="4782951" y="0"/>
                </a:cubicBezTo>
                <a:cubicBezTo>
                  <a:pt x="5041877" y="25244"/>
                  <a:pt x="5073134" y="-11877"/>
                  <a:pt x="5356905" y="0"/>
                </a:cubicBezTo>
                <a:cubicBezTo>
                  <a:pt x="5640676" y="11877"/>
                  <a:pt x="5709250" y="25055"/>
                  <a:pt x="6040184" y="0"/>
                </a:cubicBezTo>
                <a:cubicBezTo>
                  <a:pt x="6371118" y="-25055"/>
                  <a:pt x="6443797" y="25199"/>
                  <a:pt x="6723462" y="0"/>
                </a:cubicBezTo>
                <a:cubicBezTo>
                  <a:pt x="7003127" y="-25199"/>
                  <a:pt x="7006576" y="-6729"/>
                  <a:pt x="7078767" y="0"/>
                </a:cubicBezTo>
                <a:cubicBezTo>
                  <a:pt x="7150958" y="6729"/>
                  <a:pt x="7484852" y="37006"/>
                  <a:pt x="7871370" y="0"/>
                </a:cubicBezTo>
                <a:cubicBezTo>
                  <a:pt x="8257888" y="-37006"/>
                  <a:pt x="8249505" y="-4372"/>
                  <a:pt x="8554649" y="0"/>
                </a:cubicBezTo>
                <a:cubicBezTo>
                  <a:pt x="8859793" y="4372"/>
                  <a:pt x="9138638" y="-28370"/>
                  <a:pt x="9456577" y="0"/>
                </a:cubicBezTo>
                <a:cubicBezTo>
                  <a:pt x="9774516" y="28370"/>
                  <a:pt x="9684508" y="7037"/>
                  <a:pt x="9811882" y="0"/>
                </a:cubicBezTo>
                <a:cubicBezTo>
                  <a:pt x="9939257" y="-7037"/>
                  <a:pt x="10537356" y="47945"/>
                  <a:pt x="10932459" y="0"/>
                </a:cubicBezTo>
                <a:cubicBezTo>
                  <a:pt x="10913648" y="218794"/>
                  <a:pt x="10921184" y="270020"/>
                  <a:pt x="10932459" y="477669"/>
                </a:cubicBezTo>
                <a:cubicBezTo>
                  <a:pt x="10943734" y="685318"/>
                  <a:pt x="10942706" y="803878"/>
                  <a:pt x="10932459" y="955339"/>
                </a:cubicBezTo>
                <a:cubicBezTo>
                  <a:pt x="10922213" y="1106800"/>
                  <a:pt x="10929278" y="1249898"/>
                  <a:pt x="10932459" y="1477328"/>
                </a:cubicBezTo>
                <a:cubicBezTo>
                  <a:pt x="10838869" y="1463529"/>
                  <a:pt x="10703234" y="1493393"/>
                  <a:pt x="10577154" y="1477328"/>
                </a:cubicBezTo>
                <a:cubicBezTo>
                  <a:pt x="10451075" y="1461263"/>
                  <a:pt x="10343760" y="1490036"/>
                  <a:pt x="10221849" y="1477328"/>
                </a:cubicBezTo>
                <a:cubicBezTo>
                  <a:pt x="10099939" y="1464620"/>
                  <a:pt x="9946717" y="1477817"/>
                  <a:pt x="9866544" y="1477328"/>
                </a:cubicBezTo>
                <a:cubicBezTo>
                  <a:pt x="9786371" y="1476839"/>
                  <a:pt x="9256562" y="1480209"/>
                  <a:pt x="8964616" y="1477328"/>
                </a:cubicBezTo>
                <a:cubicBezTo>
                  <a:pt x="8672670" y="1474447"/>
                  <a:pt x="8766708" y="1468178"/>
                  <a:pt x="8609311" y="1477328"/>
                </a:cubicBezTo>
                <a:cubicBezTo>
                  <a:pt x="8451914" y="1486478"/>
                  <a:pt x="8265328" y="1486076"/>
                  <a:pt x="7926033" y="1477328"/>
                </a:cubicBezTo>
                <a:cubicBezTo>
                  <a:pt x="7586738" y="1468580"/>
                  <a:pt x="7212671" y="1487267"/>
                  <a:pt x="7024105" y="1477328"/>
                </a:cubicBezTo>
                <a:cubicBezTo>
                  <a:pt x="6835539" y="1467389"/>
                  <a:pt x="6582619" y="1501047"/>
                  <a:pt x="6340826" y="1477328"/>
                </a:cubicBezTo>
                <a:cubicBezTo>
                  <a:pt x="6099033" y="1453609"/>
                  <a:pt x="5655432" y="1501630"/>
                  <a:pt x="5438898" y="1477328"/>
                </a:cubicBezTo>
                <a:cubicBezTo>
                  <a:pt x="5222364" y="1453026"/>
                  <a:pt x="4925441" y="1469141"/>
                  <a:pt x="4536970" y="1477328"/>
                </a:cubicBezTo>
                <a:cubicBezTo>
                  <a:pt x="4148499" y="1485515"/>
                  <a:pt x="4354934" y="1494145"/>
                  <a:pt x="4181666" y="1477328"/>
                </a:cubicBezTo>
                <a:cubicBezTo>
                  <a:pt x="4008398" y="1460511"/>
                  <a:pt x="3757640" y="1439094"/>
                  <a:pt x="3389062" y="1477328"/>
                </a:cubicBezTo>
                <a:cubicBezTo>
                  <a:pt x="3020484" y="1515562"/>
                  <a:pt x="2985360" y="1450489"/>
                  <a:pt x="2815108" y="1477328"/>
                </a:cubicBezTo>
                <a:cubicBezTo>
                  <a:pt x="2644856" y="1504167"/>
                  <a:pt x="2356209" y="1502887"/>
                  <a:pt x="2131830" y="1477328"/>
                </a:cubicBezTo>
                <a:cubicBezTo>
                  <a:pt x="1907451" y="1451769"/>
                  <a:pt x="1636594" y="1470598"/>
                  <a:pt x="1339226" y="1477328"/>
                </a:cubicBezTo>
                <a:cubicBezTo>
                  <a:pt x="1041858" y="1484058"/>
                  <a:pt x="339420" y="1490615"/>
                  <a:pt x="0" y="1477328"/>
                </a:cubicBezTo>
                <a:cubicBezTo>
                  <a:pt x="12496" y="1281877"/>
                  <a:pt x="500" y="1125293"/>
                  <a:pt x="0" y="984885"/>
                </a:cubicBezTo>
                <a:cubicBezTo>
                  <a:pt x="-500" y="844477"/>
                  <a:pt x="-3628" y="759140"/>
                  <a:pt x="0" y="536763"/>
                </a:cubicBezTo>
                <a:cubicBezTo>
                  <a:pt x="3628" y="314386"/>
                  <a:pt x="2891" y="147790"/>
                  <a:pt x="0" y="0"/>
                </a:cubicBezTo>
                <a:close/>
              </a:path>
              <a:path w="10932459" h="1477328" stroke="0" extrusionOk="0">
                <a:moveTo>
                  <a:pt x="0" y="0"/>
                </a:moveTo>
                <a:cubicBezTo>
                  <a:pt x="131568" y="4687"/>
                  <a:pt x="227323" y="15142"/>
                  <a:pt x="355305" y="0"/>
                </a:cubicBezTo>
                <a:cubicBezTo>
                  <a:pt x="483288" y="-15142"/>
                  <a:pt x="854003" y="11167"/>
                  <a:pt x="1257233" y="0"/>
                </a:cubicBezTo>
                <a:cubicBezTo>
                  <a:pt x="1660463" y="-11167"/>
                  <a:pt x="1770839" y="41972"/>
                  <a:pt x="2159161" y="0"/>
                </a:cubicBezTo>
                <a:cubicBezTo>
                  <a:pt x="2547483" y="-41972"/>
                  <a:pt x="2730895" y="-26717"/>
                  <a:pt x="2951764" y="0"/>
                </a:cubicBezTo>
                <a:cubicBezTo>
                  <a:pt x="3172633" y="26717"/>
                  <a:pt x="3151387" y="-5766"/>
                  <a:pt x="3307069" y="0"/>
                </a:cubicBezTo>
                <a:cubicBezTo>
                  <a:pt x="3462751" y="5766"/>
                  <a:pt x="3674743" y="-26075"/>
                  <a:pt x="3990348" y="0"/>
                </a:cubicBezTo>
                <a:cubicBezTo>
                  <a:pt x="4305953" y="26075"/>
                  <a:pt x="4469221" y="-29342"/>
                  <a:pt x="4892275" y="0"/>
                </a:cubicBezTo>
                <a:cubicBezTo>
                  <a:pt x="5315329" y="29342"/>
                  <a:pt x="5604106" y="-34910"/>
                  <a:pt x="5794203" y="0"/>
                </a:cubicBezTo>
                <a:cubicBezTo>
                  <a:pt x="5984300" y="34910"/>
                  <a:pt x="6025789" y="-2686"/>
                  <a:pt x="6149508" y="0"/>
                </a:cubicBezTo>
                <a:cubicBezTo>
                  <a:pt x="6273228" y="2686"/>
                  <a:pt x="6473079" y="8201"/>
                  <a:pt x="6614138" y="0"/>
                </a:cubicBezTo>
                <a:cubicBezTo>
                  <a:pt x="6755197" y="-8201"/>
                  <a:pt x="7220097" y="-29019"/>
                  <a:pt x="7516066" y="0"/>
                </a:cubicBezTo>
                <a:cubicBezTo>
                  <a:pt x="7812035" y="29019"/>
                  <a:pt x="7884686" y="22280"/>
                  <a:pt x="8090020" y="0"/>
                </a:cubicBezTo>
                <a:cubicBezTo>
                  <a:pt x="8295354" y="-22280"/>
                  <a:pt x="8700512" y="-10912"/>
                  <a:pt x="8882623" y="0"/>
                </a:cubicBezTo>
                <a:cubicBezTo>
                  <a:pt x="9064734" y="10912"/>
                  <a:pt x="9249364" y="-27538"/>
                  <a:pt x="9456577" y="0"/>
                </a:cubicBezTo>
                <a:cubicBezTo>
                  <a:pt x="9663790" y="27538"/>
                  <a:pt x="9840351" y="-21990"/>
                  <a:pt x="10139856" y="0"/>
                </a:cubicBezTo>
                <a:cubicBezTo>
                  <a:pt x="10439361" y="21990"/>
                  <a:pt x="10570758" y="8509"/>
                  <a:pt x="10932459" y="0"/>
                </a:cubicBezTo>
                <a:cubicBezTo>
                  <a:pt x="10954745" y="160062"/>
                  <a:pt x="10952741" y="352292"/>
                  <a:pt x="10932459" y="521989"/>
                </a:cubicBezTo>
                <a:cubicBezTo>
                  <a:pt x="10912177" y="691686"/>
                  <a:pt x="10943528" y="813328"/>
                  <a:pt x="10932459" y="1043978"/>
                </a:cubicBezTo>
                <a:cubicBezTo>
                  <a:pt x="10921390" y="1274628"/>
                  <a:pt x="10933223" y="1386475"/>
                  <a:pt x="10932459" y="1477328"/>
                </a:cubicBezTo>
                <a:cubicBezTo>
                  <a:pt x="10633537" y="1471969"/>
                  <a:pt x="10305520" y="1443637"/>
                  <a:pt x="10139856" y="1477328"/>
                </a:cubicBezTo>
                <a:cubicBezTo>
                  <a:pt x="9974192" y="1511019"/>
                  <a:pt x="9717393" y="1466966"/>
                  <a:pt x="9347252" y="1477328"/>
                </a:cubicBezTo>
                <a:cubicBezTo>
                  <a:pt x="8977111" y="1487690"/>
                  <a:pt x="9055690" y="1473270"/>
                  <a:pt x="8882623" y="1477328"/>
                </a:cubicBezTo>
                <a:cubicBezTo>
                  <a:pt x="8709556" y="1481386"/>
                  <a:pt x="8412840" y="1481613"/>
                  <a:pt x="8199344" y="1477328"/>
                </a:cubicBezTo>
                <a:cubicBezTo>
                  <a:pt x="7985848" y="1473043"/>
                  <a:pt x="7922243" y="1467955"/>
                  <a:pt x="7844039" y="1477328"/>
                </a:cubicBezTo>
                <a:cubicBezTo>
                  <a:pt x="7765835" y="1486701"/>
                  <a:pt x="7626022" y="1469598"/>
                  <a:pt x="7488734" y="1477328"/>
                </a:cubicBezTo>
                <a:cubicBezTo>
                  <a:pt x="7351447" y="1485058"/>
                  <a:pt x="7283877" y="1486644"/>
                  <a:pt x="7133429" y="1477328"/>
                </a:cubicBezTo>
                <a:cubicBezTo>
                  <a:pt x="6982982" y="1468012"/>
                  <a:pt x="6523579" y="1439235"/>
                  <a:pt x="6231502" y="1477328"/>
                </a:cubicBezTo>
                <a:cubicBezTo>
                  <a:pt x="5939425" y="1515421"/>
                  <a:pt x="6045991" y="1490140"/>
                  <a:pt x="5876197" y="1477328"/>
                </a:cubicBezTo>
                <a:cubicBezTo>
                  <a:pt x="5706404" y="1464516"/>
                  <a:pt x="5664707" y="1492637"/>
                  <a:pt x="5520892" y="1477328"/>
                </a:cubicBezTo>
                <a:cubicBezTo>
                  <a:pt x="5377078" y="1462019"/>
                  <a:pt x="5053222" y="1511466"/>
                  <a:pt x="4837613" y="1477328"/>
                </a:cubicBezTo>
                <a:cubicBezTo>
                  <a:pt x="4622004" y="1443190"/>
                  <a:pt x="4486662" y="1483659"/>
                  <a:pt x="4154334" y="1477328"/>
                </a:cubicBezTo>
                <a:cubicBezTo>
                  <a:pt x="3822006" y="1470997"/>
                  <a:pt x="3630397" y="1462343"/>
                  <a:pt x="3471056" y="1477328"/>
                </a:cubicBezTo>
                <a:cubicBezTo>
                  <a:pt x="3311715" y="1492313"/>
                  <a:pt x="2935746" y="1503412"/>
                  <a:pt x="2787777" y="1477328"/>
                </a:cubicBezTo>
                <a:cubicBezTo>
                  <a:pt x="2639808" y="1451244"/>
                  <a:pt x="2445632" y="1456376"/>
                  <a:pt x="2213823" y="1477328"/>
                </a:cubicBezTo>
                <a:cubicBezTo>
                  <a:pt x="1982014" y="1498280"/>
                  <a:pt x="1974812" y="1482519"/>
                  <a:pt x="1749193" y="1477328"/>
                </a:cubicBezTo>
                <a:cubicBezTo>
                  <a:pt x="1523574" y="1472138"/>
                  <a:pt x="1544918" y="1473044"/>
                  <a:pt x="1393889" y="1477328"/>
                </a:cubicBezTo>
                <a:cubicBezTo>
                  <a:pt x="1242860" y="1481612"/>
                  <a:pt x="947903" y="1446082"/>
                  <a:pt x="710610" y="1477328"/>
                </a:cubicBezTo>
                <a:cubicBezTo>
                  <a:pt x="473317" y="1508574"/>
                  <a:pt x="171156" y="1508820"/>
                  <a:pt x="0" y="1477328"/>
                </a:cubicBezTo>
                <a:cubicBezTo>
                  <a:pt x="14848" y="1341393"/>
                  <a:pt x="-16558" y="1177787"/>
                  <a:pt x="0" y="999659"/>
                </a:cubicBezTo>
                <a:cubicBezTo>
                  <a:pt x="16558" y="821531"/>
                  <a:pt x="9087" y="693864"/>
                  <a:pt x="0" y="507216"/>
                </a:cubicBezTo>
                <a:cubicBezTo>
                  <a:pt x="-9087" y="320568"/>
                  <a:pt x="-4755" y="182213"/>
                  <a:pt x="0" y="0"/>
                </a:cubicBezTo>
                <a:close/>
              </a:path>
            </a:pathLst>
          </a:custGeom>
          <a:solidFill>
            <a:srgbClr val="1F1F1F"/>
          </a:solidFill>
          <a:ln w="5080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34385924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endParaRPr lang="en-IE" b="0" dirty="0">
              <a:solidFill>
                <a:srgbClr val="569CD6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"red"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"green"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"blue"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`My favourite colour is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colour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</a:t>
            </a: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5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3760929" y="153606"/>
            <a:ext cx="422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Anatomy of an Arrow </a:t>
            </a:r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794A-6674-9DAD-91E6-5422E7F23C24}"/>
              </a:ext>
            </a:extLst>
          </p:cNvPr>
          <p:cNvSpPr txBox="1"/>
          <p:nvPr/>
        </p:nvSpPr>
        <p:spPr>
          <a:xfrm>
            <a:off x="4128655" y="2378517"/>
            <a:ext cx="3934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</a:t>
            </a: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8DFA31-249A-D746-4D26-83F745C97FBC}"/>
              </a:ext>
            </a:extLst>
          </p:cNvPr>
          <p:cNvCxnSpPr>
            <a:cxnSpLocks/>
          </p:cNvCxnSpPr>
          <p:nvPr/>
        </p:nvCxnSpPr>
        <p:spPr>
          <a:xfrm>
            <a:off x="3131127" y="1632757"/>
            <a:ext cx="1421245" cy="745760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6AAFAB-6240-0EED-42EF-CEFB314A956A}"/>
              </a:ext>
            </a:extLst>
          </p:cNvPr>
          <p:cNvSpPr txBox="1"/>
          <p:nvPr/>
        </p:nvSpPr>
        <p:spPr>
          <a:xfrm>
            <a:off x="2406074" y="4354733"/>
            <a:ext cx="287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Return statement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99B89-9136-F6D8-983D-3AC7194CC4DD}"/>
              </a:ext>
            </a:extLst>
          </p:cNvPr>
          <p:cNvCxnSpPr>
            <a:cxnSpLocks/>
          </p:cNvCxnSpPr>
          <p:nvPr/>
        </p:nvCxnSpPr>
        <p:spPr>
          <a:xfrm flipH="1">
            <a:off x="5668436" y="969649"/>
            <a:ext cx="436990" cy="1408868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A0E6EB-D052-36B8-87B8-6916337D9D0C}"/>
              </a:ext>
            </a:extLst>
          </p:cNvPr>
          <p:cNvSpPr txBox="1"/>
          <p:nvPr/>
        </p:nvSpPr>
        <p:spPr>
          <a:xfrm>
            <a:off x="5097168" y="766740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There is no function name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D9A5D-B76B-3129-F543-F45E7311FBC4}"/>
              </a:ext>
            </a:extLst>
          </p:cNvPr>
          <p:cNvCxnSpPr>
            <a:cxnSpLocks/>
          </p:cNvCxnSpPr>
          <p:nvPr/>
        </p:nvCxnSpPr>
        <p:spPr>
          <a:xfrm flipV="1">
            <a:off x="3891972" y="3373783"/>
            <a:ext cx="778164" cy="794062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CD828E-B478-EF63-2B2C-F305E3D6F1C5}"/>
              </a:ext>
            </a:extLst>
          </p:cNvPr>
          <p:cNvSpPr txBox="1"/>
          <p:nvPr/>
        </p:nvSpPr>
        <p:spPr>
          <a:xfrm>
            <a:off x="4666537" y="1328826"/>
            <a:ext cx="103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Arrow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A5DE6-9D48-8881-C12E-A1CAA9778CEB}"/>
              </a:ext>
            </a:extLst>
          </p:cNvPr>
          <p:cNvCxnSpPr>
            <a:cxnSpLocks/>
          </p:cNvCxnSpPr>
          <p:nvPr/>
        </p:nvCxnSpPr>
        <p:spPr>
          <a:xfrm flipH="1">
            <a:off x="7841675" y="2840182"/>
            <a:ext cx="1134275" cy="0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71E1D7-2A1D-D858-CD78-6623952B1649}"/>
              </a:ext>
            </a:extLst>
          </p:cNvPr>
          <p:cNvSpPr txBox="1"/>
          <p:nvPr/>
        </p:nvSpPr>
        <p:spPr>
          <a:xfrm>
            <a:off x="9060874" y="2655516"/>
            <a:ext cx="209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Function Body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4022D-8698-D3AA-1E8C-6A893930744D}"/>
              </a:ext>
            </a:extLst>
          </p:cNvPr>
          <p:cNvSpPr txBox="1"/>
          <p:nvPr/>
        </p:nvSpPr>
        <p:spPr>
          <a:xfrm>
            <a:off x="2053357" y="1408667"/>
            <a:ext cx="1707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6F8A80-A229-A7E8-1CC3-642F6CAB0C7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151577" y="1698158"/>
            <a:ext cx="31819" cy="745760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5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062609" y="163761"/>
            <a:ext cx="406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Invoking an Arrow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024FC-D4E6-F9CC-0C5B-D7ECBB0FADF4}"/>
              </a:ext>
            </a:extLst>
          </p:cNvPr>
          <p:cNvSpPr txBox="1"/>
          <p:nvPr/>
        </p:nvSpPr>
        <p:spPr>
          <a:xfrm>
            <a:off x="4062609" y="2323237"/>
            <a:ext cx="40667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785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3656156" y="177208"/>
            <a:ext cx="4879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Single expression Arrow Functions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024FC-D4E6-F9CC-0C5B-D7ECBB0FADF4}"/>
              </a:ext>
            </a:extLst>
          </p:cNvPr>
          <p:cNvSpPr txBox="1"/>
          <p:nvPr/>
        </p:nvSpPr>
        <p:spPr>
          <a:xfrm>
            <a:off x="454316" y="3269376"/>
            <a:ext cx="4066781" cy="923330"/>
          </a:xfrm>
          <a:custGeom>
            <a:avLst/>
            <a:gdLst>
              <a:gd name="connsiteX0" fmla="*/ 0 w 4066781"/>
              <a:gd name="connsiteY0" fmla="*/ 0 h 923330"/>
              <a:gd name="connsiteX1" fmla="*/ 637129 w 4066781"/>
              <a:gd name="connsiteY1" fmla="*/ 0 h 923330"/>
              <a:gd name="connsiteX2" fmla="*/ 1192922 w 4066781"/>
              <a:gd name="connsiteY2" fmla="*/ 0 h 923330"/>
              <a:gd name="connsiteX3" fmla="*/ 1911387 w 4066781"/>
              <a:gd name="connsiteY3" fmla="*/ 0 h 923330"/>
              <a:gd name="connsiteX4" fmla="*/ 2670520 w 4066781"/>
              <a:gd name="connsiteY4" fmla="*/ 0 h 923330"/>
              <a:gd name="connsiteX5" fmla="*/ 3226313 w 4066781"/>
              <a:gd name="connsiteY5" fmla="*/ 0 h 923330"/>
              <a:gd name="connsiteX6" fmla="*/ 4066781 w 4066781"/>
              <a:gd name="connsiteY6" fmla="*/ 0 h 923330"/>
              <a:gd name="connsiteX7" fmla="*/ 4066781 w 4066781"/>
              <a:gd name="connsiteY7" fmla="*/ 461665 h 923330"/>
              <a:gd name="connsiteX8" fmla="*/ 4066781 w 4066781"/>
              <a:gd name="connsiteY8" fmla="*/ 923330 h 923330"/>
              <a:gd name="connsiteX9" fmla="*/ 3470320 w 4066781"/>
              <a:gd name="connsiteY9" fmla="*/ 923330 h 923330"/>
              <a:gd name="connsiteX10" fmla="*/ 2914526 w 4066781"/>
              <a:gd name="connsiteY10" fmla="*/ 923330 h 923330"/>
              <a:gd name="connsiteX11" fmla="*/ 2277397 w 4066781"/>
              <a:gd name="connsiteY11" fmla="*/ 923330 h 923330"/>
              <a:gd name="connsiteX12" fmla="*/ 1680936 w 4066781"/>
              <a:gd name="connsiteY12" fmla="*/ 923330 h 923330"/>
              <a:gd name="connsiteX13" fmla="*/ 1084475 w 4066781"/>
              <a:gd name="connsiteY13" fmla="*/ 923330 h 923330"/>
              <a:gd name="connsiteX14" fmla="*/ 0 w 4066781"/>
              <a:gd name="connsiteY14" fmla="*/ 923330 h 923330"/>
              <a:gd name="connsiteX15" fmla="*/ 0 w 4066781"/>
              <a:gd name="connsiteY15" fmla="*/ 461665 h 923330"/>
              <a:gd name="connsiteX16" fmla="*/ 0 w 4066781"/>
              <a:gd name="connsiteY16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6781" h="923330" extrusionOk="0">
                <a:moveTo>
                  <a:pt x="0" y="0"/>
                </a:moveTo>
                <a:cubicBezTo>
                  <a:pt x="173562" y="-8817"/>
                  <a:pt x="321858" y="7680"/>
                  <a:pt x="637129" y="0"/>
                </a:cubicBezTo>
                <a:cubicBezTo>
                  <a:pt x="952400" y="-7680"/>
                  <a:pt x="1013764" y="-9194"/>
                  <a:pt x="1192922" y="0"/>
                </a:cubicBezTo>
                <a:cubicBezTo>
                  <a:pt x="1372080" y="9194"/>
                  <a:pt x="1643147" y="8910"/>
                  <a:pt x="1911387" y="0"/>
                </a:cubicBezTo>
                <a:cubicBezTo>
                  <a:pt x="2179628" y="-8910"/>
                  <a:pt x="2462485" y="21611"/>
                  <a:pt x="2670520" y="0"/>
                </a:cubicBezTo>
                <a:cubicBezTo>
                  <a:pt x="2878555" y="-21611"/>
                  <a:pt x="3088099" y="9356"/>
                  <a:pt x="3226313" y="0"/>
                </a:cubicBezTo>
                <a:cubicBezTo>
                  <a:pt x="3364527" y="-9356"/>
                  <a:pt x="3734709" y="5241"/>
                  <a:pt x="4066781" y="0"/>
                </a:cubicBezTo>
                <a:cubicBezTo>
                  <a:pt x="4054038" y="207079"/>
                  <a:pt x="4086828" y="345698"/>
                  <a:pt x="4066781" y="461665"/>
                </a:cubicBezTo>
                <a:cubicBezTo>
                  <a:pt x="4046734" y="577632"/>
                  <a:pt x="4059031" y="754308"/>
                  <a:pt x="4066781" y="923330"/>
                </a:cubicBezTo>
                <a:cubicBezTo>
                  <a:pt x="3803131" y="926244"/>
                  <a:pt x="3621344" y="952944"/>
                  <a:pt x="3470320" y="923330"/>
                </a:cubicBezTo>
                <a:cubicBezTo>
                  <a:pt x="3319296" y="893716"/>
                  <a:pt x="3178465" y="907440"/>
                  <a:pt x="2914526" y="923330"/>
                </a:cubicBezTo>
                <a:cubicBezTo>
                  <a:pt x="2650587" y="939220"/>
                  <a:pt x="2447868" y="940039"/>
                  <a:pt x="2277397" y="923330"/>
                </a:cubicBezTo>
                <a:cubicBezTo>
                  <a:pt x="2106926" y="906621"/>
                  <a:pt x="1804732" y="948739"/>
                  <a:pt x="1680936" y="923330"/>
                </a:cubicBezTo>
                <a:cubicBezTo>
                  <a:pt x="1557140" y="897921"/>
                  <a:pt x="1221935" y="901724"/>
                  <a:pt x="1084475" y="923330"/>
                </a:cubicBezTo>
                <a:cubicBezTo>
                  <a:pt x="947015" y="944936"/>
                  <a:pt x="233803" y="918256"/>
                  <a:pt x="0" y="923330"/>
                </a:cubicBezTo>
                <a:cubicBezTo>
                  <a:pt x="-6290" y="803876"/>
                  <a:pt x="11328" y="632812"/>
                  <a:pt x="0" y="461665"/>
                </a:cubicBezTo>
                <a:cubicBezTo>
                  <a:pt x="-11328" y="290519"/>
                  <a:pt x="-13998" y="127103"/>
                  <a:pt x="0" y="0"/>
                </a:cubicBezTo>
                <a:close/>
              </a:path>
            </a:pathLst>
          </a:custGeom>
          <a:noFill/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3EC5F-2927-7A54-027E-36DF72E5F8D7}"/>
              </a:ext>
            </a:extLst>
          </p:cNvPr>
          <p:cNvSpPr txBox="1"/>
          <p:nvPr/>
        </p:nvSpPr>
        <p:spPr>
          <a:xfrm>
            <a:off x="4062607" y="940966"/>
            <a:ext cx="4066781" cy="1754326"/>
          </a:xfrm>
          <a:custGeom>
            <a:avLst/>
            <a:gdLst>
              <a:gd name="connsiteX0" fmla="*/ 0 w 4066781"/>
              <a:gd name="connsiteY0" fmla="*/ 0 h 1754326"/>
              <a:gd name="connsiteX1" fmla="*/ 637129 w 4066781"/>
              <a:gd name="connsiteY1" fmla="*/ 0 h 1754326"/>
              <a:gd name="connsiteX2" fmla="*/ 1192922 w 4066781"/>
              <a:gd name="connsiteY2" fmla="*/ 0 h 1754326"/>
              <a:gd name="connsiteX3" fmla="*/ 1952055 w 4066781"/>
              <a:gd name="connsiteY3" fmla="*/ 0 h 1754326"/>
              <a:gd name="connsiteX4" fmla="*/ 2589184 w 4066781"/>
              <a:gd name="connsiteY4" fmla="*/ 0 h 1754326"/>
              <a:gd name="connsiteX5" fmla="*/ 3226313 w 4066781"/>
              <a:gd name="connsiteY5" fmla="*/ 0 h 1754326"/>
              <a:gd name="connsiteX6" fmla="*/ 4066781 w 4066781"/>
              <a:gd name="connsiteY6" fmla="*/ 0 h 1754326"/>
              <a:gd name="connsiteX7" fmla="*/ 4066781 w 4066781"/>
              <a:gd name="connsiteY7" fmla="*/ 549689 h 1754326"/>
              <a:gd name="connsiteX8" fmla="*/ 4066781 w 4066781"/>
              <a:gd name="connsiteY8" fmla="*/ 1134464 h 1754326"/>
              <a:gd name="connsiteX9" fmla="*/ 4066781 w 4066781"/>
              <a:gd name="connsiteY9" fmla="*/ 1754326 h 1754326"/>
              <a:gd name="connsiteX10" fmla="*/ 3470320 w 4066781"/>
              <a:gd name="connsiteY10" fmla="*/ 1754326 h 1754326"/>
              <a:gd name="connsiteX11" fmla="*/ 2792523 w 4066781"/>
              <a:gd name="connsiteY11" fmla="*/ 1754326 h 1754326"/>
              <a:gd name="connsiteX12" fmla="*/ 2155394 w 4066781"/>
              <a:gd name="connsiteY12" fmla="*/ 1754326 h 1754326"/>
              <a:gd name="connsiteX13" fmla="*/ 1396261 w 4066781"/>
              <a:gd name="connsiteY13" fmla="*/ 1754326 h 1754326"/>
              <a:gd name="connsiteX14" fmla="*/ 637129 w 4066781"/>
              <a:gd name="connsiteY14" fmla="*/ 1754326 h 1754326"/>
              <a:gd name="connsiteX15" fmla="*/ 0 w 4066781"/>
              <a:gd name="connsiteY15" fmla="*/ 1754326 h 1754326"/>
              <a:gd name="connsiteX16" fmla="*/ 0 w 4066781"/>
              <a:gd name="connsiteY16" fmla="*/ 1169551 h 1754326"/>
              <a:gd name="connsiteX17" fmla="*/ 0 w 4066781"/>
              <a:gd name="connsiteY17" fmla="*/ 602319 h 1754326"/>
              <a:gd name="connsiteX18" fmla="*/ 0 w 4066781"/>
              <a:gd name="connsiteY1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66781" h="1754326" extrusionOk="0">
                <a:moveTo>
                  <a:pt x="0" y="0"/>
                </a:moveTo>
                <a:cubicBezTo>
                  <a:pt x="307249" y="-2791"/>
                  <a:pt x="475876" y="10795"/>
                  <a:pt x="637129" y="0"/>
                </a:cubicBezTo>
                <a:cubicBezTo>
                  <a:pt x="798382" y="-10795"/>
                  <a:pt x="1058644" y="17980"/>
                  <a:pt x="1192922" y="0"/>
                </a:cubicBezTo>
                <a:cubicBezTo>
                  <a:pt x="1327200" y="-17980"/>
                  <a:pt x="1641300" y="3775"/>
                  <a:pt x="1952055" y="0"/>
                </a:cubicBezTo>
                <a:cubicBezTo>
                  <a:pt x="2262810" y="-3775"/>
                  <a:pt x="2303334" y="17902"/>
                  <a:pt x="2589184" y="0"/>
                </a:cubicBezTo>
                <a:cubicBezTo>
                  <a:pt x="2875034" y="-17902"/>
                  <a:pt x="3025851" y="-16652"/>
                  <a:pt x="3226313" y="0"/>
                </a:cubicBezTo>
                <a:cubicBezTo>
                  <a:pt x="3426775" y="16652"/>
                  <a:pt x="3870053" y="-4970"/>
                  <a:pt x="4066781" y="0"/>
                </a:cubicBezTo>
                <a:cubicBezTo>
                  <a:pt x="4043466" y="136794"/>
                  <a:pt x="4080087" y="435709"/>
                  <a:pt x="4066781" y="549689"/>
                </a:cubicBezTo>
                <a:cubicBezTo>
                  <a:pt x="4053475" y="663669"/>
                  <a:pt x="4060315" y="899444"/>
                  <a:pt x="4066781" y="1134464"/>
                </a:cubicBezTo>
                <a:cubicBezTo>
                  <a:pt x="4073247" y="1369484"/>
                  <a:pt x="4089416" y="1578820"/>
                  <a:pt x="4066781" y="1754326"/>
                </a:cubicBezTo>
                <a:cubicBezTo>
                  <a:pt x="3842782" y="1777412"/>
                  <a:pt x="3630971" y="1768978"/>
                  <a:pt x="3470320" y="1754326"/>
                </a:cubicBezTo>
                <a:cubicBezTo>
                  <a:pt x="3309669" y="1739674"/>
                  <a:pt x="3109225" y="1783343"/>
                  <a:pt x="2792523" y="1754326"/>
                </a:cubicBezTo>
                <a:cubicBezTo>
                  <a:pt x="2475821" y="1725309"/>
                  <a:pt x="2441259" y="1724136"/>
                  <a:pt x="2155394" y="1754326"/>
                </a:cubicBezTo>
                <a:cubicBezTo>
                  <a:pt x="1869529" y="1784516"/>
                  <a:pt x="1751556" y="1752984"/>
                  <a:pt x="1396261" y="1754326"/>
                </a:cubicBezTo>
                <a:cubicBezTo>
                  <a:pt x="1040966" y="1755668"/>
                  <a:pt x="822952" y="1757270"/>
                  <a:pt x="637129" y="1754326"/>
                </a:cubicBezTo>
                <a:cubicBezTo>
                  <a:pt x="451306" y="1751382"/>
                  <a:pt x="212998" y="1761059"/>
                  <a:pt x="0" y="1754326"/>
                </a:cubicBezTo>
                <a:cubicBezTo>
                  <a:pt x="14722" y="1617298"/>
                  <a:pt x="891" y="1403000"/>
                  <a:pt x="0" y="1169551"/>
                </a:cubicBezTo>
                <a:cubicBezTo>
                  <a:pt x="-891" y="936103"/>
                  <a:pt x="26158" y="773700"/>
                  <a:pt x="0" y="602319"/>
                </a:cubicBezTo>
                <a:cubicBezTo>
                  <a:pt x="-26158" y="430938"/>
                  <a:pt x="-15994" y="288831"/>
                  <a:pt x="0" y="0"/>
                </a:cubicBezTo>
                <a:close/>
              </a:path>
            </a:pathLst>
          </a:custGeom>
          <a:noFill/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5CEEE-DC60-81E0-5AC7-9F84D542AFB1}"/>
              </a:ext>
            </a:extLst>
          </p:cNvPr>
          <p:cNvSpPr txBox="1"/>
          <p:nvPr/>
        </p:nvSpPr>
        <p:spPr>
          <a:xfrm>
            <a:off x="7163921" y="3701044"/>
            <a:ext cx="4066781" cy="923330"/>
          </a:xfrm>
          <a:custGeom>
            <a:avLst/>
            <a:gdLst>
              <a:gd name="connsiteX0" fmla="*/ 0 w 4066781"/>
              <a:gd name="connsiteY0" fmla="*/ 0 h 923330"/>
              <a:gd name="connsiteX1" fmla="*/ 4066781 w 4066781"/>
              <a:gd name="connsiteY1" fmla="*/ 0 h 923330"/>
              <a:gd name="connsiteX2" fmla="*/ 4066781 w 4066781"/>
              <a:gd name="connsiteY2" fmla="*/ 923330 h 923330"/>
              <a:gd name="connsiteX3" fmla="*/ 0 w 4066781"/>
              <a:gd name="connsiteY3" fmla="*/ 923330 h 923330"/>
              <a:gd name="connsiteX4" fmla="*/ 0 w 406678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6781" h="923330" extrusionOk="0">
                <a:moveTo>
                  <a:pt x="0" y="0"/>
                </a:moveTo>
                <a:cubicBezTo>
                  <a:pt x="956614" y="-116723"/>
                  <a:pt x="3241376" y="83712"/>
                  <a:pt x="4066781" y="0"/>
                </a:cubicBezTo>
                <a:cubicBezTo>
                  <a:pt x="4100981" y="152439"/>
                  <a:pt x="3988603" y="773280"/>
                  <a:pt x="4066781" y="923330"/>
                </a:cubicBezTo>
                <a:cubicBezTo>
                  <a:pt x="3170531" y="905507"/>
                  <a:pt x="1591802" y="791192"/>
                  <a:pt x="0" y="923330"/>
                </a:cubicBezTo>
                <a:cubicBezTo>
                  <a:pt x="49613" y="639973"/>
                  <a:pt x="47812" y="460912"/>
                  <a:pt x="0" y="0"/>
                </a:cubicBezTo>
                <a:close/>
              </a:path>
            </a:pathLst>
          </a:custGeom>
          <a:noFill/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385234036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square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square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D34817-F5C9-FFDC-BF68-3D0376A686D9}"/>
              </a:ext>
            </a:extLst>
          </p:cNvPr>
          <p:cNvCxnSpPr>
            <a:cxnSpLocks/>
          </p:cNvCxnSpPr>
          <p:nvPr/>
        </p:nvCxnSpPr>
        <p:spPr>
          <a:xfrm flipV="1">
            <a:off x="8014447" y="4001727"/>
            <a:ext cx="1182864" cy="1628399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05F4F2-E84D-E404-1AD8-68FC381D48A3}"/>
              </a:ext>
            </a:extLst>
          </p:cNvPr>
          <p:cNvSpPr txBox="1"/>
          <p:nvPr/>
        </p:nvSpPr>
        <p:spPr>
          <a:xfrm>
            <a:off x="268941" y="1919655"/>
            <a:ext cx="355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No return or {} needed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F17D4-BDCC-C912-F133-DD331EAB3CB2}"/>
              </a:ext>
            </a:extLst>
          </p:cNvPr>
          <p:cNvSpPr txBox="1"/>
          <p:nvPr/>
        </p:nvSpPr>
        <p:spPr>
          <a:xfrm>
            <a:off x="6830867" y="5732368"/>
            <a:ext cx="355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Single parameter, no ()</a:t>
            </a:r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89585-97AF-6228-1F36-68160D61C1EB}"/>
              </a:ext>
            </a:extLst>
          </p:cNvPr>
          <p:cNvSpPr txBox="1"/>
          <p:nvPr/>
        </p:nvSpPr>
        <p:spPr>
          <a:xfrm>
            <a:off x="454316" y="4834133"/>
            <a:ext cx="5526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Both examples of shorthand syntax are optional, when starting out it is usually easier to stick to the long versions.  Sometimes your IDE will auto-convert to the shorter syntax and confuse you quite a bit </a:t>
            </a:r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sym typeface="Wingdings" pitchFamily="2" charset="2"/>
              </a:rPr>
              <a:t></a:t>
            </a:r>
            <a:endParaRPr lang="en-I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42B46-BE16-9168-0F26-B9AF8774FB28}"/>
              </a:ext>
            </a:extLst>
          </p:cNvPr>
          <p:cNvCxnSpPr>
            <a:cxnSpLocks/>
          </p:cNvCxnSpPr>
          <p:nvPr/>
        </p:nvCxnSpPr>
        <p:spPr>
          <a:xfrm>
            <a:off x="2151529" y="2332848"/>
            <a:ext cx="1667436" cy="1036649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7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34566" y="177208"/>
            <a:ext cx="3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map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35" y="3767417"/>
            <a:ext cx="33020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37695-A07A-10C7-0369-87DC5D86F2FF}"/>
              </a:ext>
            </a:extLst>
          </p:cNvPr>
          <p:cNvSpPr txBox="1"/>
          <p:nvPr/>
        </p:nvSpPr>
        <p:spPr>
          <a:xfrm>
            <a:off x="141942" y="3342305"/>
            <a:ext cx="800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5" y="6311460"/>
            <a:ext cx="921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https://developer.mozilla.org/en-US/docs/Web/JavaScript/Reference/Global_Objects/Map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489075" y="1447818"/>
            <a:ext cx="921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Array.map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applies a function to each item in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It then maps the </a:t>
            </a:r>
            <a:r>
              <a:rPr lang="en-IE" b="1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value of the function to the same index of in completely new array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381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34566" y="177208"/>
            <a:ext cx="3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map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35" y="3767417"/>
            <a:ext cx="33020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37695-A07A-10C7-0369-87DC5D86F2FF}"/>
              </a:ext>
            </a:extLst>
          </p:cNvPr>
          <p:cNvSpPr txBox="1"/>
          <p:nvPr/>
        </p:nvSpPr>
        <p:spPr>
          <a:xfrm>
            <a:off x="2092512" y="888636"/>
            <a:ext cx="800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5" y="6311460"/>
            <a:ext cx="921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https://developer.mozilla.org/en-US/docs/Web/JavaScript/Reference/Global_Objects/Map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84709" y="3894917"/>
            <a:ext cx="83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 function is typically declared within the parentheses 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C5179-17D4-CEE0-7D80-3B0BB59530C2}"/>
              </a:ext>
            </a:extLst>
          </p:cNvPr>
          <p:cNvSpPr txBox="1"/>
          <p:nvPr/>
        </p:nvSpPr>
        <p:spPr>
          <a:xfrm>
            <a:off x="1489075" y="4872643"/>
            <a:ext cx="897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57588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434566" y="177208"/>
            <a:ext cx="33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map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35" y="3767417"/>
            <a:ext cx="33020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37695-A07A-10C7-0369-87DC5D86F2FF}"/>
              </a:ext>
            </a:extLst>
          </p:cNvPr>
          <p:cNvSpPr txBox="1"/>
          <p:nvPr/>
        </p:nvSpPr>
        <p:spPr>
          <a:xfrm>
            <a:off x="2092512" y="888636"/>
            <a:ext cx="8006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wordToDescription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5" y="6311460"/>
            <a:ext cx="921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https://developer.mozilla.org/en-US/docs/Web/JavaScript/Reference/Global_Objects/Map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84710" y="3277309"/>
            <a:ext cx="75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This can be shortened further from: 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C5179-17D4-CEE0-7D80-3B0BB59530C2}"/>
              </a:ext>
            </a:extLst>
          </p:cNvPr>
          <p:cNvSpPr txBox="1"/>
          <p:nvPr/>
        </p:nvSpPr>
        <p:spPr>
          <a:xfrm>
            <a:off x="184710" y="3861916"/>
            <a:ext cx="897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4913E-F33B-E25A-B016-8009D58515B1}"/>
              </a:ext>
            </a:extLst>
          </p:cNvPr>
          <p:cNvSpPr txBox="1"/>
          <p:nvPr/>
        </p:nvSpPr>
        <p:spPr>
          <a:xfrm>
            <a:off x="1" y="5567662"/>
            <a:ext cx="1239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B6CC6-DB85-60C9-1BA0-972B61300EFF}"/>
              </a:ext>
            </a:extLst>
          </p:cNvPr>
          <p:cNvSpPr txBox="1"/>
          <p:nvPr/>
        </p:nvSpPr>
        <p:spPr>
          <a:xfrm>
            <a:off x="202639" y="4975046"/>
            <a:ext cx="75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 a one-line assignment: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540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131247" y="325322"/>
            <a:ext cx="392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Array </a:t>
            </a:r>
            <a:r>
              <a:rPr lang="en-IE" b="1" u="sng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1EC30-C786-3684-FC23-D5F76B04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993" y="5130360"/>
            <a:ext cx="3302000" cy="1181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4" y="6311460"/>
            <a:ext cx="10277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https://developer.mozilla.org/en-US/docs/Web/JavaScript/Reference/Global_Objects/Array/forEach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1489075" y="1447818"/>
            <a:ext cx="921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Array.forEach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runs a function for each item in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Unlike “map” it has no return value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1C638-4CDD-8117-9A6D-B48496CDCB34}"/>
              </a:ext>
            </a:extLst>
          </p:cNvPr>
          <p:cNvSpPr txBox="1"/>
          <p:nvPr/>
        </p:nvSpPr>
        <p:spPr>
          <a:xfrm>
            <a:off x="130014" y="2847313"/>
            <a:ext cx="119319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[] 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we use </a:t>
            </a:r>
            <a:r>
              <a:rPr lang="en-IE" sz="1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sz="1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to populate one by one</a:t>
            </a:r>
            <a:endParaRPr lang="en-IE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push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`The word "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" has 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${</a:t>
            </a: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sz="16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length</a:t>
            </a:r>
            <a:r>
              <a:rPr lang="en-IE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r>
              <a:rPr lang="en-IE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letters`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</a:t>
            </a:r>
          </a:p>
          <a:p>
            <a:b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sz="1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sz="16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descriptions</a:t>
            </a:r>
            <a:r>
              <a:rPr lang="en-IE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92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766240" y="325322"/>
            <a:ext cx="2659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map or </a:t>
            </a:r>
            <a:r>
              <a:rPr lang="en-IE" b="1" u="sng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forEach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1489074" y="6311460"/>
            <a:ext cx="10277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2"/>
              </a:rPr>
              <a:t>https://developer.mozilla.org/en-US/docs/Web/JavaScript/Reference/Global_Objects/Array/forEach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9359C-48E4-913A-3909-6A970623023A}"/>
              </a:ext>
            </a:extLst>
          </p:cNvPr>
          <p:cNvSpPr txBox="1"/>
          <p:nvPr/>
        </p:nvSpPr>
        <p:spPr>
          <a:xfrm>
            <a:off x="879007" y="1727640"/>
            <a:ext cx="10887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Use map when you want to </a:t>
            </a:r>
            <a:r>
              <a:rPr lang="en-IE" b="1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transform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each item in an array into a new array, e.g. square every number in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solidFill>
                <a:srgbClr val="4FC1FF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Use </a:t>
            </a:r>
            <a:r>
              <a:rPr lang="en-IE" dirty="0" err="1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forEach</a:t>
            </a: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 when you want to use each item in an array to act upon another piece of data e.g. add every item of fruit into a shopping basket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8D079-7319-F846-E2F3-DA9811319CE8}"/>
              </a:ext>
            </a:extLst>
          </p:cNvPr>
          <p:cNvSpPr txBox="1"/>
          <p:nvPr/>
        </p:nvSpPr>
        <p:spPr>
          <a:xfrm>
            <a:off x="1737472" y="4158049"/>
            <a:ext cx="8717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'metal'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'rock'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'folk'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uppercaseWords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map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word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toUpperCase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());</a:t>
            </a:r>
          </a:p>
          <a:p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new array with ["METAL", "ROCK", "FOLK"]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20EDF365-B1F7-20FA-7C4B-4BD10E9C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6095C-5A2D-014E-6C72-E8763C91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But we aren’t doing maths?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8823-567B-EF1E-0902-B218433F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rgbClr val="000000"/>
          </a:solidFill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In programming languages like JavaScript, functions serve a similar purpose. </a:t>
            </a:r>
          </a:p>
          <a:p>
            <a:r>
              <a:rPr lang="en-IE" dirty="0">
                <a:solidFill>
                  <a:srgbClr val="FFFFFF"/>
                </a:solidFill>
              </a:rPr>
              <a:t>Functions encapsulate a set of instructions that can be executed multiple times with different inputs, just like mathematical functions. </a:t>
            </a:r>
          </a:p>
          <a:p>
            <a:r>
              <a:rPr lang="en-IE" dirty="0">
                <a:solidFill>
                  <a:srgbClr val="FFFFFF"/>
                </a:solidFill>
              </a:rPr>
              <a:t>The term "function" was adopted in programming to reflect this concept of performing a specific task based on input values.</a:t>
            </a:r>
          </a:p>
        </p:txBody>
      </p:sp>
    </p:spTree>
    <p:extLst>
      <p:ext uri="{BB962C8B-B14F-4D97-AF65-F5344CB8AC3E}">
        <p14:creationId xmlns:p14="http://schemas.microsoft.com/office/powerpoint/2010/main" val="171696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868583" y="405226"/>
            <a:ext cx="2454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and filter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D659D-E677-43D3-37B8-410462073D2D}"/>
              </a:ext>
            </a:extLst>
          </p:cNvPr>
          <p:cNvSpPr txBox="1"/>
          <p:nvPr/>
        </p:nvSpPr>
        <p:spPr>
          <a:xfrm>
            <a:off x="957446" y="5948390"/>
            <a:ext cx="1027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CDCAA"/>
                </a:solidFill>
                <a:hlinkClick r:id="rId2"/>
              </a:rPr>
              <a:t>https://developer.mozilla.org/en-US/docs/Web/JavaScript/Reference/Global_Objects/Array/find</a:t>
            </a:r>
            <a:r>
              <a:rPr lang="en-IE" dirty="0">
                <a:solidFill>
                  <a:srgbClr val="DCDCAA"/>
                </a:solidFill>
              </a:rPr>
              <a:t> </a:t>
            </a:r>
            <a:br>
              <a:rPr lang="en-IE" dirty="0">
                <a:solidFill>
                  <a:srgbClr val="DCDCAA"/>
                </a:solidFill>
              </a:rPr>
            </a:br>
            <a:r>
              <a:rPr lang="en-IE" dirty="0">
                <a:solidFill>
                  <a:srgbClr val="DCDCAA"/>
                </a:solidFill>
                <a:hlinkClick r:id="rId3"/>
              </a:rPr>
              <a:t>https://developer.mozilla.org/en-US/docs/Web/JavaScript/Reference/Global_Objects/Array/filter</a:t>
            </a:r>
            <a:r>
              <a:rPr lang="en-IE" dirty="0">
                <a:solidFill>
                  <a:srgbClr val="DCDCAA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6BCB5-1DBC-E221-6D70-F1C64E27C675}"/>
              </a:ext>
            </a:extLst>
          </p:cNvPr>
          <p:cNvSpPr txBox="1"/>
          <p:nvPr/>
        </p:nvSpPr>
        <p:spPr>
          <a:xfrm>
            <a:off x="347380" y="3906133"/>
            <a:ext cx="11497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[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8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130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44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foundNumber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find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12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foundNumbers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numbers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filter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element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[12, 130, 44]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D786D-A37D-E0F5-FA48-92B28ADBAF29}"/>
              </a:ext>
            </a:extLst>
          </p:cNvPr>
          <p:cNvSpPr txBox="1"/>
          <p:nvPr/>
        </p:nvSpPr>
        <p:spPr>
          <a:xfrm>
            <a:off x="652413" y="1474539"/>
            <a:ext cx="108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Use </a:t>
            </a:r>
            <a:r>
              <a:rPr lang="en-IE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Array.find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to find </a:t>
            </a:r>
            <a:r>
              <a:rPr lang="en-IE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the </a:t>
            </a:r>
            <a:r>
              <a:rPr lang="en-IE" b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FIRST ELEMENT</a:t>
            </a:r>
            <a:r>
              <a:rPr lang="en-IE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that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matches a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Use </a:t>
            </a:r>
            <a:r>
              <a:rPr lang="en-IE" dirty="0" err="1">
                <a:solidFill>
                  <a:srgbClr val="4FC1FF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Array.filter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869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lose-up of a calculator keypad">
            <a:extLst>
              <a:ext uri="{FF2B5EF4-FFF2-40B4-BE49-F238E27FC236}">
                <a16:creationId xmlns:a16="http://schemas.microsoft.com/office/drawing/2014/main" id="{E6DD6D6E-CBAD-994E-4471-66FE636C4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267CF-1366-DA1E-C5DA-F262BE25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97E20A-70DE-5A0A-665C-A6DB8FD2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46269"/>
            </a:schemeClr>
          </a:solidFill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Functions are blocks of code that should have an input and produce an output based on that input.</a:t>
            </a:r>
          </a:p>
          <a:p>
            <a:r>
              <a:rPr lang="en-IE" dirty="0">
                <a:solidFill>
                  <a:srgbClr val="FFFFFF"/>
                </a:solidFill>
              </a:rPr>
              <a:t>Functions are useful for reusing blocks of code resulting in code that is easier to maintain</a:t>
            </a:r>
          </a:p>
          <a:p>
            <a:r>
              <a:rPr lang="en-IE" dirty="0">
                <a:solidFill>
                  <a:srgbClr val="FFFFFF"/>
                </a:solidFill>
              </a:rPr>
              <a:t>When a function is used as a value of an object in a property, we can call it a ”method”. (Remember there’s a shorthand syntax)</a:t>
            </a:r>
          </a:p>
          <a:p>
            <a:r>
              <a:rPr lang="en-IE" dirty="0">
                <a:solidFill>
                  <a:srgbClr val="FFFFFF"/>
                </a:solidFill>
              </a:rPr>
              <a:t>We have classical functions and arrow functions</a:t>
            </a:r>
          </a:p>
          <a:p>
            <a:r>
              <a:rPr lang="en-IE" dirty="0">
                <a:solidFill>
                  <a:srgbClr val="FFFFFF"/>
                </a:solidFill>
              </a:rPr>
              <a:t>Arrow functions are well suited to be used as iterator functions in the likes of </a:t>
            </a:r>
            <a:r>
              <a:rPr lang="en-IE" dirty="0" err="1">
                <a:solidFill>
                  <a:srgbClr val="FFFFFF"/>
                </a:solidFill>
              </a:rPr>
              <a:t>Array.map</a:t>
            </a:r>
            <a:r>
              <a:rPr lang="en-IE" dirty="0">
                <a:solidFill>
                  <a:srgbClr val="FFFFFF"/>
                </a:solidFill>
              </a:rPr>
              <a:t> and </a:t>
            </a:r>
            <a:r>
              <a:rPr lang="en-IE" dirty="0" err="1">
                <a:solidFill>
                  <a:srgbClr val="FFFFFF"/>
                </a:solidFill>
              </a:rPr>
              <a:t>Array.forEach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2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lose-up of a calculator keypad">
            <a:extLst>
              <a:ext uri="{FF2B5EF4-FFF2-40B4-BE49-F238E27FC236}">
                <a16:creationId xmlns:a16="http://schemas.microsoft.com/office/drawing/2014/main" id="{E6DD6D6E-CBAD-994E-4471-66FE636C4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267CF-1366-DA1E-C5DA-F262BE25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Further Reading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97E20A-70DE-5A0A-665C-A6DB8FD2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290612" cy="4351338"/>
          </a:xfrm>
          <a:solidFill>
            <a:schemeClr val="bg1">
              <a:alpha val="46269"/>
            </a:schemeClr>
          </a:solidFill>
        </p:spPr>
        <p:txBody>
          <a:bodyPr>
            <a:normAutofit/>
          </a:bodyPr>
          <a:lstStyle/>
          <a:p>
            <a:r>
              <a:rPr lang="en-IE" sz="2400" dirty="0">
                <a:solidFill>
                  <a:srgbClr val="FFFFFF"/>
                </a:solidFill>
                <a:hlinkClick r:id="rId3"/>
              </a:rPr>
              <a:t>https://developer.mozilla.org/en-US/docs/Web/JavaScript/Reference/Functions</a:t>
            </a:r>
            <a:r>
              <a:rPr lang="en-IE" sz="2400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n-IE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9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38A981-1EA5-878F-9EB9-04D9E7DDC79B}"/>
              </a:ext>
            </a:extLst>
          </p:cNvPr>
          <p:cNvSpPr txBox="1"/>
          <p:nvPr/>
        </p:nvSpPr>
        <p:spPr>
          <a:xfrm>
            <a:off x="4328324" y="1939746"/>
            <a:ext cx="29387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*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+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37195-3565-74EA-AB8F-BD5A4BAEC49C}"/>
              </a:ext>
            </a:extLst>
          </p:cNvPr>
          <p:cNvSpPr txBox="1"/>
          <p:nvPr/>
        </p:nvSpPr>
        <p:spPr>
          <a:xfrm>
            <a:off x="3637732" y="3994924"/>
            <a:ext cx="4916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3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5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-1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2039B-7D54-73C5-EC3E-CAFBF88C95BB}"/>
              </a:ext>
            </a:extLst>
          </p:cNvPr>
          <p:cNvSpPr txBox="1"/>
          <p:nvPr/>
        </p:nvSpPr>
        <p:spPr>
          <a:xfrm>
            <a:off x="4626631" y="404326"/>
            <a:ext cx="23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i="1" dirty="0">
                <a:solidFill>
                  <a:srgbClr val="FFFFFF"/>
                </a:solidFill>
              </a:rPr>
              <a:t>f(x) = 2x + 3</a:t>
            </a:r>
          </a:p>
        </p:txBody>
      </p:sp>
    </p:spTree>
    <p:extLst>
      <p:ext uri="{BB962C8B-B14F-4D97-AF65-F5344CB8AC3E}">
        <p14:creationId xmlns:p14="http://schemas.microsoft.com/office/powerpoint/2010/main" val="108952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DB95B4B-EED5-9BC6-94E3-199D5C5A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E68778-4C83-0B3F-6465-08E678DE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Or more simply…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9A83-1D63-CE4D-E58C-A682A987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JavaScript functions are reusable blocks of code that perform specific tasks when called.</a:t>
            </a:r>
          </a:p>
        </p:txBody>
      </p:sp>
    </p:spTree>
    <p:extLst>
      <p:ext uri="{BB962C8B-B14F-4D97-AF65-F5344CB8AC3E}">
        <p14:creationId xmlns:p14="http://schemas.microsoft.com/office/powerpoint/2010/main" val="281385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CECC16-61D1-404D-FFA8-D31FD6CD08F4}"/>
              </a:ext>
            </a:extLst>
          </p:cNvPr>
          <p:cNvSpPr txBox="1"/>
          <p:nvPr/>
        </p:nvSpPr>
        <p:spPr>
          <a:xfrm>
            <a:off x="175490" y="254429"/>
            <a:ext cx="5449455" cy="2585323"/>
          </a:xfrm>
          <a:custGeom>
            <a:avLst/>
            <a:gdLst>
              <a:gd name="connsiteX0" fmla="*/ 0 w 5449455"/>
              <a:gd name="connsiteY0" fmla="*/ 0 h 2585323"/>
              <a:gd name="connsiteX1" fmla="*/ 490451 w 5449455"/>
              <a:gd name="connsiteY1" fmla="*/ 0 h 2585323"/>
              <a:gd name="connsiteX2" fmla="*/ 871913 w 5449455"/>
              <a:gd name="connsiteY2" fmla="*/ 0 h 2585323"/>
              <a:gd name="connsiteX3" fmla="*/ 1525847 w 5449455"/>
              <a:gd name="connsiteY3" fmla="*/ 0 h 2585323"/>
              <a:gd name="connsiteX4" fmla="*/ 2016298 w 5449455"/>
              <a:gd name="connsiteY4" fmla="*/ 0 h 2585323"/>
              <a:gd name="connsiteX5" fmla="*/ 2506749 w 5449455"/>
              <a:gd name="connsiteY5" fmla="*/ 0 h 2585323"/>
              <a:gd name="connsiteX6" fmla="*/ 3160684 w 5449455"/>
              <a:gd name="connsiteY6" fmla="*/ 0 h 2585323"/>
              <a:gd name="connsiteX7" fmla="*/ 3596640 w 5449455"/>
              <a:gd name="connsiteY7" fmla="*/ 0 h 2585323"/>
              <a:gd name="connsiteX8" fmla="*/ 4250575 w 5449455"/>
              <a:gd name="connsiteY8" fmla="*/ 0 h 2585323"/>
              <a:gd name="connsiteX9" fmla="*/ 4904510 w 5449455"/>
              <a:gd name="connsiteY9" fmla="*/ 0 h 2585323"/>
              <a:gd name="connsiteX10" fmla="*/ 5449455 w 5449455"/>
              <a:gd name="connsiteY10" fmla="*/ 0 h 2585323"/>
              <a:gd name="connsiteX11" fmla="*/ 5449455 w 5449455"/>
              <a:gd name="connsiteY11" fmla="*/ 568771 h 2585323"/>
              <a:gd name="connsiteX12" fmla="*/ 5449455 w 5449455"/>
              <a:gd name="connsiteY12" fmla="*/ 1111689 h 2585323"/>
              <a:gd name="connsiteX13" fmla="*/ 5449455 w 5449455"/>
              <a:gd name="connsiteY13" fmla="*/ 1551194 h 2585323"/>
              <a:gd name="connsiteX14" fmla="*/ 5449455 w 5449455"/>
              <a:gd name="connsiteY14" fmla="*/ 2068258 h 2585323"/>
              <a:gd name="connsiteX15" fmla="*/ 5449455 w 5449455"/>
              <a:gd name="connsiteY15" fmla="*/ 2585323 h 2585323"/>
              <a:gd name="connsiteX16" fmla="*/ 4904510 w 5449455"/>
              <a:gd name="connsiteY16" fmla="*/ 2585323 h 2585323"/>
              <a:gd name="connsiteX17" fmla="*/ 4250575 w 5449455"/>
              <a:gd name="connsiteY17" fmla="*/ 2585323 h 2585323"/>
              <a:gd name="connsiteX18" fmla="*/ 3705629 w 5449455"/>
              <a:gd name="connsiteY18" fmla="*/ 2585323 h 2585323"/>
              <a:gd name="connsiteX19" fmla="*/ 3324168 w 5449455"/>
              <a:gd name="connsiteY19" fmla="*/ 2585323 h 2585323"/>
              <a:gd name="connsiteX20" fmla="*/ 2888211 w 5449455"/>
              <a:gd name="connsiteY20" fmla="*/ 2585323 h 2585323"/>
              <a:gd name="connsiteX21" fmla="*/ 2234277 w 5449455"/>
              <a:gd name="connsiteY21" fmla="*/ 2585323 h 2585323"/>
              <a:gd name="connsiteX22" fmla="*/ 1689331 w 5449455"/>
              <a:gd name="connsiteY22" fmla="*/ 2585323 h 2585323"/>
              <a:gd name="connsiteX23" fmla="*/ 1253375 w 5449455"/>
              <a:gd name="connsiteY23" fmla="*/ 2585323 h 2585323"/>
              <a:gd name="connsiteX24" fmla="*/ 708429 w 5449455"/>
              <a:gd name="connsiteY24" fmla="*/ 2585323 h 2585323"/>
              <a:gd name="connsiteX25" fmla="*/ 0 w 5449455"/>
              <a:gd name="connsiteY25" fmla="*/ 2585323 h 2585323"/>
              <a:gd name="connsiteX26" fmla="*/ 0 w 5449455"/>
              <a:gd name="connsiteY26" fmla="*/ 2145818 h 2585323"/>
              <a:gd name="connsiteX27" fmla="*/ 0 w 5449455"/>
              <a:gd name="connsiteY27" fmla="*/ 1602900 h 2585323"/>
              <a:gd name="connsiteX28" fmla="*/ 0 w 5449455"/>
              <a:gd name="connsiteY28" fmla="*/ 1137542 h 2585323"/>
              <a:gd name="connsiteX29" fmla="*/ 0 w 5449455"/>
              <a:gd name="connsiteY29" fmla="*/ 568771 h 2585323"/>
              <a:gd name="connsiteX30" fmla="*/ 0 w 5449455"/>
              <a:gd name="connsiteY30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49455" h="2585323" extrusionOk="0">
                <a:moveTo>
                  <a:pt x="0" y="0"/>
                </a:moveTo>
                <a:cubicBezTo>
                  <a:pt x="130911" y="-17140"/>
                  <a:pt x="386210" y="16767"/>
                  <a:pt x="490451" y="0"/>
                </a:cubicBezTo>
                <a:cubicBezTo>
                  <a:pt x="594692" y="-16767"/>
                  <a:pt x="783553" y="11241"/>
                  <a:pt x="871913" y="0"/>
                </a:cubicBezTo>
                <a:cubicBezTo>
                  <a:pt x="960273" y="-11241"/>
                  <a:pt x="1308558" y="22824"/>
                  <a:pt x="1525847" y="0"/>
                </a:cubicBezTo>
                <a:cubicBezTo>
                  <a:pt x="1743136" y="-22824"/>
                  <a:pt x="1845194" y="37217"/>
                  <a:pt x="2016298" y="0"/>
                </a:cubicBezTo>
                <a:cubicBezTo>
                  <a:pt x="2187402" y="-37217"/>
                  <a:pt x="2365985" y="15969"/>
                  <a:pt x="2506749" y="0"/>
                </a:cubicBezTo>
                <a:cubicBezTo>
                  <a:pt x="2647513" y="-15969"/>
                  <a:pt x="2914811" y="71298"/>
                  <a:pt x="3160684" y="0"/>
                </a:cubicBezTo>
                <a:cubicBezTo>
                  <a:pt x="3406558" y="-71298"/>
                  <a:pt x="3418465" y="43038"/>
                  <a:pt x="3596640" y="0"/>
                </a:cubicBezTo>
                <a:cubicBezTo>
                  <a:pt x="3774815" y="-43038"/>
                  <a:pt x="4065046" y="3936"/>
                  <a:pt x="4250575" y="0"/>
                </a:cubicBezTo>
                <a:cubicBezTo>
                  <a:pt x="4436104" y="-3936"/>
                  <a:pt x="4726130" y="66363"/>
                  <a:pt x="4904510" y="0"/>
                </a:cubicBezTo>
                <a:cubicBezTo>
                  <a:pt x="5082890" y="-66363"/>
                  <a:pt x="5300929" y="64866"/>
                  <a:pt x="5449455" y="0"/>
                </a:cubicBezTo>
                <a:cubicBezTo>
                  <a:pt x="5485935" y="124178"/>
                  <a:pt x="5441480" y="296877"/>
                  <a:pt x="5449455" y="568771"/>
                </a:cubicBezTo>
                <a:cubicBezTo>
                  <a:pt x="5457430" y="840665"/>
                  <a:pt x="5384775" y="977212"/>
                  <a:pt x="5449455" y="1111689"/>
                </a:cubicBezTo>
                <a:cubicBezTo>
                  <a:pt x="5514135" y="1246166"/>
                  <a:pt x="5409062" y="1455202"/>
                  <a:pt x="5449455" y="1551194"/>
                </a:cubicBezTo>
                <a:cubicBezTo>
                  <a:pt x="5489848" y="1647186"/>
                  <a:pt x="5440788" y="1943439"/>
                  <a:pt x="5449455" y="2068258"/>
                </a:cubicBezTo>
                <a:cubicBezTo>
                  <a:pt x="5458122" y="2193077"/>
                  <a:pt x="5436611" y="2425603"/>
                  <a:pt x="5449455" y="2585323"/>
                </a:cubicBezTo>
                <a:cubicBezTo>
                  <a:pt x="5236498" y="2649026"/>
                  <a:pt x="5062562" y="2557604"/>
                  <a:pt x="4904510" y="2585323"/>
                </a:cubicBezTo>
                <a:cubicBezTo>
                  <a:pt x="4746459" y="2613042"/>
                  <a:pt x="4488107" y="2544239"/>
                  <a:pt x="4250575" y="2585323"/>
                </a:cubicBezTo>
                <a:cubicBezTo>
                  <a:pt x="4013043" y="2626407"/>
                  <a:pt x="3832120" y="2549176"/>
                  <a:pt x="3705629" y="2585323"/>
                </a:cubicBezTo>
                <a:cubicBezTo>
                  <a:pt x="3579138" y="2621470"/>
                  <a:pt x="3445532" y="2559463"/>
                  <a:pt x="3324168" y="2585323"/>
                </a:cubicBezTo>
                <a:cubicBezTo>
                  <a:pt x="3202804" y="2611183"/>
                  <a:pt x="2989912" y="2576613"/>
                  <a:pt x="2888211" y="2585323"/>
                </a:cubicBezTo>
                <a:cubicBezTo>
                  <a:pt x="2786510" y="2594033"/>
                  <a:pt x="2379023" y="2542309"/>
                  <a:pt x="2234277" y="2585323"/>
                </a:cubicBezTo>
                <a:cubicBezTo>
                  <a:pt x="2089531" y="2628337"/>
                  <a:pt x="1801044" y="2536579"/>
                  <a:pt x="1689331" y="2585323"/>
                </a:cubicBezTo>
                <a:cubicBezTo>
                  <a:pt x="1577618" y="2634067"/>
                  <a:pt x="1460352" y="2566111"/>
                  <a:pt x="1253375" y="2585323"/>
                </a:cubicBezTo>
                <a:cubicBezTo>
                  <a:pt x="1046398" y="2604535"/>
                  <a:pt x="960786" y="2536366"/>
                  <a:pt x="708429" y="2585323"/>
                </a:cubicBezTo>
                <a:cubicBezTo>
                  <a:pt x="456072" y="2634280"/>
                  <a:pt x="222122" y="2505135"/>
                  <a:pt x="0" y="2585323"/>
                </a:cubicBezTo>
                <a:cubicBezTo>
                  <a:pt x="-46042" y="2382176"/>
                  <a:pt x="30721" y="2338524"/>
                  <a:pt x="0" y="2145818"/>
                </a:cubicBezTo>
                <a:cubicBezTo>
                  <a:pt x="-30721" y="1953112"/>
                  <a:pt x="39506" y="1846189"/>
                  <a:pt x="0" y="1602900"/>
                </a:cubicBezTo>
                <a:cubicBezTo>
                  <a:pt x="-39506" y="1359611"/>
                  <a:pt x="14263" y="1305714"/>
                  <a:pt x="0" y="1137542"/>
                </a:cubicBezTo>
                <a:cubicBezTo>
                  <a:pt x="-14263" y="969370"/>
                  <a:pt x="18537" y="701913"/>
                  <a:pt x="0" y="568771"/>
                </a:cubicBezTo>
                <a:cubicBezTo>
                  <a:pt x="-18537" y="435629"/>
                  <a:pt x="47908" y="13985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Example usage: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8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add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7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5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76C8-D01A-3E35-F244-C8EF46C56FEF}"/>
              </a:ext>
            </a:extLst>
          </p:cNvPr>
          <p:cNvSpPr txBox="1"/>
          <p:nvPr/>
        </p:nvSpPr>
        <p:spPr>
          <a:xfrm>
            <a:off x="5911271" y="254429"/>
            <a:ext cx="5851237" cy="2585323"/>
          </a:xfrm>
          <a:custGeom>
            <a:avLst/>
            <a:gdLst>
              <a:gd name="connsiteX0" fmla="*/ 0 w 5851237"/>
              <a:gd name="connsiteY0" fmla="*/ 0 h 2585323"/>
              <a:gd name="connsiteX1" fmla="*/ 526611 w 5851237"/>
              <a:gd name="connsiteY1" fmla="*/ 0 h 2585323"/>
              <a:gd name="connsiteX2" fmla="*/ 936198 w 5851237"/>
              <a:gd name="connsiteY2" fmla="*/ 0 h 2585323"/>
              <a:gd name="connsiteX3" fmla="*/ 1638346 w 5851237"/>
              <a:gd name="connsiteY3" fmla="*/ 0 h 2585323"/>
              <a:gd name="connsiteX4" fmla="*/ 2164958 w 5851237"/>
              <a:gd name="connsiteY4" fmla="*/ 0 h 2585323"/>
              <a:gd name="connsiteX5" fmla="*/ 2691569 w 5851237"/>
              <a:gd name="connsiteY5" fmla="*/ 0 h 2585323"/>
              <a:gd name="connsiteX6" fmla="*/ 3393717 w 5851237"/>
              <a:gd name="connsiteY6" fmla="*/ 0 h 2585323"/>
              <a:gd name="connsiteX7" fmla="*/ 3861816 w 5851237"/>
              <a:gd name="connsiteY7" fmla="*/ 0 h 2585323"/>
              <a:gd name="connsiteX8" fmla="*/ 4563965 w 5851237"/>
              <a:gd name="connsiteY8" fmla="*/ 0 h 2585323"/>
              <a:gd name="connsiteX9" fmla="*/ 5266113 w 5851237"/>
              <a:gd name="connsiteY9" fmla="*/ 0 h 2585323"/>
              <a:gd name="connsiteX10" fmla="*/ 5851237 w 5851237"/>
              <a:gd name="connsiteY10" fmla="*/ 0 h 2585323"/>
              <a:gd name="connsiteX11" fmla="*/ 5851237 w 5851237"/>
              <a:gd name="connsiteY11" fmla="*/ 568771 h 2585323"/>
              <a:gd name="connsiteX12" fmla="*/ 5851237 w 5851237"/>
              <a:gd name="connsiteY12" fmla="*/ 1111689 h 2585323"/>
              <a:gd name="connsiteX13" fmla="*/ 5851237 w 5851237"/>
              <a:gd name="connsiteY13" fmla="*/ 1551194 h 2585323"/>
              <a:gd name="connsiteX14" fmla="*/ 5851237 w 5851237"/>
              <a:gd name="connsiteY14" fmla="*/ 2068258 h 2585323"/>
              <a:gd name="connsiteX15" fmla="*/ 5851237 w 5851237"/>
              <a:gd name="connsiteY15" fmla="*/ 2585323 h 2585323"/>
              <a:gd name="connsiteX16" fmla="*/ 5266113 w 5851237"/>
              <a:gd name="connsiteY16" fmla="*/ 2585323 h 2585323"/>
              <a:gd name="connsiteX17" fmla="*/ 4563965 w 5851237"/>
              <a:gd name="connsiteY17" fmla="*/ 2585323 h 2585323"/>
              <a:gd name="connsiteX18" fmla="*/ 3978841 w 5851237"/>
              <a:gd name="connsiteY18" fmla="*/ 2585323 h 2585323"/>
              <a:gd name="connsiteX19" fmla="*/ 3569255 w 5851237"/>
              <a:gd name="connsiteY19" fmla="*/ 2585323 h 2585323"/>
              <a:gd name="connsiteX20" fmla="*/ 3101156 w 5851237"/>
              <a:gd name="connsiteY20" fmla="*/ 2585323 h 2585323"/>
              <a:gd name="connsiteX21" fmla="*/ 2399007 w 5851237"/>
              <a:gd name="connsiteY21" fmla="*/ 2585323 h 2585323"/>
              <a:gd name="connsiteX22" fmla="*/ 1813883 w 5851237"/>
              <a:gd name="connsiteY22" fmla="*/ 2585323 h 2585323"/>
              <a:gd name="connsiteX23" fmla="*/ 1345785 w 5851237"/>
              <a:gd name="connsiteY23" fmla="*/ 2585323 h 2585323"/>
              <a:gd name="connsiteX24" fmla="*/ 760661 w 5851237"/>
              <a:gd name="connsiteY24" fmla="*/ 2585323 h 2585323"/>
              <a:gd name="connsiteX25" fmla="*/ 0 w 5851237"/>
              <a:gd name="connsiteY25" fmla="*/ 2585323 h 2585323"/>
              <a:gd name="connsiteX26" fmla="*/ 0 w 5851237"/>
              <a:gd name="connsiteY26" fmla="*/ 2145818 h 2585323"/>
              <a:gd name="connsiteX27" fmla="*/ 0 w 5851237"/>
              <a:gd name="connsiteY27" fmla="*/ 1602900 h 2585323"/>
              <a:gd name="connsiteX28" fmla="*/ 0 w 5851237"/>
              <a:gd name="connsiteY28" fmla="*/ 1137542 h 2585323"/>
              <a:gd name="connsiteX29" fmla="*/ 0 w 5851237"/>
              <a:gd name="connsiteY29" fmla="*/ 568771 h 2585323"/>
              <a:gd name="connsiteX30" fmla="*/ 0 w 5851237"/>
              <a:gd name="connsiteY30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51237" h="2585323" extrusionOk="0">
                <a:moveTo>
                  <a:pt x="0" y="0"/>
                </a:moveTo>
                <a:cubicBezTo>
                  <a:pt x="251950" y="-44081"/>
                  <a:pt x="376133" y="52210"/>
                  <a:pt x="526611" y="0"/>
                </a:cubicBezTo>
                <a:cubicBezTo>
                  <a:pt x="677089" y="-52210"/>
                  <a:pt x="769370" y="45284"/>
                  <a:pt x="936198" y="0"/>
                </a:cubicBezTo>
                <a:cubicBezTo>
                  <a:pt x="1103026" y="-45284"/>
                  <a:pt x="1453196" y="46755"/>
                  <a:pt x="1638346" y="0"/>
                </a:cubicBezTo>
                <a:cubicBezTo>
                  <a:pt x="1823496" y="-46755"/>
                  <a:pt x="1978593" y="10122"/>
                  <a:pt x="2164958" y="0"/>
                </a:cubicBezTo>
                <a:cubicBezTo>
                  <a:pt x="2351323" y="-10122"/>
                  <a:pt x="2437284" y="15539"/>
                  <a:pt x="2691569" y="0"/>
                </a:cubicBezTo>
                <a:cubicBezTo>
                  <a:pt x="2945854" y="-15539"/>
                  <a:pt x="3168979" y="19320"/>
                  <a:pt x="3393717" y="0"/>
                </a:cubicBezTo>
                <a:cubicBezTo>
                  <a:pt x="3618455" y="-19320"/>
                  <a:pt x="3756326" y="27096"/>
                  <a:pt x="3861816" y="0"/>
                </a:cubicBezTo>
                <a:cubicBezTo>
                  <a:pt x="3967306" y="-27096"/>
                  <a:pt x="4350566" y="36248"/>
                  <a:pt x="4563965" y="0"/>
                </a:cubicBezTo>
                <a:cubicBezTo>
                  <a:pt x="4777364" y="-36248"/>
                  <a:pt x="4980061" y="35640"/>
                  <a:pt x="5266113" y="0"/>
                </a:cubicBezTo>
                <a:cubicBezTo>
                  <a:pt x="5552165" y="-35640"/>
                  <a:pt x="5717017" y="11100"/>
                  <a:pt x="5851237" y="0"/>
                </a:cubicBezTo>
                <a:cubicBezTo>
                  <a:pt x="5887717" y="124178"/>
                  <a:pt x="5843262" y="296877"/>
                  <a:pt x="5851237" y="568771"/>
                </a:cubicBezTo>
                <a:cubicBezTo>
                  <a:pt x="5859212" y="840665"/>
                  <a:pt x="5786557" y="977212"/>
                  <a:pt x="5851237" y="1111689"/>
                </a:cubicBezTo>
                <a:cubicBezTo>
                  <a:pt x="5915917" y="1246166"/>
                  <a:pt x="5810844" y="1455202"/>
                  <a:pt x="5851237" y="1551194"/>
                </a:cubicBezTo>
                <a:cubicBezTo>
                  <a:pt x="5891630" y="1647186"/>
                  <a:pt x="5842570" y="1943439"/>
                  <a:pt x="5851237" y="2068258"/>
                </a:cubicBezTo>
                <a:cubicBezTo>
                  <a:pt x="5859904" y="2193077"/>
                  <a:pt x="5838393" y="2425603"/>
                  <a:pt x="5851237" y="2585323"/>
                </a:cubicBezTo>
                <a:cubicBezTo>
                  <a:pt x="5611123" y="2598689"/>
                  <a:pt x="5467764" y="2560558"/>
                  <a:pt x="5266113" y="2585323"/>
                </a:cubicBezTo>
                <a:cubicBezTo>
                  <a:pt x="5064462" y="2610088"/>
                  <a:pt x="4866490" y="2577764"/>
                  <a:pt x="4563965" y="2585323"/>
                </a:cubicBezTo>
                <a:cubicBezTo>
                  <a:pt x="4261440" y="2592882"/>
                  <a:pt x="4239556" y="2570707"/>
                  <a:pt x="3978841" y="2585323"/>
                </a:cubicBezTo>
                <a:cubicBezTo>
                  <a:pt x="3718126" y="2599939"/>
                  <a:pt x="3676509" y="2537175"/>
                  <a:pt x="3569255" y="2585323"/>
                </a:cubicBezTo>
                <a:cubicBezTo>
                  <a:pt x="3462001" y="2633471"/>
                  <a:pt x="3316158" y="2571424"/>
                  <a:pt x="3101156" y="2585323"/>
                </a:cubicBezTo>
                <a:cubicBezTo>
                  <a:pt x="2886154" y="2599222"/>
                  <a:pt x="2544041" y="2535241"/>
                  <a:pt x="2399007" y="2585323"/>
                </a:cubicBezTo>
                <a:cubicBezTo>
                  <a:pt x="2253973" y="2635405"/>
                  <a:pt x="2099837" y="2555708"/>
                  <a:pt x="1813883" y="2585323"/>
                </a:cubicBezTo>
                <a:cubicBezTo>
                  <a:pt x="1527929" y="2614938"/>
                  <a:pt x="1525772" y="2567550"/>
                  <a:pt x="1345785" y="2585323"/>
                </a:cubicBezTo>
                <a:cubicBezTo>
                  <a:pt x="1165798" y="2603096"/>
                  <a:pt x="956558" y="2568547"/>
                  <a:pt x="760661" y="2585323"/>
                </a:cubicBezTo>
                <a:cubicBezTo>
                  <a:pt x="564764" y="2602099"/>
                  <a:pt x="286131" y="2575572"/>
                  <a:pt x="0" y="2585323"/>
                </a:cubicBezTo>
                <a:cubicBezTo>
                  <a:pt x="-46042" y="2382176"/>
                  <a:pt x="30721" y="2338524"/>
                  <a:pt x="0" y="2145818"/>
                </a:cubicBezTo>
                <a:cubicBezTo>
                  <a:pt x="-30721" y="1953112"/>
                  <a:pt x="39506" y="1846189"/>
                  <a:pt x="0" y="1602900"/>
                </a:cubicBezTo>
                <a:cubicBezTo>
                  <a:pt x="-39506" y="1359611"/>
                  <a:pt x="14263" y="1305714"/>
                  <a:pt x="0" y="1137542"/>
                </a:cubicBezTo>
                <a:cubicBezTo>
                  <a:pt x="-14263" y="969370"/>
                  <a:pt x="18537" y="701913"/>
                  <a:pt x="0" y="568771"/>
                </a:cubicBezTo>
                <a:cubicBezTo>
                  <a:pt x="-18537" y="435629"/>
                  <a:pt x="47908" y="13985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square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Example usage: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square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9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square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Output: 25</a:t>
            </a:r>
          </a:p>
          <a:p>
            <a:endParaRPr lang="en-IE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7ED7-C1B3-CDFA-36EF-1C6D5A0A9019}"/>
              </a:ext>
            </a:extLst>
          </p:cNvPr>
          <p:cNvSpPr txBox="1"/>
          <p:nvPr/>
        </p:nvSpPr>
        <p:spPr>
          <a:xfrm>
            <a:off x="175490" y="4018249"/>
            <a:ext cx="5449455" cy="2585323"/>
          </a:xfrm>
          <a:custGeom>
            <a:avLst/>
            <a:gdLst>
              <a:gd name="connsiteX0" fmla="*/ 0 w 5449455"/>
              <a:gd name="connsiteY0" fmla="*/ 0 h 2585323"/>
              <a:gd name="connsiteX1" fmla="*/ 490451 w 5449455"/>
              <a:gd name="connsiteY1" fmla="*/ 0 h 2585323"/>
              <a:gd name="connsiteX2" fmla="*/ 871913 w 5449455"/>
              <a:gd name="connsiteY2" fmla="*/ 0 h 2585323"/>
              <a:gd name="connsiteX3" fmla="*/ 1525847 w 5449455"/>
              <a:gd name="connsiteY3" fmla="*/ 0 h 2585323"/>
              <a:gd name="connsiteX4" fmla="*/ 2016298 w 5449455"/>
              <a:gd name="connsiteY4" fmla="*/ 0 h 2585323"/>
              <a:gd name="connsiteX5" fmla="*/ 2506749 w 5449455"/>
              <a:gd name="connsiteY5" fmla="*/ 0 h 2585323"/>
              <a:gd name="connsiteX6" fmla="*/ 3160684 w 5449455"/>
              <a:gd name="connsiteY6" fmla="*/ 0 h 2585323"/>
              <a:gd name="connsiteX7" fmla="*/ 3596640 w 5449455"/>
              <a:gd name="connsiteY7" fmla="*/ 0 h 2585323"/>
              <a:gd name="connsiteX8" fmla="*/ 4250575 w 5449455"/>
              <a:gd name="connsiteY8" fmla="*/ 0 h 2585323"/>
              <a:gd name="connsiteX9" fmla="*/ 4904510 w 5449455"/>
              <a:gd name="connsiteY9" fmla="*/ 0 h 2585323"/>
              <a:gd name="connsiteX10" fmla="*/ 5449455 w 5449455"/>
              <a:gd name="connsiteY10" fmla="*/ 0 h 2585323"/>
              <a:gd name="connsiteX11" fmla="*/ 5449455 w 5449455"/>
              <a:gd name="connsiteY11" fmla="*/ 568771 h 2585323"/>
              <a:gd name="connsiteX12" fmla="*/ 5449455 w 5449455"/>
              <a:gd name="connsiteY12" fmla="*/ 1111689 h 2585323"/>
              <a:gd name="connsiteX13" fmla="*/ 5449455 w 5449455"/>
              <a:gd name="connsiteY13" fmla="*/ 1551194 h 2585323"/>
              <a:gd name="connsiteX14" fmla="*/ 5449455 w 5449455"/>
              <a:gd name="connsiteY14" fmla="*/ 2068258 h 2585323"/>
              <a:gd name="connsiteX15" fmla="*/ 5449455 w 5449455"/>
              <a:gd name="connsiteY15" fmla="*/ 2585323 h 2585323"/>
              <a:gd name="connsiteX16" fmla="*/ 4904510 w 5449455"/>
              <a:gd name="connsiteY16" fmla="*/ 2585323 h 2585323"/>
              <a:gd name="connsiteX17" fmla="*/ 4250575 w 5449455"/>
              <a:gd name="connsiteY17" fmla="*/ 2585323 h 2585323"/>
              <a:gd name="connsiteX18" fmla="*/ 3705629 w 5449455"/>
              <a:gd name="connsiteY18" fmla="*/ 2585323 h 2585323"/>
              <a:gd name="connsiteX19" fmla="*/ 3324168 w 5449455"/>
              <a:gd name="connsiteY19" fmla="*/ 2585323 h 2585323"/>
              <a:gd name="connsiteX20" fmla="*/ 2888211 w 5449455"/>
              <a:gd name="connsiteY20" fmla="*/ 2585323 h 2585323"/>
              <a:gd name="connsiteX21" fmla="*/ 2234277 w 5449455"/>
              <a:gd name="connsiteY21" fmla="*/ 2585323 h 2585323"/>
              <a:gd name="connsiteX22" fmla="*/ 1689331 w 5449455"/>
              <a:gd name="connsiteY22" fmla="*/ 2585323 h 2585323"/>
              <a:gd name="connsiteX23" fmla="*/ 1253375 w 5449455"/>
              <a:gd name="connsiteY23" fmla="*/ 2585323 h 2585323"/>
              <a:gd name="connsiteX24" fmla="*/ 708429 w 5449455"/>
              <a:gd name="connsiteY24" fmla="*/ 2585323 h 2585323"/>
              <a:gd name="connsiteX25" fmla="*/ 0 w 5449455"/>
              <a:gd name="connsiteY25" fmla="*/ 2585323 h 2585323"/>
              <a:gd name="connsiteX26" fmla="*/ 0 w 5449455"/>
              <a:gd name="connsiteY26" fmla="*/ 2145818 h 2585323"/>
              <a:gd name="connsiteX27" fmla="*/ 0 w 5449455"/>
              <a:gd name="connsiteY27" fmla="*/ 1602900 h 2585323"/>
              <a:gd name="connsiteX28" fmla="*/ 0 w 5449455"/>
              <a:gd name="connsiteY28" fmla="*/ 1137542 h 2585323"/>
              <a:gd name="connsiteX29" fmla="*/ 0 w 5449455"/>
              <a:gd name="connsiteY29" fmla="*/ 568771 h 2585323"/>
              <a:gd name="connsiteX30" fmla="*/ 0 w 5449455"/>
              <a:gd name="connsiteY30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49455" h="2585323" extrusionOk="0">
                <a:moveTo>
                  <a:pt x="0" y="0"/>
                </a:moveTo>
                <a:cubicBezTo>
                  <a:pt x="130911" y="-17140"/>
                  <a:pt x="386210" y="16767"/>
                  <a:pt x="490451" y="0"/>
                </a:cubicBezTo>
                <a:cubicBezTo>
                  <a:pt x="594692" y="-16767"/>
                  <a:pt x="783553" y="11241"/>
                  <a:pt x="871913" y="0"/>
                </a:cubicBezTo>
                <a:cubicBezTo>
                  <a:pt x="960273" y="-11241"/>
                  <a:pt x="1308558" y="22824"/>
                  <a:pt x="1525847" y="0"/>
                </a:cubicBezTo>
                <a:cubicBezTo>
                  <a:pt x="1743136" y="-22824"/>
                  <a:pt x="1845194" y="37217"/>
                  <a:pt x="2016298" y="0"/>
                </a:cubicBezTo>
                <a:cubicBezTo>
                  <a:pt x="2187402" y="-37217"/>
                  <a:pt x="2365985" y="15969"/>
                  <a:pt x="2506749" y="0"/>
                </a:cubicBezTo>
                <a:cubicBezTo>
                  <a:pt x="2647513" y="-15969"/>
                  <a:pt x="2914811" y="71298"/>
                  <a:pt x="3160684" y="0"/>
                </a:cubicBezTo>
                <a:cubicBezTo>
                  <a:pt x="3406558" y="-71298"/>
                  <a:pt x="3418465" y="43038"/>
                  <a:pt x="3596640" y="0"/>
                </a:cubicBezTo>
                <a:cubicBezTo>
                  <a:pt x="3774815" y="-43038"/>
                  <a:pt x="4065046" y="3936"/>
                  <a:pt x="4250575" y="0"/>
                </a:cubicBezTo>
                <a:cubicBezTo>
                  <a:pt x="4436104" y="-3936"/>
                  <a:pt x="4726130" y="66363"/>
                  <a:pt x="4904510" y="0"/>
                </a:cubicBezTo>
                <a:cubicBezTo>
                  <a:pt x="5082890" y="-66363"/>
                  <a:pt x="5300929" y="64866"/>
                  <a:pt x="5449455" y="0"/>
                </a:cubicBezTo>
                <a:cubicBezTo>
                  <a:pt x="5485935" y="124178"/>
                  <a:pt x="5441480" y="296877"/>
                  <a:pt x="5449455" y="568771"/>
                </a:cubicBezTo>
                <a:cubicBezTo>
                  <a:pt x="5457430" y="840665"/>
                  <a:pt x="5384775" y="977212"/>
                  <a:pt x="5449455" y="1111689"/>
                </a:cubicBezTo>
                <a:cubicBezTo>
                  <a:pt x="5514135" y="1246166"/>
                  <a:pt x="5409062" y="1455202"/>
                  <a:pt x="5449455" y="1551194"/>
                </a:cubicBezTo>
                <a:cubicBezTo>
                  <a:pt x="5489848" y="1647186"/>
                  <a:pt x="5440788" y="1943439"/>
                  <a:pt x="5449455" y="2068258"/>
                </a:cubicBezTo>
                <a:cubicBezTo>
                  <a:pt x="5458122" y="2193077"/>
                  <a:pt x="5436611" y="2425603"/>
                  <a:pt x="5449455" y="2585323"/>
                </a:cubicBezTo>
                <a:cubicBezTo>
                  <a:pt x="5236498" y="2649026"/>
                  <a:pt x="5062562" y="2557604"/>
                  <a:pt x="4904510" y="2585323"/>
                </a:cubicBezTo>
                <a:cubicBezTo>
                  <a:pt x="4746459" y="2613042"/>
                  <a:pt x="4488107" y="2544239"/>
                  <a:pt x="4250575" y="2585323"/>
                </a:cubicBezTo>
                <a:cubicBezTo>
                  <a:pt x="4013043" y="2626407"/>
                  <a:pt x="3832120" y="2549176"/>
                  <a:pt x="3705629" y="2585323"/>
                </a:cubicBezTo>
                <a:cubicBezTo>
                  <a:pt x="3579138" y="2621470"/>
                  <a:pt x="3445532" y="2559463"/>
                  <a:pt x="3324168" y="2585323"/>
                </a:cubicBezTo>
                <a:cubicBezTo>
                  <a:pt x="3202804" y="2611183"/>
                  <a:pt x="2989912" y="2576613"/>
                  <a:pt x="2888211" y="2585323"/>
                </a:cubicBezTo>
                <a:cubicBezTo>
                  <a:pt x="2786510" y="2594033"/>
                  <a:pt x="2379023" y="2542309"/>
                  <a:pt x="2234277" y="2585323"/>
                </a:cubicBezTo>
                <a:cubicBezTo>
                  <a:pt x="2089531" y="2628337"/>
                  <a:pt x="1801044" y="2536579"/>
                  <a:pt x="1689331" y="2585323"/>
                </a:cubicBezTo>
                <a:cubicBezTo>
                  <a:pt x="1577618" y="2634067"/>
                  <a:pt x="1460352" y="2566111"/>
                  <a:pt x="1253375" y="2585323"/>
                </a:cubicBezTo>
                <a:cubicBezTo>
                  <a:pt x="1046398" y="2604535"/>
                  <a:pt x="960786" y="2536366"/>
                  <a:pt x="708429" y="2585323"/>
                </a:cubicBezTo>
                <a:cubicBezTo>
                  <a:pt x="456072" y="2634280"/>
                  <a:pt x="222122" y="2505135"/>
                  <a:pt x="0" y="2585323"/>
                </a:cubicBezTo>
                <a:cubicBezTo>
                  <a:pt x="-46042" y="2382176"/>
                  <a:pt x="30721" y="2338524"/>
                  <a:pt x="0" y="2145818"/>
                </a:cubicBezTo>
                <a:cubicBezTo>
                  <a:pt x="-30721" y="1953112"/>
                  <a:pt x="39506" y="1846189"/>
                  <a:pt x="0" y="1602900"/>
                </a:cubicBezTo>
                <a:cubicBezTo>
                  <a:pt x="-39506" y="1359611"/>
                  <a:pt x="14263" y="1305714"/>
                  <a:pt x="0" y="1137542"/>
                </a:cubicBezTo>
                <a:cubicBezTo>
                  <a:pt x="-14263" y="969370"/>
                  <a:pt x="18537" y="701913"/>
                  <a:pt x="0" y="568771"/>
                </a:cubicBezTo>
                <a:cubicBezTo>
                  <a:pt x="-18537" y="435629"/>
                  <a:pt x="47908" y="139852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Example usage: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true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7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false</a:t>
            </a:r>
          </a:p>
          <a:p>
            <a:endParaRPr lang="en-IE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D3F3A-CA79-D367-0125-10557A2D0DB0}"/>
              </a:ext>
            </a:extLst>
          </p:cNvPr>
          <p:cNvSpPr txBox="1"/>
          <p:nvPr/>
        </p:nvSpPr>
        <p:spPr>
          <a:xfrm>
            <a:off x="5911271" y="4018248"/>
            <a:ext cx="6253018" cy="2585323"/>
          </a:xfrm>
          <a:custGeom>
            <a:avLst/>
            <a:gdLst>
              <a:gd name="connsiteX0" fmla="*/ 0 w 6253018"/>
              <a:gd name="connsiteY0" fmla="*/ 0 h 2585323"/>
              <a:gd name="connsiteX1" fmla="*/ 505926 w 6253018"/>
              <a:gd name="connsiteY1" fmla="*/ 0 h 2585323"/>
              <a:gd name="connsiteX2" fmla="*/ 886792 w 6253018"/>
              <a:gd name="connsiteY2" fmla="*/ 0 h 2585323"/>
              <a:gd name="connsiteX3" fmla="*/ 1580308 w 6253018"/>
              <a:gd name="connsiteY3" fmla="*/ 0 h 2585323"/>
              <a:gd name="connsiteX4" fmla="*/ 2086234 w 6253018"/>
              <a:gd name="connsiteY4" fmla="*/ 0 h 2585323"/>
              <a:gd name="connsiteX5" fmla="*/ 2592160 w 6253018"/>
              <a:gd name="connsiteY5" fmla="*/ 0 h 2585323"/>
              <a:gd name="connsiteX6" fmla="*/ 3285677 w 6253018"/>
              <a:gd name="connsiteY6" fmla="*/ 0 h 2585323"/>
              <a:gd name="connsiteX7" fmla="*/ 3729073 w 6253018"/>
              <a:gd name="connsiteY7" fmla="*/ 0 h 2585323"/>
              <a:gd name="connsiteX8" fmla="*/ 4422589 w 6253018"/>
              <a:gd name="connsiteY8" fmla="*/ 0 h 2585323"/>
              <a:gd name="connsiteX9" fmla="*/ 5116106 w 6253018"/>
              <a:gd name="connsiteY9" fmla="*/ 0 h 2585323"/>
              <a:gd name="connsiteX10" fmla="*/ 5684562 w 6253018"/>
              <a:gd name="connsiteY10" fmla="*/ 0 h 2585323"/>
              <a:gd name="connsiteX11" fmla="*/ 6253018 w 6253018"/>
              <a:gd name="connsiteY11" fmla="*/ 0 h 2585323"/>
              <a:gd name="connsiteX12" fmla="*/ 6253018 w 6253018"/>
              <a:gd name="connsiteY12" fmla="*/ 491211 h 2585323"/>
              <a:gd name="connsiteX13" fmla="*/ 6253018 w 6253018"/>
              <a:gd name="connsiteY13" fmla="*/ 930716 h 2585323"/>
              <a:gd name="connsiteX14" fmla="*/ 6253018 w 6253018"/>
              <a:gd name="connsiteY14" fmla="*/ 1447781 h 2585323"/>
              <a:gd name="connsiteX15" fmla="*/ 6253018 w 6253018"/>
              <a:gd name="connsiteY15" fmla="*/ 1964845 h 2585323"/>
              <a:gd name="connsiteX16" fmla="*/ 6253018 w 6253018"/>
              <a:gd name="connsiteY16" fmla="*/ 2585323 h 2585323"/>
              <a:gd name="connsiteX17" fmla="*/ 5622032 w 6253018"/>
              <a:gd name="connsiteY17" fmla="*/ 2585323 h 2585323"/>
              <a:gd name="connsiteX18" fmla="*/ 5053575 w 6253018"/>
              <a:gd name="connsiteY18" fmla="*/ 2585323 h 2585323"/>
              <a:gd name="connsiteX19" fmla="*/ 4672710 w 6253018"/>
              <a:gd name="connsiteY19" fmla="*/ 2585323 h 2585323"/>
              <a:gd name="connsiteX20" fmla="*/ 4229314 w 6253018"/>
              <a:gd name="connsiteY20" fmla="*/ 2585323 h 2585323"/>
              <a:gd name="connsiteX21" fmla="*/ 3535797 w 6253018"/>
              <a:gd name="connsiteY21" fmla="*/ 2585323 h 2585323"/>
              <a:gd name="connsiteX22" fmla="*/ 2967341 w 6253018"/>
              <a:gd name="connsiteY22" fmla="*/ 2585323 h 2585323"/>
              <a:gd name="connsiteX23" fmla="*/ 2523945 w 6253018"/>
              <a:gd name="connsiteY23" fmla="*/ 2585323 h 2585323"/>
              <a:gd name="connsiteX24" fmla="*/ 1955489 w 6253018"/>
              <a:gd name="connsiteY24" fmla="*/ 2585323 h 2585323"/>
              <a:gd name="connsiteX25" fmla="*/ 1574624 w 6253018"/>
              <a:gd name="connsiteY25" fmla="*/ 2585323 h 2585323"/>
              <a:gd name="connsiteX26" fmla="*/ 1193758 w 6253018"/>
              <a:gd name="connsiteY26" fmla="*/ 2585323 h 2585323"/>
              <a:gd name="connsiteX27" fmla="*/ 625302 w 6253018"/>
              <a:gd name="connsiteY27" fmla="*/ 2585323 h 2585323"/>
              <a:gd name="connsiteX28" fmla="*/ 0 w 6253018"/>
              <a:gd name="connsiteY28" fmla="*/ 2585323 h 2585323"/>
              <a:gd name="connsiteX29" fmla="*/ 0 w 6253018"/>
              <a:gd name="connsiteY29" fmla="*/ 2042405 h 2585323"/>
              <a:gd name="connsiteX30" fmla="*/ 0 w 6253018"/>
              <a:gd name="connsiteY30" fmla="*/ 1551194 h 2585323"/>
              <a:gd name="connsiteX31" fmla="*/ 0 w 6253018"/>
              <a:gd name="connsiteY31" fmla="*/ 1111689 h 2585323"/>
              <a:gd name="connsiteX32" fmla="*/ 0 w 6253018"/>
              <a:gd name="connsiteY32" fmla="*/ 568771 h 2585323"/>
              <a:gd name="connsiteX33" fmla="*/ 0 w 6253018"/>
              <a:gd name="connsiteY33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53018" h="2585323" extrusionOk="0">
                <a:moveTo>
                  <a:pt x="0" y="0"/>
                </a:moveTo>
                <a:cubicBezTo>
                  <a:pt x="228094" y="-53696"/>
                  <a:pt x="333409" y="16139"/>
                  <a:pt x="505926" y="0"/>
                </a:cubicBezTo>
                <a:cubicBezTo>
                  <a:pt x="678443" y="-16139"/>
                  <a:pt x="772112" y="27000"/>
                  <a:pt x="886792" y="0"/>
                </a:cubicBezTo>
                <a:cubicBezTo>
                  <a:pt x="1001472" y="-27000"/>
                  <a:pt x="1282429" y="5417"/>
                  <a:pt x="1580308" y="0"/>
                </a:cubicBezTo>
                <a:cubicBezTo>
                  <a:pt x="1878187" y="-5417"/>
                  <a:pt x="1840603" y="4656"/>
                  <a:pt x="2086234" y="0"/>
                </a:cubicBezTo>
                <a:cubicBezTo>
                  <a:pt x="2331865" y="-4656"/>
                  <a:pt x="2397172" y="55183"/>
                  <a:pt x="2592160" y="0"/>
                </a:cubicBezTo>
                <a:cubicBezTo>
                  <a:pt x="2787148" y="-55183"/>
                  <a:pt x="2982287" y="53490"/>
                  <a:pt x="3285677" y="0"/>
                </a:cubicBezTo>
                <a:cubicBezTo>
                  <a:pt x="3589067" y="-53490"/>
                  <a:pt x="3562185" y="15510"/>
                  <a:pt x="3729073" y="0"/>
                </a:cubicBezTo>
                <a:cubicBezTo>
                  <a:pt x="3895961" y="-15510"/>
                  <a:pt x="4107237" y="78033"/>
                  <a:pt x="4422589" y="0"/>
                </a:cubicBezTo>
                <a:cubicBezTo>
                  <a:pt x="4737941" y="-78033"/>
                  <a:pt x="4776172" y="2571"/>
                  <a:pt x="5116106" y="0"/>
                </a:cubicBezTo>
                <a:cubicBezTo>
                  <a:pt x="5456040" y="-2571"/>
                  <a:pt x="5504050" y="16365"/>
                  <a:pt x="5684562" y="0"/>
                </a:cubicBezTo>
                <a:cubicBezTo>
                  <a:pt x="5865074" y="-16365"/>
                  <a:pt x="6037325" y="39923"/>
                  <a:pt x="6253018" y="0"/>
                </a:cubicBezTo>
                <a:cubicBezTo>
                  <a:pt x="6266159" y="160276"/>
                  <a:pt x="6203525" y="274683"/>
                  <a:pt x="6253018" y="491211"/>
                </a:cubicBezTo>
                <a:cubicBezTo>
                  <a:pt x="6302511" y="707739"/>
                  <a:pt x="6212625" y="834724"/>
                  <a:pt x="6253018" y="930716"/>
                </a:cubicBezTo>
                <a:cubicBezTo>
                  <a:pt x="6293411" y="1026708"/>
                  <a:pt x="6249153" y="1320606"/>
                  <a:pt x="6253018" y="1447781"/>
                </a:cubicBezTo>
                <a:cubicBezTo>
                  <a:pt x="6256883" y="1574957"/>
                  <a:pt x="6235892" y="1806247"/>
                  <a:pt x="6253018" y="1964845"/>
                </a:cubicBezTo>
                <a:cubicBezTo>
                  <a:pt x="6270144" y="2123443"/>
                  <a:pt x="6186530" y="2446628"/>
                  <a:pt x="6253018" y="2585323"/>
                </a:cubicBezTo>
                <a:cubicBezTo>
                  <a:pt x="6042975" y="2631310"/>
                  <a:pt x="5785938" y="2535783"/>
                  <a:pt x="5622032" y="2585323"/>
                </a:cubicBezTo>
                <a:cubicBezTo>
                  <a:pt x="5458126" y="2634863"/>
                  <a:pt x="5185683" y="2580052"/>
                  <a:pt x="5053575" y="2585323"/>
                </a:cubicBezTo>
                <a:cubicBezTo>
                  <a:pt x="4921467" y="2590594"/>
                  <a:pt x="4836268" y="2571313"/>
                  <a:pt x="4672710" y="2585323"/>
                </a:cubicBezTo>
                <a:cubicBezTo>
                  <a:pt x="4509152" y="2599333"/>
                  <a:pt x="4386261" y="2561321"/>
                  <a:pt x="4229314" y="2585323"/>
                </a:cubicBezTo>
                <a:cubicBezTo>
                  <a:pt x="4072367" y="2609325"/>
                  <a:pt x="3738707" y="2506381"/>
                  <a:pt x="3535797" y="2585323"/>
                </a:cubicBezTo>
                <a:cubicBezTo>
                  <a:pt x="3332887" y="2664265"/>
                  <a:pt x="3185399" y="2547909"/>
                  <a:pt x="2967341" y="2585323"/>
                </a:cubicBezTo>
                <a:cubicBezTo>
                  <a:pt x="2749283" y="2622737"/>
                  <a:pt x="2734063" y="2563667"/>
                  <a:pt x="2523945" y="2585323"/>
                </a:cubicBezTo>
                <a:cubicBezTo>
                  <a:pt x="2313827" y="2606979"/>
                  <a:pt x="2201722" y="2553668"/>
                  <a:pt x="1955489" y="2585323"/>
                </a:cubicBezTo>
                <a:cubicBezTo>
                  <a:pt x="1709256" y="2616978"/>
                  <a:pt x="1715358" y="2568336"/>
                  <a:pt x="1574624" y="2585323"/>
                </a:cubicBezTo>
                <a:cubicBezTo>
                  <a:pt x="1433891" y="2602310"/>
                  <a:pt x="1294867" y="2571178"/>
                  <a:pt x="1193758" y="2585323"/>
                </a:cubicBezTo>
                <a:cubicBezTo>
                  <a:pt x="1092649" y="2599468"/>
                  <a:pt x="902500" y="2575901"/>
                  <a:pt x="625302" y="2585323"/>
                </a:cubicBezTo>
                <a:cubicBezTo>
                  <a:pt x="348104" y="2594745"/>
                  <a:pt x="272187" y="2526790"/>
                  <a:pt x="0" y="2585323"/>
                </a:cubicBezTo>
                <a:cubicBezTo>
                  <a:pt x="-8336" y="2414613"/>
                  <a:pt x="8320" y="2312860"/>
                  <a:pt x="0" y="2042405"/>
                </a:cubicBezTo>
                <a:cubicBezTo>
                  <a:pt x="-8320" y="1771950"/>
                  <a:pt x="4691" y="1699309"/>
                  <a:pt x="0" y="1551194"/>
                </a:cubicBezTo>
                <a:cubicBezTo>
                  <a:pt x="-4691" y="1403079"/>
                  <a:pt x="16349" y="1282465"/>
                  <a:pt x="0" y="1111689"/>
                </a:cubicBezTo>
                <a:cubicBezTo>
                  <a:pt x="-16349" y="940914"/>
                  <a:pt x="20734" y="720883"/>
                  <a:pt x="0" y="568771"/>
                </a:cubicBezTo>
                <a:cubicBezTo>
                  <a:pt x="-20734" y="416659"/>
                  <a:pt x="52591" y="20534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fahrenheitToCelsius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fahrenheit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fahrenheit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9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Example usage: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fahrenheitToCelsius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0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fahrenheitToCelsius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68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20</a:t>
            </a:r>
          </a:p>
          <a:p>
            <a:endParaRPr lang="en-IE" dirty="0">
              <a:solidFill>
                <a:srgbClr val="6A9955"/>
              </a:solidFill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3248889" y="3244334"/>
            <a:ext cx="532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You can’t have functions without fun!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616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552372" y="260987"/>
            <a:ext cx="308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Anatomy of a </a:t>
            </a:r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794A-6674-9DAD-91E6-5422E7F23C24}"/>
              </a:ext>
            </a:extLst>
          </p:cNvPr>
          <p:cNvSpPr txBox="1"/>
          <p:nvPr/>
        </p:nvSpPr>
        <p:spPr>
          <a:xfrm>
            <a:off x="4128655" y="2378517"/>
            <a:ext cx="393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8DFA31-249A-D746-4D26-83F745C97FBC}"/>
              </a:ext>
            </a:extLst>
          </p:cNvPr>
          <p:cNvCxnSpPr>
            <a:cxnSpLocks/>
          </p:cNvCxnSpPr>
          <p:nvPr/>
        </p:nvCxnSpPr>
        <p:spPr>
          <a:xfrm>
            <a:off x="3842329" y="1625599"/>
            <a:ext cx="1052946" cy="752918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6AAFAB-6240-0EED-42EF-CEFB314A956A}"/>
              </a:ext>
            </a:extLst>
          </p:cNvPr>
          <p:cNvSpPr txBox="1"/>
          <p:nvPr/>
        </p:nvSpPr>
        <p:spPr>
          <a:xfrm>
            <a:off x="2757055" y="3787032"/>
            <a:ext cx="287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Return statement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99B89-9136-F6D8-983D-3AC7194CC4DD}"/>
              </a:ext>
            </a:extLst>
          </p:cNvPr>
          <p:cNvCxnSpPr>
            <a:cxnSpLocks/>
          </p:cNvCxnSpPr>
          <p:nvPr/>
        </p:nvCxnSpPr>
        <p:spPr>
          <a:xfrm flipH="1">
            <a:off x="5952837" y="1136072"/>
            <a:ext cx="143163" cy="1242445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A0E6EB-D052-36B8-87B8-6916337D9D0C}"/>
              </a:ext>
            </a:extLst>
          </p:cNvPr>
          <p:cNvSpPr txBox="1"/>
          <p:nvPr/>
        </p:nvSpPr>
        <p:spPr>
          <a:xfrm>
            <a:off x="5097168" y="76674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 name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0697D-7D89-3FFC-8298-D85B451A770D}"/>
              </a:ext>
            </a:extLst>
          </p:cNvPr>
          <p:cNvCxnSpPr>
            <a:cxnSpLocks/>
          </p:cNvCxnSpPr>
          <p:nvPr/>
        </p:nvCxnSpPr>
        <p:spPr>
          <a:xfrm flipH="1">
            <a:off x="6951669" y="1440933"/>
            <a:ext cx="890006" cy="937584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FB6-94B5-543E-104F-4C8DC972D570}"/>
              </a:ext>
            </a:extLst>
          </p:cNvPr>
          <p:cNvSpPr txBox="1"/>
          <p:nvPr/>
        </p:nvSpPr>
        <p:spPr>
          <a:xfrm>
            <a:off x="7396672" y="10486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D9A5D-B76B-3129-F543-F45E7311FBC4}"/>
              </a:ext>
            </a:extLst>
          </p:cNvPr>
          <p:cNvCxnSpPr>
            <a:cxnSpLocks/>
          </p:cNvCxnSpPr>
          <p:nvPr/>
        </p:nvCxnSpPr>
        <p:spPr>
          <a:xfrm flipV="1">
            <a:off x="4017820" y="3020555"/>
            <a:ext cx="778164" cy="794062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CD828E-B478-EF63-2B2C-F305E3D6F1C5}"/>
              </a:ext>
            </a:extLst>
          </p:cNvPr>
          <p:cNvSpPr txBox="1"/>
          <p:nvPr/>
        </p:nvSpPr>
        <p:spPr>
          <a:xfrm>
            <a:off x="2844800" y="1408667"/>
            <a:ext cx="287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Function keyword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A5DE6-9D48-8881-C12E-A1CAA9778CEB}"/>
              </a:ext>
            </a:extLst>
          </p:cNvPr>
          <p:cNvCxnSpPr>
            <a:cxnSpLocks/>
          </p:cNvCxnSpPr>
          <p:nvPr/>
        </p:nvCxnSpPr>
        <p:spPr>
          <a:xfrm flipH="1">
            <a:off x="7841675" y="2840182"/>
            <a:ext cx="1134275" cy="0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71E1D7-2A1D-D858-CD78-6623952B1649}"/>
              </a:ext>
            </a:extLst>
          </p:cNvPr>
          <p:cNvSpPr txBox="1"/>
          <p:nvPr/>
        </p:nvSpPr>
        <p:spPr>
          <a:xfrm>
            <a:off x="9060874" y="2655516"/>
            <a:ext cx="209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Function Body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06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603536-4D4A-9C76-919F-6CB551AE3987}"/>
              </a:ext>
            </a:extLst>
          </p:cNvPr>
          <p:cNvSpPr txBox="1"/>
          <p:nvPr/>
        </p:nvSpPr>
        <p:spPr>
          <a:xfrm>
            <a:off x="4552372" y="260987"/>
            <a:ext cx="3087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Anatomy of a </a:t>
            </a:r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IE" b="1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unction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794A-6674-9DAD-91E6-5422E7F23C24}"/>
              </a:ext>
            </a:extLst>
          </p:cNvPr>
          <p:cNvSpPr txBox="1"/>
          <p:nvPr/>
        </p:nvSpPr>
        <p:spPr>
          <a:xfrm>
            <a:off x="4128655" y="2378517"/>
            <a:ext cx="393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8DFA31-249A-D746-4D26-83F745C97FBC}"/>
              </a:ext>
            </a:extLst>
          </p:cNvPr>
          <p:cNvCxnSpPr>
            <a:cxnSpLocks/>
          </p:cNvCxnSpPr>
          <p:nvPr/>
        </p:nvCxnSpPr>
        <p:spPr>
          <a:xfrm>
            <a:off x="3842329" y="1625599"/>
            <a:ext cx="1052946" cy="752918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6AAFAB-6240-0EED-42EF-CEFB314A956A}"/>
              </a:ext>
            </a:extLst>
          </p:cNvPr>
          <p:cNvSpPr txBox="1"/>
          <p:nvPr/>
        </p:nvSpPr>
        <p:spPr>
          <a:xfrm>
            <a:off x="2757055" y="3787032"/>
            <a:ext cx="287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Return statement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499B89-9136-F6D8-983D-3AC7194CC4DD}"/>
              </a:ext>
            </a:extLst>
          </p:cNvPr>
          <p:cNvCxnSpPr>
            <a:cxnSpLocks/>
          </p:cNvCxnSpPr>
          <p:nvPr/>
        </p:nvCxnSpPr>
        <p:spPr>
          <a:xfrm flipH="1">
            <a:off x="5952837" y="1136072"/>
            <a:ext cx="143163" cy="1242445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A0E6EB-D052-36B8-87B8-6916337D9D0C}"/>
              </a:ext>
            </a:extLst>
          </p:cNvPr>
          <p:cNvSpPr txBox="1"/>
          <p:nvPr/>
        </p:nvSpPr>
        <p:spPr>
          <a:xfrm>
            <a:off x="5097168" y="76674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 name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0697D-7D89-3FFC-8298-D85B451A770D}"/>
              </a:ext>
            </a:extLst>
          </p:cNvPr>
          <p:cNvCxnSpPr>
            <a:cxnSpLocks/>
          </p:cNvCxnSpPr>
          <p:nvPr/>
        </p:nvCxnSpPr>
        <p:spPr>
          <a:xfrm flipH="1">
            <a:off x="6951669" y="1440933"/>
            <a:ext cx="890006" cy="937584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91AFB6-94B5-543E-104F-4C8DC972D570}"/>
              </a:ext>
            </a:extLst>
          </p:cNvPr>
          <p:cNvSpPr txBox="1"/>
          <p:nvPr/>
        </p:nvSpPr>
        <p:spPr>
          <a:xfrm>
            <a:off x="7396672" y="104863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Parameters</a:t>
            </a:r>
            <a:endParaRPr lang="en-I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D9A5D-B76B-3129-F543-F45E7311FBC4}"/>
              </a:ext>
            </a:extLst>
          </p:cNvPr>
          <p:cNvCxnSpPr>
            <a:cxnSpLocks/>
          </p:cNvCxnSpPr>
          <p:nvPr/>
        </p:nvCxnSpPr>
        <p:spPr>
          <a:xfrm flipV="1">
            <a:off x="4017820" y="3020555"/>
            <a:ext cx="778164" cy="794062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CD828E-B478-EF63-2B2C-F305E3D6F1C5}"/>
              </a:ext>
            </a:extLst>
          </p:cNvPr>
          <p:cNvSpPr txBox="1"/>
          <p:nvPr/>
        </p:nvSpPr>
        <p:spPr>
          <a:xfrm>
            <a:off x="2844800" y="1408667"/>
            <a:ext cx="287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Function keyword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A5DE6-9D48-8881-C12E-A1CAA9778CEB}"/>
              </a:ext>
            </a:extLst>
          </p:cNvPr>
          <p:cNvCxnSpPr>
            <a:cxnSpLocks/>
          </p:cNvCxnSpPr>
          <p:nvPr/>
        </p:nvCxnSpPr>
        <p:spPr>
          <a:xfrm flipH="1">
            <a:off x="7841675" y="2840182"/>
            <a:ext cx="1134275" cy="0"/>
          </a:xfrm>
          <a:prstGeom prst="straightConnector1">
            <a:avLst/>
          </a:prstGeom>
          <a:ln>
            <a:solidFill>
              <a:srgbClr val="9CD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71E1D7-2A1D-D858-CD78-6623952B1649}"/>
              </a:ext>
            </a:extLst>
          </p:cNvPr>
          <p:cNvSpPr txBox="1"/>
          <p:nvPr/>
        </p:nvSpPr>
        <p:spPr>
          <a:xfrm>
            <a:off x="9060874" y="2655516"/>
            <a:ext cx="209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Function Body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AE0BE-D126-642C-6B64-AE1BF04CFF5A}"/>
              </a:ext>
            </a:extLst>
          </p:cNvPr>
          <p:cNvSpPr txBox="1"/>
          <p:nvPr/>
        </p:nvSpPr>
        <p:spPr>
          <a:xfrm>
            <a:off x="344595" y="4658544"/>
            <a:ext cx="5583608" cy="2062103"/>
          </a:xfrm>
          <a:custGeom>
            <a:avLst/>
            <a:gdLst>
              <a:gd name="connsiteX0" fmla="*/ 0 w 5583608"/>
              <a:gd name="connsiteY0" fmla="*/ 0 h 2062103"/>
              <a:gd name="connsiteX1" fmla="*/ 642115 w 5583608"/>
              <a:gd name="connsiteY1" fmla="*/ 0 h 2062103"/>
              <a:gd name="connsiteX2" fmla="*/ 1172558 w 5583608"/>
              <a:gd name="connsiteY2" fmla="*/ 0 h 2062103"/>
              <a:gd name="connsiteX3" fmla="*/ 1982181 w 5583608"/>
              <a:gd name="connsiteY3" fmla="*/ 0 h 2062103"/>
              <a:gd name="connsiteX4" fmla="*/ 2624296 w 5583608"/>
              <a:gd name="connsiteY4" fmla="*/ 0 h 2062103"/>
              <a:gd name="connsiteX5" fmla="*/ 3266411 w 5583608"/>
              <a:gd name="connsiteY5" fmla="*/ 0 h 2062103"/>
              <a:gd name="connsiteX6" fmla="*/ 4076034 w 5583608"/>
              <a:gd name="connsiteY6" fmla="*/ 0 h 2062103"/>
              <a:gd name="connsiteX7" fmla="*/ 4662313 w 5583608"/>
              <a:gd name="connsiteY7" fmla="*/ 0 h 2062103"/>
              <a:gd name="connsiteX8" fmla="*/ 5583608 w 5583608"/>
              <a:gd name="connsiteY8" fmla="*/ 0 h 2062103"/>
              <a:gd name="connsiteX9" fmla="*/ 5583608 w 5583608"/>
              <a:gd name="connsiteY9" fmla="*/ 728610 h 2062103"/>
              <a:gd name="connsiteX10" fmla="*/ 5583608 w 5583608"/>
              <a:gd name="connsiteY10" fmla="*/ 1374735 h 2062103"/>
              <a:gd name="connsiteX11" fmla="*/ 5583608 w 5583608"/>
              <a:gd name="connsiteY11" fmla="*/ 2062103 h 2062103"/>
              <a:gd name="connsiteX12" fmla="*/ 4829821 w 5583608"/>
              <a:gd name="connsiteY12" fmla="*/ 2062103 h 2062103"/>
              <a:gd name="connsiteX13" fmla="*/ 4020198 w 5583608"/>
              <a:gd name="connsiteY13" fmla="*/ 2062103 h 2062103"/>
              <a:gd name="connsiteX14" fmla="*/ 3210575 w 5583608"/>
              <a:gd name="connsiteY14" fmla="*/ 2062103 h 2062103"/>
              <a:gd name="connsiteX15" fmla="*/ 2624296 w 5583608"/>
              <a:gd name="connsiteY15" fmla="*/ 2062103 h 2062103"/>
              <a:gd name="connsiteX16" fmla="*/ 1926345 w 5583608"/>
              <a:gd name="connsiteY16" fmla="*/ 2062103 h 2062103"/>
              <a:gd name="connsiteX17" fmla="*/ 1116722 w 5583608"/>
              <a:gd name="connsiteY17" fmla="*/ 2062103 h 2062103"/>
              <a:gd name="connsiteX18" fmla="*/ 0 w 5583608"/>
              <a:gd name="connsiteY18" fmla="*/ 2062103 h 2062103"/>
              <a:gd name="connsiteX19" fmla="*/ 0 w 5583608"/>
              <a:gd name="connsiteY19" fmla="*/ 1436598 h 2062103"/>
              <a:gd name="connsiteX20" fmla="*/ 0 w 5583608"/>
              <a:gd name="connsiteY20" fmla="*/ 790473 h 2062103"/>
              <a:gd name="connsiteX21" fmla="*/ 0 w 5583608"/>
              <a:gd name="connsiteY21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83608" h="2062103" extrusionOk="0">
                <a:moveTo>
                  <a:pt x="0" y="0"/>
                </a:moveTo>
                <a:cubicBezTo>
                  <a:pt x="176935" y="-17975"/>
                  <a:pt x="336234" y="9383"/>
                  <a:pt x="642115" y="0"/>
                </a:cubicBezTo>
                <a:cubicBezTo>
                  <a:pt x="947996" y="-9383"/>
                  <a:pt x="951615" y="6551"/>
                  <a:pt x="1172558" y="0"/>
                </a:cubicBezTo>
                <a:cubicBezTo>
                  <a:pt x="1393501" y="-6551"/>
                  <a:pt x="1613224" y="8776"/>
                  <a:pt x="1982181" y="0"/>
                </a:cubicBezTo>
                <a:cubicBezTo>
                  <a:pt x="2351138" y="-8776"/>
                  <a:pt x="2466494" y="-1402"/>
                  <a:pt x="2624296" y="0"/>
                </a:cubicBezTo>
                <a:cubicBezTo>
                  <a:pt x="2782099" y="1402"/>
                  <a:pt x="2969453" y="-16352"/>
                  <a:pt x="3266411" y="0"/>
                </a:cubicBezTo>
                <a:cubicBezTo>
                  <a:pt x="3563370" y="16352"/>
                  <a:pt x="3706346" y="-1096"/>
                  <a:pt x="4076034" y="0"/>
                </a:cubicBezTo>
                <a:cubicBezTo>
                  <a:pt x="4445722" y="1096"/>
                  <a:pt x="4493270" y="-7950"/>
                  <a:pt x="4662313" y="0"/>
                </a:cubicBezTo>
                <a:cubicBezTo>
                  <a:pt x="4831356" y="7950"/>
                  <a:pt x="5124207" y="11848"/>
                  <a:pt x="5583608" y="0"/>
                </a:cubicBezTo>
                <a:cubicBezTo>
                  <a:pt x="5558265" y="252755"/>
                  <a:pt x="5588722" y="381756"/>
                  <a:pt x="5583608" y="728610"/>
                </a:cubicBezTo>
                <a:cubicBezTo>
                  <a:pt x="5578495" y="1075464"/>
                  <a:pt x="5594986" y="1219216"/>
                  <a:pt x="5583608" y="1374735"/>
                </a:cubicBezTo>
                <a:cubicBezTo>
                  <a:pt x="5572230" y="1530255"/>
                  <a:pt x="5565753" y="1908878"/>
                  <a:pt x="5583608" y="2062103"/>
                </a:cubicBezTo>
                <a:cubicBezTo>
                  <a:pt x="5265756" y="2050880"/>
                  <a:pt x="5052797" y="2072140"/>
                  <a:pt x="4829821" y="2062103"/>
                </a:cubicBezTo>
                <a:cubicBezTo>
                  <a:pt x="4606845" y="2052066"/>
                  <a:pt x="4381287" y="2056473"/>
                  <a:pt x="4020198" y="2062103"/>
                </a:cubicBezTo>
                <a:cubicBezTo>
                  <a:pt x="3659109" y="2067733"/>
                  <a:pt x="3389386" y="2089493"/>
                  <a:pt x="3210575" y="2062103"/>
                </a:cubicBezTo>
                <a:cubicBezTo>
                  <a:pt x="3031764" y="2034713"/>
                  <a:pt x="2817517" y="2051496"/>
                  <a:pt x="2624296" y="2062103"/>
                </a:cubicBezTo>
                <a:cubicBezTo>
                  <a:pt x="2431075" y="2072710"/>
                  <a:pt x="2156353" y="2027548"/>
                  <a:pt x="1926345" y="2062103"/>
                </a:cubicBezTo>
                <a:cubicBezTo>
                  <a:pt x="1696337" y="2096658"/>
                  <a:pt x="1517981" y="2024608"/>
                  <a:pt x="1116722" y="2062103"/>
                </a:cubicBezTo>
                <a:cubicBezTo>
                  <a:pt x="715463" y="2099598"/>
                  <a:pt x="548430" y="2109796"/>
                  <a:pt x="0" y="2062103"/>
                </a:cubicBezTo>
                <a:cubicBezTo>
                  <a:pt x="27138" y="1766071"/>
                  <a:pt x="9897" y="1743153"/>
                  <a:pt x="0" y="1436598"/>
                </a:cubicBezTo>
                <a:cubicBezTo>
                  <a:pt x="-9897" y="1130044"/>
                  <a:pt x="-445" y="1034365"/>
                  <a:pt x="0" y="790473"/>
                </a:cubicBezTo>
                <a:cubicBezTo>
                  <a:pt x="445" y="546581"/>
                  <a:pt x="-21606" y="197727"/>
                  <a:pt x="0" y="0"/>
                </a:cubicBezTo>
                <a:close/>
              </a:path>
            </a:pathLst>
          </a:custGeom>
          <a:noFill/>
          <a:ln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keyword</a:t>
            </a:r>
            <a:r>
              <a:rPr lang="en-IE" sz="1600" dirty="0">
                <a:solidFill>
                  <a:srgbClr val="9CDD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This is the keyword function that is used to declare a function in JavaScript.</a:t>
            </a:r>
          </a:p>
          <a:p>
            <a:endParaRPr lang="en-IE" sz="1600" dirty="0">
              <a:solidFill>
                <a:srgbClr val="9CDD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IE" sz="16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name</a:t>
            </a:r>
            <a:r>
              <a:rPr lang="en-IE" sz="1600" dirty="0">
                <a:solidFill>
                  <a:srgbClr val="9CDD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This is an optional identifier for the function. It allows you to give a name to the function so that you can refer to it later in your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928-405D-9C9B-8368-C374732AA4A0}"/>
              </a:ext>
            </a:extLst>
          </p:cNvPr>
          <p:cNvSpPr txBox="1"/>
          <p:nvPr/>
        </p:nvSpPr>
        <p:spPr>
          <a:xfrm>
            <a:off x="6263798" y="3180693"/>
            <a:ext cx="5825108" cy="3785652"/>
          </a:xfrm>
          <a:custGeom>
            <a:avLst/>
            <a:gdLst>
              <a:gd name="connsiteX0" fmla="*/ 0 w 5825108"/>
              <a:gd name="connsiteY0" fmla="*/ 0 h 3785652"/>
              <a:gd name="connsiteX1" fmla="*/ 763736 w 5825108"/>
              <a:gd name="connsiteY1" fmla="*/ 0 h 3785652"/>
              <a:gd name="connsiteX2" fmla="*/ 1236217 w 5825108"/>
              <a:gd name="connsiteY2" fmla="*/ 0 h 3785652"/>
              <a:gd name="connsiteX3" fmla="*/ 1825201 w 5825108"/>
              <a:gd name="connsiteY3" fmla="*/ 0 h 3785652"/>
              <a:gd name="connsiteX4" fmla="*/ 2414184 w 5825108"/>
              <a:gd name="connsiteY4" fmla="*/ 0 h 3785652"/>
              <a:gd name="connsiteX5" fmla="*/ 2886665 w 5825108"/>
              <a:gd name="connsiteY5" fmla="*/ 0 h 3785652"/>
              <a:gd name="connsiteX6" fmla="*/ 3592150 w 5825108"/>
              <a:gd name="connsiteY6" fmla="*/ 0 h 3785652"/>
              <a:gd name="connsiteX7" fmla="*/ 4239384 w 5825108"/>
              <a:gd name="connsiteY7" fmla="*/ 0 h 3785652"/>
              <a:gd name="connsiteX8" fmla="*/ 5003121 w 5825108"/>
              <a:gd name="connsiteY8" fmla="*/ 0 h 3785652"/>
              <a:gd name="connsiteX9" fmla="*/ 5825108 w 5825108"/>
              <a:gd name="connsiteY9" fmla="*/ 0 h 3785652"/>
              <a:gd name="connsiteX10" fmla="*/ 5825108 w 5825108"/>
              <a:gd name="connsiteY10" fmla="*/ 706655 h 3785652"/>
              <a:gd name="connsiteX11" fmla="*/ 5825108 w 5825108"/>
              <a:gd name="connsiteY11" fmla="*/ 1224027 h 3785652"/>
              <a:gd name="connsiteX12" fmla="*/ 5825108 w 5825108"/>
              <a:gd name="connsiteY12" fmla="*/ 1892826 h 3785652"/>
              <a:gd name="connsiteX13" fmla="*/ 5825108 w 5825108"/>
              <a:gd name="connsiteY13" fmla="*/ 2599481 h 3785652"/>
              <a:gd name="connsiteX14" fmla="*/ 5825108 w 5825108"/>
              <a:gd name="connsiteY14" fmla="*/ 3192567 h 3785652"/>
              <a:gd name="connsiteX15" fmla="*/ 5825108 w 5825108"/>
              <a:gd name="connsiteY15" fmla="*/ 3785652 h 3785652"/>
              <a:gd name="connsiteX16" fmla="*/ 5177874 w 5825108"/>
              <a:gd name="connsiteY16" fmla="*/ 3785652 h 3785652"/>
              <a:gd name="connsiteX17" fmla="*/ 4588891 w 5825108"/>
              <a:gd name="connsiteY17" fmla="*/ 3785652 h 3785652"/>
              <a:gd name="connsiteX18" fmla="*/ 4058159 w 5825108"/>
              <a:gd name="connsiteY18" fmla="*/ 3785652 h 3785652"/>
              <a:gd name="connsiteX19" fmla="*/ 3469175 w 5825108"/>
              <a:gd name="connsiteY19" fmla="*/ 3785652 h 3785652"/>
              <a:gd name="connsiteX20" fmla="*/ 2821941 w 5825108"/>
              <a:gd name="connsiteY20" fmla="*/ 3785652 h 3785652"/>
              <a:gd name="connsiteX21" fmla="*/ 2174707 w 5825108"/>
              <a:gd name="connsiteY21" fmla="*/ 3785652 h 3785652"/>
              <a:gd name="connsiteX22" fmla="*/ 1410971 w 5825108"/>
              <a:gd name="connsiteY22" fmla="*/ 3785652 h 3785652"/>
              <a:gd name="connsiteX23" fmla="*/ 647234 w 5825108"/>
              <a:gd name="connsiteY23" fmla="*/ 3785652 h 3785652"/>
              <a:gd name="connsiteX24" fmla="*/ 0 w 5825108"/>
              <a:gd name="connsiteY24" fmla="*/ 3785652 h 3785652"/>
              <a:gd name="connsiteX25" fmla="*/ 0 w 5825108"/>
              <a:gd name="connsiteY25" fmla="*/ 3230423 h 3785652"/>
              <a:gd name="connsiteX26" fmla="*/ 0 w 5825108"/>
              <a:gd name="connsiteY26" fmla="*/ 2675194 h 3785652"/>
              <a:gd name="connsiteX27" fmla="*/ 0 w 5825108"/>
              <a:gd name="connsiteY27" fmla="*/ 2044252 h 3785652"/>
              <a:gd name="connsiteX28" fmla="*/ 0 w 5825108"/>
              <a:gd name="connsiteY28" fmla="*/ 1413310 h 3785652"/>
              <a:gd name="connsiteX29" fmla="*/ 0 w 5825108"/>
              <a:gd name="connsiteY29" fmla="*/ 744512 h 3785652"/>
              <a:gd name="connsiteX30" fmla="*/ 0 w 5825108"/>
              <a:gd name="connsiteY30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25108" h="3785652" extrusionOk="0">
                <a:moveTo>
                  <a:pt x="0" y="0"/>
                </a:moveTo>
                <a:cubicBezTo>
                  <a:pt x="261957" y="-9752"/>
                  <a:pt x="487340" y="10022"/>
                  <a:pt x="763736" y="0"/>
                </a:cubicBezTo>
                <a:cubicBezTo>
                  <a:pt x="1040132" y="-10022"/>
                  <a:pt x="1088044" y="-9122"/>
                  <a:pt x="1236217" y="0"/>
                </a:cubicBezTo>
                <a:cubicBezTo>
                  <a:pt x="1384390" y="9122"/>
                  <a:pt x="1676344" y="-22283"/>
                  <a:pt x="1825201" y="0"/>
                </a:cubicBezTo>
                <a:cubicBezTo>
                  <a:pt x="1974058" y="22283"/>
                  <a:pt x="2201937" y="-1392"/>
                  <a:pt x="2414184" y="0"/>
                </a:cubicBezTo>
                <a:cubicBezTo>
                  <a:pt x="2626431" y="1392"/>
                  <a:pt x="2720806" y="10147"/>
                  <a:pt x="2886665" y="0"/>
                </a:cubicBezTo>
                <a:cubicBezTo>
                  <a:pt x="3052524" y="-10147"/>
                  <a:pt x="3333447" y="-18068"/>
                  <a:pt x="3592150" y="0"/>
                </a:cubicBezTo>
                <a:cubicBezTo>
                  <a:pt x="3850853" y="18068"/>
                  <a:pt x="4104825" y="-14135"/>
                  <a:pt x="4239384" y="0"/>
                </a:cubicBezTo>
                <a:cubicBezTo>
                  <a:pt x="4373943" y="14135"/>
                  <a:pt x="4684798" y="37750"/>
                  <a:pt x="5003121" y="0"/>
                </a:cubicBezTo>
                <a:cubicBezTo>
                  <a:pt x="5321444" y="-37750"/>
                  <a:pt x="5476610" y="36086"/>
                  <a:pt x="5825108" y="0"/>
                </a:cubicBezTo>
                <a:cubicBezTo>
                  <a:pt x="5849939" y="208912"/>
                  <a:pt x="5848227" y="420818"/>
                  <a:pt x="5825108" y="706655"/>
                </a:cubicBezTo>
                <a:cubicBezTo>
                  <a:pt x="5801989" y="992492"/>
                  <a:pt x="5801025" y="1088851"/>
                  <a:pt x="5825108" y="1224027"/>
                </a:cubicBezTo>
                <a:cubicBezTo>
                  <a:pt x="5849191" y="1359203"/>
                  <a:pt x="5807554" y="1701574"/>
                  <a:pt x="5825108" y="1892826"/>
                </a:cubicBezTo>
                <a:cubicBezTo>
                  <a:pt x="5842662" y="2084078"/>
                  <a:pt x="5816631" y="2354744"/>
                  <a:pt x="5825108" y="2599481"/>
                </a:cubicBezTo>
                <a:cubicBezTo>
                  <a:pt x="5833585" y="2844218"/>
                  <a:pt x="5851155" y="2944850"/>
                  <a:pt x="5825108" y="3192567"/>
                </a:cubicBezTo>
                <a:cubicBezTo>
                  <a:pt x="5799061" y="3440284"/>
                  <a:pt x="5801798" y="3491421"/>
                  <a:pt x="5825108" y="3785652"/>
                </a:cubicBezTo>
                <a:cubicBezTo>
                  <a:pt x="5633821" y="3798507"/>
                  <a:pt x="5320359" y="3762728"/>
                  <a:pt x="5177874" y="3785652"/>
                </a:cubicBezTo>
                <a:cubicBezTo>
                  <a:pt x="5035389" y="3808576"/>
                  <a:pt x="4870948" y="3770821"/>
                  <a:pt x="4588891" y="3785652"/>
                </a:cubicBezTo>
                <a:cubicBezTo>
                  <a:pt x="4306834" y="3800483"/>
                  <a:pt x="4289987" y="3805845"/>
                  <a:pt x="4058159" y="3785652"/>
                </a:cubicBezTo>
                <a:cubicBezTo>
                  <a:pt x="3826331" y="3765459"/>
                  <a:pt x="3608665" y="3787129"/>
                  <a:pt x="3469175" y="3785652"/>
                </a:cubicBezTo>
                <a:cubicBezTo>
                  <a:pt x="3329685" y="3784175"/>
                  <a:pt x="2983783" y="3766369"/>
                  <a:pt x="2821941" y="3785652"/>
                </a:cubicBezTo>
                <a:cubicBezTo>
                  <a:pt x="2660099" y="3804935"/>
                  <a:pt x="2417053" y="3815508"/>
                  <a:pt x="2174707" y="3785652"/>
                </a:cubicBezTo>
                <a:cubicBezTo>
                  <a:pt x="1932361" y="3755796"/>
                  <a:pt x="1781589" y="3787380"/>
                  <a:pt x="1410971" y="3785652"/>
                </a:cubicBezTo>
                <a:cubicBezTo>
                  <a:pt x="1040353" y="3783924"/>
                  <a:pt x="876819" y="3811421"/>
                  <a:pt x="647234" y="3785652"/>
                </a:cubicBezTo>
                <a:cubicBezTo>
                  <a:pt x="417649" y="3759883"/>
                  <a:pt x="266168" y="3760995"/>
                  <a:pt x="0" y="3785652"/>
                </a:cubicBezTo>
                <a:cubicBezTo>
                  <a:pt x="17485" y="3524050"/>
                  <a:pt x="6930" y="3354704"/>
                  <a:pt x="0" y="3230423"/>
                </a:cubicBezTo>
                <a:cubicBezTo>
                  <a:pt x="-6930" y="3106142"/>
                  <a:pt x="-17848" y="2881944"/>
                  <a:pt x="0" y="2675194"/>
                </a:cubicBezTo>
                <a:cubicBezTo>
                  <a:pt x="17848" y="2468444"/>
                  <a:pt x="-19915" y="2279683"/>
                  <a:pt x="0" y="2044252"/>
                </a:cubicBezTo>
                <a:cubicBezTo>
                  <a:pt x="19915" y="1808821"/>
                  <a:pt x="26200" y="1668188"/>
                  <a:pt x="0" y="1413310"/>
                </a:cubicBezTo>
                <a:cubicBezTo>
                  <a:pt x="-26200" y="1158432"/>
                  <a:pt x="18498" y="881094"/>
                  <a:pt x="0" y="744512"/>
                </a:cubicBezTo>
                <a:cubicBezTo>
                  <a:pt x="-18498" y="607930"/>
                  <a:pt x="-10663" y="312907"/>
                  <a:pt x="0" y="0"/>
                </a:cubicBezTo>
                <a:close/>
              </a:path>
            </a:pathLst>
          </a:custGeom>
          <a:noFill/>
          <a:ln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IE" sz="1600" dirty="0">
                <a:solidFill>
                  <a:srgbClr val="9CDD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These are optional values that you can pass to the function. They act as placeholders for the values that the function will work with.</a:t>
            </a:r>
          </a:p>
          <a:p>
            <a:endParaRPr lang="en-IE" sz="1600" dirty="0">
              <a:solidFill>
                <a:srgbClr val="9CDD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IE" sz="16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body</a:t>
            </a:r>
            <a:r>
              <a:rPr lang="en-IE" sz="1600" dirty="0">
                <a:solidFill>
                  <a:srgbClr val="9CDD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This is a block of code enclosed within curly braces {}. It contains the set of instructions that define what the function does when it is called.</a:t>
            </a:r>
          </a:p>
          <a:p>
            <a:endParaRPr lang="en-IE" sz="1600" dirty="0">
              <a:solidFill>
                <a:srgbClr val="9CDD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IE" sz="1600" dirty="0">
                <a:solidFill>
                  <a:srgbClr val="DCDCA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statement</a:t>
            </a:r>
            <a:r>
              <a:rPr lang="en-IE" sz="1600" dirty="0">
                <a:solidFill>
                  <a:srgbClr val="9CDD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This is optional and is used to specify the value that the function should return when it is called. The return statement terminates the function and passes a value back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17738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681764-CD71-C47D-E245-D015E96E03BA}"/>
              </a:ext>
            </a:extLst>
          </p:cNvPr>
          <p:cNvSpPr txBox="1"/>
          <p:nvPr/>
        </p:nvSpPr>
        <p:spPr>
          <a:xfrm>
            <a:off x="258618" y="2413337"/>
            <a:ext cx="4341091" cy="2031325"/>
          </a:xfrm>
          <a:custGeom>
            <a:avLst/>
            <a:gdLst>
              <a:gd name="connsiteX0" fmla="*/ 0 w 4341091"/>
              <a:gd name="connsiteY0" fmla="*/ 0 h 2031325"/>
              <a:gd name="connsiteX1" fmla="*/ 499225 w 4341091"/>
              <a:gd name="connsiteY1" fmla="*/ 0 h 2031325"/>
              <a:gd name="connsiteX2" fmla="*/ 911629 w 4341091"/>
              <a:gd name="connsiteY2" fmla="*/ 0 h 2031325"/>
              <a:gd name="connsiteX3" fmla="*/ 1541087 w 4341091"/>
              <a:gd name="connsiteY3" fmla="*/ 0 h 2031325"/>
              <a:gd name="connsiteX4" fmla="*/ 2040313 w 4341091"/>
              <a:gd name="connsiteY4" fmla="*/ 0 h 2031325"/>
              <a:gd name="connsiteX5" fmla="*/ 2539538 w 4341091"/>
              <a:gd name="connsiteY5" fmla="*/ 0 h 2031325"/>
              <a:gd name="connsiteX6" fmla="*/ 3168996 w 4341091"/>
              <a:gd name="connsiteY6" fmla="*/ 0 h 2031325"/>
              <a:gd name="connsiteX7" fmla="*/ 3624811 w 4341091"/>
              <a:gd name="connsiteY7" fmla="*/ 0 h 2031325"/>
              <a:gd name="connsiteX8" fmla="*/ 4341091 w 4341091"/>
              <a:gd name="connsiteY8" fmla="*/ 0 h 2031325"/>
              <a:gd name="connsiteX9" fmla="*/ 4341091 w 4341091"/>
              <a:gd name="connsiteY9" fmla="*/ 548458 h 2031325"/>
              <a:gd name="connsiteX10" fmla="*/ 4341091 w 4341091"/>
              <a:gd name="connsiteY10" fmla="*/ 1015663 h 2031325"/>
              <a:gd name="connsiteX11" fmla="*/ 4341091 w 4341091"/>
              <a:gd name="connsiteY11" fmla="*/ 1523494 h 2031325"/>
              <a:gd name="connsiteX12" fmla="*/ 4341091 w 4341091"/>
              <a:gd name="connsiteY12" fmla="*/ 2031325 h 2031325"/>
              <a:gd name="connsiteX13" fmla="*/ 3928687 w 4341091"/>
              <a:gd name="connsiteY13" fmla="*/ 2031325 h 2031325"/>
              <a:gd name="connsiteX14" fmla="*/ 3299229 w 4341091"/>
              <a:gd name="connsiteY14" fmla="*/ 2031325 h 2031325"/>
              <a:gd name="connsiteX15" fmla="*/ 2843415 w 4341091"/>
              <a:gd name="connsiteY15" fmla="*/ 2031325 h 2031325"/>
              <a:gd name="connsiteX16" fmla="*/ 2300778 w 4341091"/>
              <a:gd name="connsiteY16" fmla="*/ 2031325 h 2031325"/>
              <a:gd name="connsiteX17" fmla="*/ 1671320 w 4341091"/>
              <a:gd name="connsiteY17" fmla="*/ 2031325 h 2031325"/>
              <a:gd name="connsiteX18" fmla="*/ 1128684 w 4341091"/>
              <a:gd name="connsiteY18" fmla="*/ 2031325 h 2031325"/>
              <a:gd name="connsiteX19" fmla="*/ 716280 w 4341091"/>
              <a:gd name="connsiteY19" fmla="*/ 2031325 h 2031325"/>
              <a:gd name="connsiteX20" fmla="*/ 0 w 4341091"/>
              <a:gd name="connsiteY20" fmla="*/ 2031325 h 2031325"/>
              <a:gd name="connsiteX21" fmla="*/ 0 w 4341091"/>
              <a:gd name="connsiteY21" fmla="*/ 1482867 h 2031325"/>
              <a:gd name="connsiteX22" fmla="*/ 0 w 4341091"/>
              <a:gd name="connsiteY22" fmla="*/ 934409 h 2031325"/>
              <a:gd name="connsiteX23" fmla="*/ 0 w 4341091"/>
              <a:gd name="connsiteY23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41091" h="2031325" extrusionOk="0">
                <a:moveTo>
                  <a:pt x="0" y="0"/>
                </a:moveTo>
                <a:cubicBezTo>
                  <a:pt x="127117" y="-54922"/>
                  <a:pt x="346982" y="53495"/>
                  <a:pt x="499225" y="0"/>
                </a:cubicBezTo>
                <a:cubicBezTo>
                  <a:pt x="651468" y="-53495"/>
                  <a:pt x="751934" y="2526"/>
                  <a:pt x="911629" y="0"/>
                </a:cubicBezTo>
                <a:cubicBezTo>
                  <a:pt x="1071324" y="-2526"/>
                  <a:pt x="1406526" y="41644"/>
                  <a:pt x="1541087" y="0"/>
                </a:cubicBezTo>
                <a:cubicBezTo>
                  <a:pt x="1675648" y="-41644"/>
                  <a:pt x="1939753" y="26346"/>
                  <a:pt x="2040313" y="0"/>
                </a:cubicBezTo>
                <a:cubicBezTo>
                  <a:pt x="2140873" y="-26346"/>
                  <a:pt x="2396044" y="51127"/>
                  <a:pt x="2539538" y="0"/>
                </a:cubicBezTo>
                <a:cubicBezTo>
                  <a:pt x="2683032" y="-51127"/>
                  <a:pt x="2979526" y="46746"/>
                  <a:pt x="3168996" y="0"/>
                </a:cubicBezTo>
                <a:cubicBezTo>
                  <a:pt x="3358466" y="-46746"/>
                  <a:pt x="3519809" y="9770"/>
                  <a:pt x="3624811" y="0"/>
                </a:cubicBezTo>
                <a:cubicBezTo>
                  <a:pt x="3729813" y="-9770"/>
                  <a:pt x="4025370" y="60322"/>
                  <a:pt x="4341091" y="0"/>
                </a:cubicBezTo>
                <a:cubicBezTo>
                  <a:pt x="4368028" y="170729"/>
                  <a:pt x="4301358" y="405304"/>
                  <a:pt x="4341091" y="548458"/>
                </a:cubicBezTo>
                <a:cubicBezTo>
                  <a:pt x="4380824" y="691612"/>
                  <a:pt x="4292614" y="849618"/>
                  <a:pt x="4341091" y="1015663"/>
                </a:cubicBezTo>
                <a:cubicBezTo>
                  <a:pt x="4389568" y="1181709"/>
                  <a:pt x="4308100" y="1287540"/>
                  <a:pt x="4341091" y="1523494"/>
                </a:cubicBezTo>
                <a:cubicBezTo>
                  <a:pt x="4374082" y="1759448"/>
                  <a:pt x="4337747" y="1926259"/>
                  <a:pt x="4341091" y="2031325"/>
                </a:cubicBezTo>
                <a:cubicBezTo>
                  <a:pt x="4238047" y="2069769"/>
                  <a:pt x="4111472" y="1989939"/>
                  <a:pt x="3928687" y="2031325"/>
                </a:cubicBezTo>
                <a:cubicBezTo>
                  <a:pt x="3745902" y="2072711"/>
                  <a:pt x="3590331" y="1978022"/>
                  <a:pt x="3299229" y="2031325"/>
                </a:cubicBezTo>
                <a:cubicBezTo>
                  <a:pt x="3008127" y="2084628"/>
                  <a:pt x="3003286" y="1993097"/>
                  <a:pt x="2843415" y="2031325"/>
                </a:cubicBezTo>
                <a:cubicBezTo>
                  <a:pt x="2683544" y="2069553"/>
                  <a:pt x="2557340" y="1981497"/>
                  <a:pt x="2300778" y="2031325"/>
                </a:cubicBezTo>
                <a:cubicBezTo>
                  <a:pt x="2044216" y="2081153"/>
                  <a:pt x="1815331" y="2002643"/>
                  <a:pt x="1671320" y="2031325"/>
                </a:cubicBezTo>
                <a:cubicBezTo>
                  <a:pt x="1527309" y="2060007"/>
                  <a:pt x="1327968" y="1990860"/>
                  <a:pt x="1128684" y="2031325"/>
                </a:cubicBezTo>
                <a:cubicBezTo>
                  <a:pt x="929400" y="2071790"/>
                  <a:pt x="893510" y="1983963"/>
                  <a:pt x="716280" y="2031325"/>
                </a:cubicBezTo>
                <a:cubicBezTo>
                  <a:pt x="539050" y="2078687"/>
                  <a:pt x="167131" y="2022683"/>
                  <a:pt x="0" y="2031325"/>
                </a:cubicBezTo>
                <a:cubicBezTo>
                  <a:pt x="-47589" y="1847595"/>
                  <a:pt x="27130" y="1676114"/>
                  <a:pt x="0" y="1482867"/>
                </a:cubicBezTo>
                <a:cubicBezTo>
                  <a:pt x="-27130" y="1289620"/>
                  <a:pt x="56034" y="1082885"/>
                  <a:pt x="0" y="934409"/>
                </a:cubicBezTo>
                <a:cubicBezTo>
                  <a:pt x="-56034" y="785933"/>
                  <a:pt x="82422" y="365911"/>
                  <a:pt x="0" y="0"/>
                </a:cubicBezTo>
                <a:close/>
              </a:path>
            </a:pathLst>
          </a:custGeom>
          <a:noFill/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false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25062-292C-B030-303B-F0844A44EF7C}"/>
              </a:ext>
            </a:extLst>
          </p:cNvPr>
          <p:cNvSpPr txBox="1"/>
          <p:nvPr/>
        </p:nvSpPr>
        <p:spPr>
          <a:xfrm>
            <a:off x="6890327" y="2413337"/>
            <a:ext cx="5043055" cy="2031325"/>
          </a:xfrm>
          <a:custGeom>
            <a:avLst/>
            <a:gdLst>
              <a:gd name="connsiteX0" fmla="*/ 0 w 5043055"/>
              <a:gd name="connsiteY0" fmla="*/ 0 h 2031325"/>
              <a:gd name="connsiteX1" fmla="*/ 731243 w 5043055"/>
              <a:gd name="connsiteY1" fmla="*/ 0 h 2031325"/>
              <a:gd name="connsiteX2" fmla="*/ 1412055 w 5043055"/>
              <a:gd name="connsiteY2" fmla="*/ 0 h 2031325"/>
              <a:gd name="connsiteX3" fmla="*/ 2042437 w 5043055"/>
              <a:gd name="connsiteY3" fmla="*/ 0 h 2031325"/>
              <a:gd name="connsiteX4" fmla="*/ 2672819 w 5043055"/>
              <a:gd name="connsiteY4" fmla="*/ 0 h 2031325"/>
              <a:gd name="connsiteX5" fmla="*/ 3404062 w 5043055"/>
              <a:gd name="connsiteY5" fmla="*/ 0 h 2031325"/>
              <a:gd name="connsiteX6" fmla="*/ 4084875 w 5043055"/>
              <a:gd name="connsiteY6" fmla="*/ 0 h 2031325"/>
              <a:gd name="connsiteX7" fmla="*/ 5043055 w 5043055"/>
              <a:gd name="connsiteY7" fmla="*/ 0 h 2031325"/>
              <a:gd name="connsiteX8" fmla="*/ 5043055 w 5043055"/>
              <a:gd name="connsiteY8" fmla="*/ 656795 h 2031325"/>
              <a:gd name="connsiteX9" fmla="*/ 5043055 w 5043055"/>
              <a:gd name="connsiteY9" fmla="*/ 1272964 h 2031325"/>
              <a:gd name="connsiteX10" fmla="*/ 5043055 w 5043055"/>
              <a:gd name="connsiteY10" fmla="*/ 2031325 h 2031325"/>
              <a:gd name="connsiteX11" fmla="*/ 4513534 w 5043055"/>
              <a:gd name="connsiteY11" fmla="*/ 2031325 h 2031325"/>
              <a:gd name="connsiteX12" fmla="*/ 3782291 w 5043055"/>
              <a:gd name="connsiteY12" fmla="*/ 2031325 h 2031325"/>
              <a:gd name="connsiteX13" fmla="*/ 3202340 w 5043055"/>
              <a:gd name="connsiteY13" fmla="*/ 2031325 h 2031325"/>
              <a:gd name="connsiteX14" fmla="*/ 2471097 w 5043055"/>
              <a:gd name="connsiteY14" fmla="*/ 2031325 h 2031325"/>
              <a:gd name="connsiteX15" fmla="*/ 1941576 w 5043055"/>
              <a:gd name="connsiteY15" fmla="*/ 2031325 h 2031325"/>
              <a:gd name="connsiteX16" fmla="*/ 1462486 w 5043055"/>
              <a:gd name="connsiteY16" fmla="*/ 2031325 h 2031325"/>
              <a:gd name="connsiteX17" fmla="*/ 983396 w 5043055"/>
              <a:gd name="connsiteY17" fmla="*/ 2031325 h 2031325"/>
              <a:gd name="connsiteX18" fmla="*/ 0 w 5043055"/>
              <a:gd name="connsiteY18" fmla="*/ 2031325 h 2031325"/>
              <a:gd name="connsiteX19" fmla="*/ 0 w 5043055"/>
              <a:gd name="connsiteY19" fmla="*/ 1415156 h 2031325"/>
              <a:gd name="connsiteX20" fmla="*/ 0 w 5043055"/>
              <a:gd name="connsiteY20" fmla="*/ 697422 h 2031325"/>
              <a:gd name="connsiteX21" fmla="*/ 0 w 5043055"/>
              <a:gd name="connsiteY21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43055" h="2031325" fill="none" extrusionOk="0">
                <a:moveTo>
                  <a:pt x="0" y="0"/>
                </a:moveTo>
                <a:cubicBezTo>
                  <a:pt x="339087" y="6419"/>
                  <a:pt x="411183" y="17585"/>
                  <a:pt x="731243" y="0"/>
                </a:cubicBezTo>
                <a:cubicBezTo>
                  <a:pt x="1051303" y="-17585"/>
                  <a:pt x="1074351" y="20457"/>
                  <a:pt x="1412055" y="0"/>
                </a:cubicBezTo>
                <a:cubicBezTo>
                  <a:pt x="1749759" y="-20457"/>
                  <a:pt x="1911344" y="26829"/>
                  <a:pt x="2042437" y="0"/>
                </a:cubicBezTo>
                <a:cubicBezTo>
                  <a:pt x="2173530" y="-26829"/>
                  <a:pt x="2427748" y="8632"/>
                  <a:pt x="2672819" y="0"/>
                </a:cubicBezTo>
                <a:cubicBezTo>
                  <a:pt x="2917890" y="-8632"/>
                  <a:pt x="3118987" y="27734"/>
                  <a:pt x="3404062" y="0"/>
                </a:cubicBezTo>
                <a:cubicBezTo>
                  <a:pt x="3689137" y="-27734"/>
                  <a:pt x="3871631" y="-33141"/>
                  <a:pt x="4084875" y="0"/>
                </a:cubicBezTo>
                <a:cubicBezTo>
                  <a:pt x="4298119" y="33141"/>
                  <a:pt x="4646648" y="-13354"/>
                  <a:pt x="5043055" y="0"/>
                </a:cubicBezTo>
                <a:cubicBezTo>
                  <a:pt x="5055179" y="192192"/>
                  <a:pt x="5038601" y="414468"/>
                  <a:pt x="5043055" y="656795"/>
                </a:cubicBezTo>
                <a:cubicBezTo>
                  <a:pt x="5047509" y="899123"/>
                  <a:pt x="5049799" y="966617"/>
                  <a:pt x="5043055" y="1272964"/>
                </a:cubicBezTo>
                <a:cubicBezTo>
                  <a:pt x="5036311" y="1579311"/>
                  <a:pt x="5020446" y="1700286"/>
                  <a:pt x="5043055" y="2031325"/>
                </a:cubicBezTo>
                <a:cubicBezTo>
                  <a:pt x="4900988" y="2030807"/>
                  <a:pt x="4727765" y="2040801"/>
                  <a:pt x="4513534" y="2031325"/>
                </a:cubicBezTo>
                <a:cubicBezTo>
                  <a:pt x="4299303" y="2021849"/>
                  <a:pt x="3933245" y="2008518"/>
                  <a:pt x="3782291" y="2031325"/>
                </a:cubicBezTo>
                <a:cubicBezTo>
                  <a:pt x="3631337" y="2054132"/>
                  <a:pt x="3452894" y="2057604"/>
                  <a:pt x="3202340" y="2031325"/>
                </a:cubicBezTo>
                <a:cubicBezTo>
                  <a:pt x="2951786" y="2005046"/>
                  <a:pt x="2642083" y="2018397"/>
                  <a:pt x="2471097" y="2031325"/>
                </a:cubicBezTo>
                <a:cubicBezTo>
                  <a:pt x="2300111" y="2044253"/>
                  <a:pt x="2062958" y="2034507"/>
                  <a:pt x="1941576" y="2031325"/>
                </a:cubicBezTo>
                <a:cubicBezTo>
                  <a:pt x="1820194" y="2028143"/>
                  <a:pt x="1678260" y="2009164"/>
                  <a:pt x="1462486" y="2031325"/>
                </a:cubicBezTo>
                <a:cubicBezTo>
                  <a:pt x="1246712" y="2053487"/>
                  <a:pt x="1206147" y="2046684"/>
                  <a:pt x="983396" y="2031325"/>
                </a:cubicBezTo>
                <a:cubicBezTo>
                  <a:pt x="760645" y="2015967"/>
                  <a:pt x="387188" y="2053338"/>
                  <a:pt x="0" y="2031325"/>
                </a:cubicBezTo>
                <a:cubicBezTo>
                  <a:pt x="27627" y="1795951"/>
                  <a:pt x="9876" y="1656127"/>
                  <a:pt x="0" y="1415156"/>
                </a:cubicBezTo>
                <a:cubicBezTo>
                  <a:pt x="-9876" y="1174185"/>
                  <a:pt x="-15157" y="846068"/>
                  <a:pt x="0" y="697422"/>
                </a:cubicBezTo>
                <a:cubicBezTo>
                  <a:pt x="15157" y="548776"/>
                  <a:pt x="-16694" y="153761"/>
                  <a:pt x="0" y="0"/>
                </a:cubicBezTo>
                <a:close/>
              </a:path>
              <a:path w="5043055" h="2031325" stroke="0" extrusionOk="0">
                <a:moveTo>
                  <a:pt x="0" y="0"/>
                </a:moveTo>
                <a:cubicBezTo>
                  <a:pt x="208878" y="23135"/>
                  <a:pt x="389411" y="-2169"/>
                  <a:pt x="579951" y="0"/>
                </a:cubicBezTo>
                <a:cubicBezTo>
                  <a:pt x="770491" y="2169"/>
                  <a:pt x="853799" y="18816"/>
                  <a:pt x="1059042" y="0"/>
                </a:cubicBezTo>
                <a:cubicBezTo>
                  <a:pt x="1264285" y="-18816"/>
                  <a:pt x="1568363" y="-18017"/>
                  <a:pt x="1790285" y="0"/>
                </a:cubicBezTo>
                <a:cubicBezTo>
                  <a:pt x="2012207" y="18017"/>
                  <a:pt x="2202300" y="-10283"/>
                  <a:pt x="2370236" y="0"/>
                </a:cubicBezTo>
                <a:cubicBezTo>
                  <a:pt x="2538172" y="10283"/>
                  <a:pt x="2738151" y="-14089"/>
                  <a:pt x="2950187" y="0"/>
                </a:cubicBezTo>
                <a:cubicBezTo>
                  <a:pt x="3162223" y="14089"/>
                  <a:pt x="3364998" y="-12722"/>
                  <a:pt x="3681430" y="0"/>
                </a:cubicBezTo>
                <a:cubicBezTo>
                  <a:pt x="3997862" y="12722"/>
                  <a:pt x="3980122" y="-19623"/>
                  <a:pt x="4210951" y="0"/>
                </a:cubicBezTo>
                <a:cubicBezTo>
                  <a:pt x="4441780" y="19623"/>
                  <a:pt x="4678573" y="41577"/>
                  <a:pt x="5043055" y="0"/>
                </a:cubicBezTo>
                <a:cubicBezTo>
                  <a:pt x="5074547" y="290049"/>
                  <a:pt x="5028356" y="552767"/>
                  <a:pt x="5043055" y="717735"/>
                </a:cubicBezTo>
                <a:cubicBezTo>
                  <a:pt x="5057754" y="882704"/>
                  <a:pt x="5039243" y="1150353"/>
                  <a:pt x="5043055" y="1354217"/>
                </a:cubicBezTo>
                <a:cubicBezTo>
                  <a:pt x="5046867" y="1558081"/>
                  <a:pt x="5030377" y="1766371"/>
                  <a:pt x="5043055" y="2031325"/>
                </a:cubicBezTo>
                <a:cubicBezTo>
                  <a:pt x="4820246" y="2013731"/>
                  <a:pt x="4612450" y="2033057"/>
                  <a:pt x="4362243" y="2031325"/>
                </a:cubicBezTo>
                <a:cubicBezTo>
                  <a:pt x="4112036" y="2029593"/>
                  <a:pt x="3937217" y="2017210"/>
                  <a:pt x="3631000" y="2031325"/>
                </a:cubicBezTo>
                <a:cubicBezTo>
                  <a:pt x="3324783" y="2045440"/>
                  <a:pt x="3198646" y="2013217"/>
                  <a:pt x="2899757" y="2031325"/>
                </a:cubicBezTo>
                <a:cubicBezTo>
                  <a:pt x="2600868" y="2049433"/>
                  <a:pt x="2575226" y="2022585"/>
                  <a:pt x="2370236" y="2031325"/>
                </a:cubicBezTo>
                <a:cubicBezTo>
                  <a:pt x="2165246" y="2040065"/>
                  <a:pt x="2018605" y="2012343"/>
                  <a:pt x="1739854" y="2031325"/>
                </a:cubicBezTo>
                <a:cubicBezTo>
                  <a:pt x="1461103" y="2050307"/>
                  <a:pt x="1206348" y="2021286"/>
                  <a:pt x="1008611" y="2031325"/>
                </a:cubicBezTo>
                <a:cubicBezTo>
                  <a:pt x="810874" y="2041364"/>
                  <a:pt x="409483" y="1985871"/>
                  <a:pt x="0" y="2031325"/>
                </a:cubicBezTo>
                <a:cubicBezTo>
                  <a:pt x="7441" y="1871496"/>
                  <a:pt x="-15632" y="1722622"/>
                  <a:pt x="0" y="1415156"/>
                </a:cubicBezTo>
                <a:cubicBezTo>
                  <a:pt x="15632" y="1107690"/>
                  <a:pt x="24776" y="1008906"/>
                  <a:pt x="0" y="778675"/>
                </a:cubicBezTo>
                <a:cubicBezTo>
                  <a:pt x="-24776" y="548444"/>
                  <a:pt x="-9249" y="266949"/>
                  <a:pt x="0" y="0"/>
                </a:cubicBezTo>
                <a:close/>
              </a:path>
            </a:pathLst>
          </a:custGeom>
          <a:solidFill>
            <a:srgbClr val="1F1F1F"/>
          </a:solidFill>
          <a:ln w="31750">
            <a:solidFill>
              <a:srgbClr val="9CDD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function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IE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return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number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isEven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IE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console</a:t>
            </a:r>
            <a:r>
              <a:rPr lang="en-IE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log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result</a:t>
            </a:r>
            <a:r>
              <a:rPr lang="en-I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 </a:t>
            </a:r>
            <a:r>
              <a:rPr lang="en-IE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// false</a:t>
            </a:r>
            <a:endParaRPr lang="en-IE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E0964-D56C-1D7D-37FB-50553F1438A9}"/>
              </a:ext>
            </a:extLst>
          </p:cNvPr>
          <p:cNvSpPr txBox="1"/>
          <p:nvPr/>
        </p:nvSpPr>
        <p:spPr>
          <a:xfrm>
            <a:off x="4252767" y="260987"/>
            <a:ext cx="4203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u="sng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Name is Optional?</a:t>
            </a:r>
            <a:endParaRPr lang="en-IE" b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91494-F092-67CA-157E-FAEA755E2000}"/>
              </a:ext>
            </a:extLst>
          </p:cNvPr>
          <p:cNvSpPr txBox="1"/>
          <p:nvPr/>
        </p:nvSpPr>
        <p:spPr>
          <a:xfrm>
            <a:off x="6936509" y="1665299"/>
            <a:ext cx="4950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Anonymous function assigned to variable</a:t>
            </a:r>
            <a:endParaRPr lang="en-I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AE3AD-9017-EBA6-2C56-475995F21915}"/>
              </a:ext>
            </a:extLst>
          </p:cNvPr>
          <p:cNvSpPr txBox="1"/>
          <p:nvPr/>
        </p:nvSpPr>
        <p:spPr>
          <a:xfrm>
            <a:off x="258617" y="1741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solidFill>
                  <a:srgbClr val="9CDCFE"/>
                </a:solidFill>
                <a:highlight>
                  <a:srgbClr val="1F1F1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 function</a:t>
            </a:r>
            <a:endParaRPr lang="en-IE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4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5495</TotalTime>
  <Words>2756</Words>
  <Application>Microsoft Macintosh PowerPoint</Application>
  <PresentationFormat>Widescreen</PresentationFormat>
  <Paragraphs>312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Baloo Tammudu 2</vt:lpstr>
      <vt:lpstr>Calibri</vt:lpstr>
      <vt:lpstr>Menlo</vt:lpstr>
      <vt:lpstr>Office Theme</vt:lpstr>
      <vt:lpstr>JavaScript Functions</vt:lpstr>
      <vt:lpstr>What is a function?</vt:lpstr>
      <vt:lpstr>But we aren’t doing maths?</vt:lpstr>
      <vt:lpstr>PowerPoint Presentation</vt:lpstr>
      <vt:lpstr>Or more simply…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 we typically use functions?</vt:lpstr>
      <vt:lpstr>When do we typically use functions?</vt:lpstr>
      <vt:lpstr>PowerPoint Presentation</vt:lpstr>
      <vt:lpstr>Recap</vt:lpstr>
      <vt:lpstr>Great……   But there’s more….</vt:lpstr>
      <vt:lpstr>Arrow Functions!</vt:lpstr>
      <vt:lpstr>Arrow Functions</vt:lpstr>
      <vt:lpstr>Arrow Functions</vt:lpstr>
      <vt:lpstr>But for now…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Rellis</dc:creator>
  <cp:lastModifiedBy>John Rellis</cp:lastModifiedBy>
  <cp:revision>24</cp:revision>
  <dcterms:created xsi:type="dcterms:W3CDTF">2024-04-12T14:43:49Z</dcterms:created>
  <dcterms:modified xsi:type="dcterms:W3CDTF">2024-04-16T10:19:13Z</dcterms:modified>
</cp:coreProperties>
</file>