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DD6F-A5F8-1C26-06D8-DC481241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F6F6-E347-DAFD-CFF1-C463539BB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4D37-CEDB-F168-4548-6F910569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47A6-3E35-6005-5D90-A9D13C1B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B174-CB81-7069-158C-5594086D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09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771D-966D-7631-CD8A-59D6B85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69FA-D111-F071-1F68-43C6040E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2BBE-C4DA-8834-F625-70AD9EA2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56CE-3E92-E8A1-66CA-827C33D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BEE2-4BDB-CD11-15E2-284AEB7D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7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1DACB-9616-B560-3CEE-4C05D33F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B5431-28FA-7638-62D5-A4FCE3EC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A50F-CDCB-23E1-0994-8FD432E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CFFA-8F63-DB4F-86E6-9A165C6A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00D1-7064-068D-48BC-F2585EBB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6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9A64-D17C-9384-1E48-58F0B601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EF00-6FB1-7750-4DFC-1BBEE854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1E2B-71FD-2FA2-7FE4-12961F51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5264-9E78-C5DE-007A-2E04DD23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A799-F5C5-1F37-B077-FE362442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23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1761-CDF4-B1A7-BAB6-D0D01F3F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AC45-8B87-E39E-FF63-D3927D81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A5DC-D5C2-7279-F35A-629237C7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2C0D-D121-5DEB-8158-3226A672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778B-2E7B-E81E-3547-E35F48DE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6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DF23-D5C9-3959-6C58-AF25A87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4F84-5E6C-1316-EA06-8D3A0258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FD786-EABB-6092-73F9-0329B090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651E9-9CFB-C118-F426-5DBB4C1B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1EE9-F46C-E513-6213-597E622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7A53-5DD8-AFCA-84AC-BF3CCB34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53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5D0-D5B6-D80E-D65F-1DDFC369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BE8A-D28D-AB2B-E8BF-A67EE260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CD5A8-7429-E98E-5D6F-285A92CD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1C9E5-CE7D-0791-26E7-11C0186C8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71992-D1A3-8AE4-CE14-1922A6A4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72DF7-C81C-79C5-CF1F-D03BD22B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9411-7FB1-086A-05F7-6ED1D931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8EBC-99CC-6038-4971-134ED86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2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5332-AB8C-9222-0B32-9F3462B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8CC0-FA23-4255-7A2A-8D2163A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9143E-3790-DD69-9E35-D3D938B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EDE8-F952-8A17-DBA6-7490E5B1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80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ADDB3-9E17-0A07-E143-5D8868FE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03534-53A6-9973-E6CC-906C888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BE1CD-5B64-4C08-D095-EE1FFEBA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06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E21-8DE0-E907-A13D-7761E6F4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8846-F05F-C7A0-0015-12880150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92D4F-112B-11D6-023B-DF394B8C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BD06-7AA7-D228-2E1B-0F5A3D5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3F89-1810-3ED6-B82D-726569CE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A8EB-7CB6-B051-C337-840DFC00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187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704-1BD6-5887-9B1C-7F7DADF3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A2AD8-5C39-E777-617B-602DCA182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C192-E506-DA11-E878-06707CB07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F4134-A33D-4AB1-36C9-8017AA7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9ADA-9FAB-3A91-1D93-D762154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AC43-EF3A-14DA-93CD-0BECC80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91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0AE6-236A-64F5-A704-6A00C3EB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3A52-DEE4-35A1-95E2-7BEBD1C0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AAE9-444A-FFA5-B2F2-B11D86417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AA47D-F3FB-4E47-BA52-2124F08FE8CD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CF97-45F2-DFBA-B57E-D61E90DA1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BDFE-8620-8D35-A6DF-08A2B26C8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A4422-B7F6-9643-B2AD-1AE7A0E9A11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31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y.js.org/docs/en/installation/install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c39.es/ecma262/multipage/numbers-and-dates.html#sec-date-time-string-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hree lantern lamps and food on a plate on a table">
            <a:extLst>
              <a:ext uri="{FF2B5EF4-FFF2-40B4-BE49-F238E27FC236}">
                <a16:creationId xmlns:a16="http://schemas.microsoft.com/office/drawing/2014/main" id="{96ED75C8-A0B9-2009-6545-207EE86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CA4AA-B95D-46C3-92DC-AAE3B8E7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IE" sz="5200">
                <a:solidFill>
                  <a:srgbClr val="FFFFFF"/>
                </a:solidFill>
              </a:rPr>
              <a:t>Dates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CD94-65CD-8D41-AC85-B30B4A61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An Introduction</a:t>
            </a:r>
          </a:p>
          <a:p>
            <a:r>
              <a:rPr lang="en-IE">
                <a:solidFill>
                  <a:srgbClr val="FFFFFF"/>
                </a:solidFill>
              </a:rPr>
              <a:t>Web Development 1</a:t>
            </a:r>
          </a:p>
          <a:p>
            <a:r>
              <a:rPr lang="en-IE">
                <a:solidFill>
                  <a:srgbClr val="FFFFFF"/>
                </a:solidFill>
              </a:rPr>
              <a:t>John Rellis</a:t>
            </a:r>
          </a:p>
        </p:txBody>
      </p:sp>
    </p:spTree>
    <p:extLst>
      <p:ext uri="{BB962C8B-B14F-4D97-AF65-F5344CB8AC3E}">
        <p14:creationId xmlns:p14="http://schemas.microsoft.com/office/powerpoint/2010/main" val="36626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06C-5FCB-E583-9E86-8BA7CC60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So…….?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A76A2-0642-7654-47A3-74CEBAF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5" y="515147"/>
            <a:ext cx="7772400" cy="582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2F0A4-5F75-0D64-A02A-AA16A051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" y="3429000"/>
            <a:ext cx="6463145" cy="268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060B1-73E6-D854-140C-84ABD425A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3" y="4770763"/>
            <a:ext cx="5188528" cy="1926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F34B9-423C-4425-D08E-D856F478D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55" y="1340166"/>
            <a:ext cx="4690918" cy="17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2146B-2BF7-EB89-A889-91842305D4F4}"/>
              </a:ext>
            </a:extLst>
          </p:cNvPr>
          <p:cNvSpPr txBox="1"/>
          <p:nvPr/>
        </p:nvSpPr>
        <p:spPr>
          <a:xfrm>
            <a:off x="3543666" y="397163"/>
            <a:ext cx="510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2"/>
              </a:rPr>
              <a:t>https://day.js.org/docs/en/installation/installation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88473-095A-B98D-A18E-B8191173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52" y="1173018"/>
            <a:ext cx="10098096" cy="4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5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8F044-EA1D-0441-DFA3-766AB3B9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5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9F15E-A419-A72C-26E0-30346F7DB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6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D0BC1-4C92-B61A-D619-8EAF69499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477" y="457200"/>
            <a:ext cx="88710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4B9ADE-2EEA-41BB-98DA-4770BB023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3" y="457200"/>
            <a:ext cx="928687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D7CFE3-9C0D-09AC-6DE7-0310E4B2A76D}"/>
              </a:ext>
            </a:extLst>
          </p:cNvPr>
          <p:cNvSpPr txBox="1"/>
          <p:nvPr/>
        </p:nvSpPr>
        <p:spPr>
          <a:xfrm>
            <a:off x="64655" y="1388193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dayjs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create a new date object that represents this time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currentHour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0 - 23 as a number</a:t>
            </a: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currentHour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14 as a number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"HH"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14 string - https://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day.js.org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/docs/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/display/format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hh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02 as a string - 12 hour format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dddd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Wednesday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ddd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Wed</a:t>
            </a: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'day'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dddd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Thursday - getting tomorrow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'day'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format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dddd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Friday - getting day after tomorrow</a:t>
            </a:r>
          </a:p>
          <a:p>
            <a:endParaRPr lang="en-IE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second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https://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day.js.org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/docs/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/get-set/second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https://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day.js.org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/docs/</a:t>
            </a:r>
            <a:r>
              <a:rPr lang="en-IE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en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/get-set/hour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906F7-2786-1604-A8AA-874A861F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" y="150091"/>
            <a:ext cx="4267803" cy="377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7416E-A0F5-1EE1-6728-815F4BA5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28" y="0"/>
            <a:ext cx="653336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56703-09BE-D25B-5B33-80B2B57E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1" y="4798052"/>
            <a:ext cx="5043737" cy="16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744-7148-2CCF-0F20-56A60383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F0"/>
                </a:solidFill>
              </a:rPr>
              <a:t>Is this a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691-6C19-0D23-371C-24A0AD0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50989" cy="410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2022-03-01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859B9-5A72-42A0-7F18-09806593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73" y="4001294"/>
            <a:ext cx="4845908" cy="2550084"/>
          </a:xfrm>
          <a:prstGeom prst="rect">
            <a:avLst/>
          </a:prstGeom>
          <a:effectLst>
            <a:softEdge rad="124416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789DA-4DA7-B968-FD48-CBBFD8DE4191}"/>
              </a:ext>
            </a:extLst>
          </p:cNvPr>
          <p:cNvSpPr txBox="1">
            <a:spLocks/>
          </p:cNvSpPr>
          <p:nvPr/>
        </p:nvSpPr>
        <p:spPr>
          <a:xfrm>
            <a:off x="3295491" y="3223526"/>
            <a:ext cx="2250989" cy="410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B0F0"/>
                </a:solidFill>
              </a:rPr>
              <a:t>03-01-2022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31F77-E577-E7EF-0948-5FD06A9960C1}"/>
              </a:ext>
            </a:extLst>
          </p:cNvPr>
          <p:cNvSpPr txBox="1"/>
          <p:nvPr/>
        </p:nvSpPr>
        <p:spPr>
          <a:xfrm>
            <a:off x="6859847" y="1882737"/>
            <a:ext cx="27526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00B0F0"/>
                </a:solidFill>
              </a:rPr>
              <a:t>1646092800000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630FA-8E67-BCAA-A859-BE7B44A61F29}"/>
              </a:ext>
            </a:extLst>
          </p:cNvPr>
          <p:cNvSpPr txBox="1"/>
          <p:nvPr/>
        </p:nvSpPr>
        <p:spPr>
          <a:xfrm>
            <a:off x="1107067" y="4469161"/>
            <a:ext cx="39904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00B0F0"/>
                </a:solidFill>
              </a:rPr>
              <a:t>Tuesday, March 1,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198F-402E-9216-7A82-259265B79568}"/>
              </a:ext>
            </a:extLst>
          </p:cNvPr>
          <p:cNvSpPr txBox="1"/>
          <p:nvPr/>
        </p:nvSpPr>
        <p:spPr>
          <a:xfrm>
            <a:off x="6780503" y="2761861"/>
            <a:ext cx="4109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00B0F0"/>
                </a:solidFill>
              </a:rPr>
              <a:t>2022-03-01T00:00:00+00:00</a:t>
            </a:r>
          </a:p>
        </p:txBody>
      </p:sp>
    </p:spTree>
    <p:extLst>
      <p:ext uri="{BB962C8B-B14F-4D97-AF65-F5344CB8AC3E}">
        <p14:creationId xmlns:p14="http://schemas.microsoft.com/office/powerpoint/2010/main" val="32452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744-7148-2CCF-0F20-56A60383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F0"/>
                </a:solidFill>
              </a:rPr>
              <a:t>Is this a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691-6C19-0D23-371C-24A0AD0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50989" cy="410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2022-03-01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789DA-4DA7-B968-FD48-CBBFD8DE4191}"/>
              </a:ext>
            </a:extLst>
          </p:cNvPr>
          <p:cNvSpPr txBox="1">
            <a:spLocks/>
          </p:cNvSpPr>
          <p:nvPr/>
        </p:nvSpPr>
        <p:spPr>
          <a:xfrm>
            <a:off x="3295491" y="3223526"/>
            <a:ext cx="2250989" cy="410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solidFill>
                  <a:srgbClr val="00B0F0"/>
                </a:solidFill>
              </a:rPr>
              <a:t>03-01-2022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31F77-E577-E7EF-0948-5FD06A9960C1}"/>
              </a:ext>
            </a:extLst>
          </p:cNvPr>
          <p:cNvSpPr txBox="1"/>
          <p:nvPr/>
        </p:nvSpPr>
        <p:spPr>
          <a:xfrm>
            <a:off x="6859847" y="1882737"/>
            <a:ext cx="27526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00B0F0"/>
                </a:solidFill>
              </a:rPr>
              <a:t>1646092800000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630FA-8E67-BCAA-A859-BE7B44A61F29}"/>
              </a:ext>
            </a:extLst>
          </p:cNvPr>
          <p:cNvSpPr txBox="1"/>
          <p:nvPr/>
        </p:nvSpPr>
        <p:spPr>
          <a:xfrm>
            <a:off x="1107067" y="4469161"/>
            <a:ext cx="39904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00B0F0"/>
                </a:solidFill>
              </a:rPr>
              <a:t>Tuesday, March 1,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198F-402E-9216-7A82-259265B79568}"/>
              </a:ext>
            </a:extLst>
          </p:cNvPr>
          <p:cNvSpPr txBox="1"/>
          <p:nvPr/>
        </p:nvSpPr>
        <p:spPr>
          <a:xfrm>
            <a:off x="6780503" y="2761861"/>
            <a:ext cx="4109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00B0F0"/>
                </a:solidFill>
              </a:rPr>
              <a:t>2022-03-01T00:00:00+00:00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4842C-BB26-4957-CAE4-CA00E545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73" y="4001294"/>
            <a:ext cx="4845908" cy="2550084"/>
          </a:xfrm>
          <a:prstGeom prst="rect">
            <a:avLst/>
          </a:prstGeom>
          <a:effectLst>
            <a:softEdge rad="124416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F9774-5DD8-F96A-26D0-35EB8A12F128}"/>
              </a:ext>
            </a:extLst>
          </p:cNvPr>
          <p:cNvSpPr txBox="1">
            <a:spLocks/>
          </p:cNvSpPr>
          <p:nvPr/>
        </p:nvSpPr>
        <p:spPr>
          <a:xfrm>
            <a:off x="4108578" y="1104969"/>
            <a:ext cx="8255218" cy="616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3600" dirty="0">
                <a:solidFill>
                  <a:srgbClr val="00B0F0"/>
                </a:solidFill>
              </a:rPr>
              <a:t>Yes, these all represent the same date</a:t>
            </a:r>
          </a:p>
        </p:txBody>
      </p:sp>
    </p:spTree>
    <p:extLst>
      <p:ext uri="{BB962C8B-B14F-4D97-AF65-F5344CB8AC3E}">
        <p14:creationId xmlns:p14="http://schemas.microsoft.com/office/powerpoint/2010/main" val="42339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3EC-83CE-AD8C-462F-1699E746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Working with Dates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0C11-2578-3255-868F-422ADF2C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2872"/>
          </a:xfrm>
        </p:spPr>
        <p:txBody>
          <a:bodyPr/>
          <a:lstStyle/>
          <a:p>
            <a:r>
              <a:rPr lang="en-IE" dirty="0"/>
              <a:t>JavaScript has </a:t>
            </a:r>
            <a:r>
              <a:rPr lang="en-IE"/>
              <a:t>a built </a:t>
            </a:r>
            <a:r>
              <a:rPr lang="en-IE" dirty="0"/>
              <a:t>in Date class</a:t>
            </a:r>
          </a:p>
          <a:p>
            <a:r>
              <a:rPr lang="en-IE" dirty="0"/>
              <a:t>It’s awful</a:t>
            </a:r>
          </a:p>
          <a:p>
            <a:r>
              <a:rPr lang="en-IE" dirty="0"/>
              <a:t>……..</a:t>
            </a:r>
          </a:p>
          <a:p>
            <a:r>
              <a:rPr lang="en-IE" dirty="0"/>
              <a:t>……..</a:t>
            </a:r>
          </a:p>
          <a:p>
            <a:r>
              <a:rPr lang="en-IE" dirty="0"/>
              <a:t>Well, not too bad, but we won’t be using it too much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CDB33-1DC6-4E6E-A4B3-3E7E08A3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4373262"/>
            <a:ext cx="6438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4506D-9C71-99E6-5847-94003746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E" sz="4800"/>
              <a:t>The secret to working with dates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47CA-4583-D9FD-5DE5-8DBAAACA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E" sz="1700"/>
              <a:t>Dates are merely a value in milliseconds since the epoch</a:t>
            </a:r>
          </a:p>
          <a:p>
            <a:r>
              <a:rPr lang="en-IE" sz="1700"/>
              <a:t>Epoch is midnight at the beginning of January 1, 1970, UTC</a:t>
            </a:r>
          </a:p>
          <a:p>
            <a:r>
              <a:rPr lang="en-IE" sz="1700"/>
              <a:t>Essentially, dates are a wrapper on a millisecond value</a:t>
            </a:r>
          </a:p>
          <a:p>
            <a:r>
              <a:rPr lang="en-IE" sz="1700"/>
              <a:t>These can then be formatted to calendar notation with or without timezones</a:t>
            </a:r>
          </a:p>
          <a:p>
            <a:r>
              <a:rPr lang="en-IE" sz="1700"/>
              <a:t>When working with dates as strings, you should always include a timezone</a:t>
            </a:r>
          </a:p>
          <a:p>
            <a:r>
              <a:rPr lang="en-IE" sz="1700"/>
              <a:t>But we are going to skim the surface, since, well, it gets complicated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17902-8DF4-C007-B5E7-F7F75CA9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81026"/>
            <a:ext cx="5150277" cy="21207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ED7F1-D6BD-B998-FB36-E0F03574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E" sz="4000"/>
              <a:t>Date time string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C469-6A6A-8C7A-1B0E-D5FBD0DB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E" sz="2000"/>
              <a:t>There are many ways to format a date as a string. </a:t>
            </a:r>
          </a:p>
          <a:p>
            <a:r>
              <a:rPr lang="en-IE" sz="2000"/>
              <a:t>The JavaScript specification only specifies one format to be universally supported: the date time string format, a simplification of the ISO 8601 calendar date extended format. </a:t>
            </a:r>
          </a:p>
          <a:p>
            <a:r>
              <a:rPr lang="en-IE" sz="2000"/>
              <a:t>The format is as follows:</a:t>
            </a:r>
          </a:p>
          <a:p>
            <a:pPr lvl="1"/>
            <a:r>
              <a:rPr lang="en-IE" sz="2000"/>
              <a:t>YYYY-MM-DDTHH:mm:ss.sssZ</a:t>
            </a:r>
          </a:p>
        </p:txBody>
      </p:sp>
    </p:spTree>
    <p:extLst>
      <p:ext uri="{BB962C8B-B14F-4D97-AF65-F5344CB8AC3E}">
        <p14:creationId xmlns:p14="http://schemas.microsoft.com/office/powerpoint/2010/main" val="308608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D7F1-D6BD-B998-FB36-E0F03574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6" y="365125"/>
            <a:ext cx="5006110" cy="1325563"/>
          </a:xfrm>
        </p:spPr>
        <p:txBody>
          <a:bodyPr>
            <a:normAutofit/>
          </a:bodyPr>
          <a:lstStyle/>
          <a:p>
            <a:r>
              <a:rPr lang="en-IE" sz="4000" dirty="0"/>
              <a:t>Date time string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C469-6A6A-8C7A-1B0E-D5FBD0DB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44098"/>
            <a:ext cx="8194964" cy="4351338"/>
          </a:xfrm>
        </p:spPr>
        <p:txBody>
          <a:bodyPr>
            <a:normAutofit fontScale="92500" lnSpcReduction="10000"/>
          </a:bodyPr>
          <a:lstStyle/>
          <a:p>
            <a:r>
              <a:rPr lang="en-IE" sz="1600" dirty="0" err="1"/>
              <a:t>YYYY-MM-DDTHH:mm:ss.sssZ</a:t>
            </a:r>
            <a:endParaRPr lang="en-IE" sz="1600" dirty="0"/>
          </a:p>
          <a:p>
            <a:r>
              <a:rPr lang="en-IE" sz="1600" dirty="0"/>
              <a:t>YYYY is the year, with four digits (0000 to 9999), or as an expanded year of + or - followed by six digits. The sign is required for expanded years. -000000 is explicitly disallowed as a valid year.</a:t>
            </a:r>
          </a:p>
          <a:p>
            <a:r>
              <a:rPr lang="en-IE" sz="1600" dirty="0"/>
              <a:t>MM is the month, with two digits (01 to 12). Defaults to 01.</a:t>
            </a:r>
          </a:p>
          <a:p>
            <a:r>
              <a:rPr lang="en-IE" sz="1600" dirty="0"/>
              <a:t>DD is the day of the month, with two digits (01 to 31). Defaults to 01.</a:t>
            </a:r>
          </a:p>
          <a:p>
            <a:r>
              <a:rPr lang="en-IE" sz="1600" dirty="0"/>
              <a:t>T is a literal character, which indicates the beginning of the time part of the string. The T is required when specifying the time part.</a:t>
            </a:r>
          </a:p>
          <a:p>
            <a:r>
              <a:rPr lang="en-IE" sz="1600" dirty="0"/>
              <a:t>HH is the hour, with two digits (00 to 23). As a special case, 24:00:00 is allowed, and is interpreted as midnight at the beginning of the next day. Defaults to 00.</a:t>
            </a:r>
          </a:p>
          <a:p>
            <a:r>
              <a:rPr lang="en-IE" sz="1600" dirty="0"/>
              <a:t>mm is the minute, with two digits (00 to 59). Defaults to 00.</a:t>
            </a:r>
          </a:p>
          <a:p>
            <a:r>
              <a:rPr lang="en-IE" sz="1600" dirty="0"/>
              <a:t>ss is the second, with two digits (00 to 59). Defaults to 00.</a:t>
            </a:r>
          </a:p>
          <a:p>
            <a:r>
              <a:rPr lang="en-IE" sz="1600" dirty="0" err="1"/>
              <a:t>sss</a:t>
            </a:r>
            <a:r>
              <a:rPr lang="en-IE" sz="1600" dirty="0"/>
              <a:t> is the millisecond, with three digits (000 to 999). Defaults to 000.</a:t>
            </a:r>
          </a:p>
          <a:p>
            <a:r>
              <a:rPr lang="en-IE" sz="1600" dirty="0"/>
              <a:t>Z is the </a:t>
            </a:r>
            <a:r>
              <a:rPr lang="en-IE" sz="1600" dirty="0" err="1"/>
              <a:t>timezone</a:t>
            </a:r>
            <a:r>
              <a:rPr lang="en-IE" sz="1600" dirty="0"/>
              <a:t> offset, which can either be the literal character Z (indicating UTC), or + or - followed by </a:t>
            </a:r>
            <a:r>
              <a:rPr lang="en-IE" sz="1600" dirty="0" err="1"/>
              <a:t>HH:mm</a:t>
            </a:r>
            <a:r>
              <a:rPr lang="en-IE" sz="1600" dirty="0"/>
              <a:t>, the offset in hours and minutes from UTC.</a:t>
            </a:r>
          </a:p>
          <a:p>
            <a:r>
              <a:rPr lang="en-IE" sz="1600" dirty="0">
                <a:hlinkClick r:id="rId2"/>
              </a:rPr>
              <a:t>https://tc39.es/ecma262/multipage/numbers-and-dates.html#sec-date-time-string-format</a:t>
            </a:r>
            <a:r>
              <a:rPr lang="en-IE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C926E-13DA-5A3E-4C7E-3CF24631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081" y="3876328"/>
            <a:ext cx="5085773" cy="10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3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FF51-9D3B-59FE-A5A0-4454E26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7DED-CE38-FDF1-F7C0-19E7E14C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163" y="1310566"/>
            <a:ext cx="7841673" cy="4557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https://developer.mozilla.org/en-US/docs/Web/JavaScript/Reference/Global_Objects/Date</a:t>
            </a: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0E197-A7B3-8A84-99C9-B954A6F2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73" y="1618493"/>
            <a:ext cx="8421254" cy="52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DBCC1-B203-C340-654C-964759EE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Why don’t you like the JS Date?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96A933E-B77E-D795-E210-1079542F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28" y="3019913"/>
            <a:ext cx="2788850" cy="3106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892FA4-BC38-7A71-B2BB-C03B0635A907}"/>
              </a:ext>
            </a:extLst>
          </p:cNvPr>
          <p:cNvCxnSpPr/>
          <p:nvPr/>
        </p:nvCxnSpPr>
        <p:spPr>
          <a:xfrm flipH="1">
            <a:off x="1843443" y="3338700"/>
            <a:ext cx="4510086" cy="17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4F8E57-868C-847A-891C-F881B80D170F}"/>
              </a:ext>
            </a:extLst>
          </p:cNvPr>
          <p:cNvSpPr txBox="1"/>
          <p:nvPr/>
        </p:nvSpPr>
        <p:spPr>
          <a:xfrm>
            <a:off x="6425358" y="3167596"/>
            <a:ext cx="77591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IE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What?</a:t>
            </a:r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018CF-D00E-E115-7B3F-A1EFEA1DABE7}"/>
              </a:ext>
            </a:extLst>
          </p:cNvPr>
          <p:cNvSpPr txBox="1"/>
          <p:nvPr/>
        </p:nvSpPr>
        <p:spPr>
          <a:xfrm>
            <a:off x="7589597" y="3999865"/>
            <a:ext cx="3208699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IE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numerous other annoyances</a:t>
            </a:r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E9B73-9BA7-535C-A045-D1D28ADDF704}"/>
              </a:ext>
            </a:extLst>
          </p:cNvPr>
          <p:cNvSpPr txBox="1"/>
          <p:nvPr/>
        </p:nvSpPr>
        <p:spPr>
          <a:xfrm>
            <a:off x="4414858" y="2560320"/>
            <a:ext cx="5537734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IE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Wed Apr 24 2024 13:47:19 GMT+0100 (Irish Standard Time)</a:t>
            </a:r>
            <a:endParaRPr lang="en-I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DF073-CF2B-1D45-1818-8B20F1D13A45}"/>
              </a:ext>
            </a:extLst>
          </p:cNvPr>
          <p:cNvCxnSpPr/>
          <p:nvPr/>
        </p:nvCxnSpPr>
        <p:spPr>
          <a:xfrm flipH="1">
            <a:off x="1843443" y="4573196"/>
            <a:ext cx="4510086" cy="17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423383-0B28-7879-A862-6744D2ABA4A2}"/>
              </a:ext>
            </a:extLst>
          </p:cNvPr>
          <p:cNvSpPr txBox="1"/>
          <p:nvPr/>
        </p:nvSpPr>
        <p:spPr>
          <a:xfrm>
            <a:off x="6425358" y="4438520"/>
            <a:ext cx="775918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IE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What?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62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754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Menlo</vt:lpstr>
      <vt:lpstr>Office Theme</vt:lpstr>
      <vt:lpstr>Dates in JavaScript</vt:lpstr>
      <vt:lpstr>Is this a date?</vt:lpstr>
      <vt:lpstr>Is this a date?</vt:lpstr>
      <vt:lpstr>Working with Dates in JavaScript</vt:lpstr>
      <vt:lpstr>The secret to working with dates</vt:lpstr>
      <vt:lpstr>Date time string format</vt:lpstr>
      <vt:lpstr>Date time string format</vt:lpstr>
      <vt:lpstr>The API</vt:lpstr>
      <vt:lpstr>Why don’t you like the JS Date?</vt:lpstr>
      <vt:lpstr>So…….?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in JavaScript</dc:title>
  <dc:creator>John Rellis</dc:creator>
  <cp:lastModifiedBy>John Rellis</cp:lastModifiedBy>
  <cp:revision>6</cp:revision>
  <dcterms:created xsi:type="dcterms:W3CDTF">2024-04-24T12:07:32Z</dcterms:created>
  <dcterms:modified xsi:type="dcterms:W3CDTF">2024-04-24T13:30:54Z</dcterms:modified>
</cp:coreProperties>
</file>