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5"/>
    <p:restoredTop sz="94737"/>
  </p:normalViewPr>
  <p:slideViewPr>
    <p:cSldViewPr snapToGrid="0">
      <p:cViewPr varScale="1">
        <p:scale>
          <a:sx n="129" d="100"/>
          <a:sy n="129" d="100"/>
        </p:scale>
        <p:origin x="-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hyperlink" Target="https://github.com/adam-p/markdown-here/wiki/Markdown-Cheatshee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hyperlink" Target="https://github.com/adam-p/markdown-here/wiki/Markdown-Cheatshee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8FF05-3C24-4D6E-B458-95C2F8E22A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C31773-9CAD-4925-A63D-B2ECC402FA72}">
      <dgm:prSet/>
      <dgm:spPr/>
      <dgm:t>
        <a:bodyPr/>
        <a:lstStyle/>
        <a:p>
          <a:r>
            <a:rPr lang="en-IE"/>
            <a:t>Are READMEs related to git or github?</a:t>
          </a:r>
          <a:endParaRPr lang="en-US"/>
        </a:p>
      </dgm:t>
    </dgm:pt>
    <dgm:pt modelId="{21E4A44C-9132-4B34-96F7-F0000BDA80A9}" type="parTrans" cxnId="{86E1F457-DAFF-4943-8F29-875F37462174}">
      <dgm:prSet/>
      <dgm:spPr/>
      <dgm:t>
        <a:bodyPr/>
        <a:lstStyle/>
        <a:p>
          <a:endParaRPr lang="en-US"/>
        </a:p>
      </dgm:t>
    </dgm:pt>
    <dgm:pt modelId="{1007A35F-6F2E-4311-9112-AFC55EA0C760}" type="sibTrans" cxnId="{86E1F457-DAFF-4943-8F29-875F37462174}">
      <dgm:prSet/>
      <dgm:spPr/>
      <dgm:t>
        <a:bodyPr/>
        <a:lstStyle/>
        <a:p>
          <a:endParaRPr lang="en-US"/>
        </a:p>
      </dgm:t>
    </dgm:pt>
    <dgm:pt modelId="{5752E895-FD35-4829-9526-6D0A9448D5F6}">
      <dgm:prSet/>
      <dgm:spPr/>
      <dgm:t>
        <a:bodyPr/>
        <a:lstStyle/>
        <a:p>
          <a:r>
            <a:rPr lang="en-IE"/>
            <a:t>Not necessarily, however, github took the step of prominently rendering READMEs on the repository homepage</a:t>
          </a:r>
          <a:endParaRPr lang="en-US"/>
        </a:p>
      </dgm:t>
    </dgm:pt>
    <dgm:pt modelId="{2ECF2901-CC63-4B97-91CE-271C86FF1949}" type="parTrans" cxnId="{B70EFE7A-4221-43B5-A2D2-6A3D87CEBAC4}">
      <dgm:prSet/>
      <dgm:spPr/>
      <dgm:t>
        <a:bodyPr/>
        <a:lstStyle/>
        <a:p>
          <a:endParaRPr lang="en-US"/>
        </a:p>
      </dgm:t>
    </dgm:pt>
    <dgm:pt modelId="{198B84B1-0D87-41B1-97F4-750521E95DB5}" type="sibTrans" cxnId="{B70EFE7A-4221-43B5-A2D2-6A3D87CEBAC4}">
      <dgm:prSet/>
      <dgm:spPr/>
      <dgm:t>
        <a:bodyPr/>
        <a:lstStyle/>
        <a:p>
          <a:endParaRPr lang="en-US"/>
        </a:p>
      </dgm:t>
    </dgm:pt>
    <dgm:pt modelId="{36C2447D-2D61-4736-A0B7-CC62FED0218C}">
      <dgm:prSet/>
      <dgm:spPr/>
      <dgm:t>
        <a:bodyPr/>
        <a:lstStyle/>
        <a:p>
          <a:r>
            <a:rPr lang="en-IE"/>
            <a:t>This really led to a massive increase in importance of the README</a:t>
          </a:r>
          <a:endParaRPr lang="en-US"/>
        </a:p>
      </dgm:t>
    </dgm:pt>
    <dgm:pt modelId="{07F7F1D8-24CB-4A14-B192-21BEC82C9068}" type="parTrans" cxnId="{9C0595E2-C2C8-49AA-80A7-F3151EDE4E4B}">
      <dgm:prSet/>
      <dgm:spPr/>
      <dgm:t>
        <a:bodyPr/>
        <a:lstStyle/>
        <a:p>
          <a:endParaRPr lang="en-US"/>
        </a:p>
      </dgm:t>
    </dgm:pt>
    <dgm:pt modelId="{F67373F0-8903-4EE9-B5CC-622DFA399287}" type="sibTrans" cxnId="{9C0595E2-C2C8-49AA-80A7-F3151EDE4E4B}">
      <dgm:prSet/>
      <dgm:spPr/>
      <dgm:t>
        <a:bodyPr/>
        <a:lstStyle/>
        <a:p>
          <a:endParaRPr lang="en-US"/>
        </a:p>
      </dgm:t>
    </dgm:pt>
    <dgm:pt modelId="{40C5F03D-956F-4BC9-AFC9-49CE52239F25}" type="pres">
      <dgm:prSet presAssocID="{82F8FF05-3C24-4D6E-B458-95C2F8E22A1C}" presName="root" presStyleCnt="0">
        <dgm:presLayoutVars>
          <dgm:dir/>
          <dgm:resizeHandles val="exact"/>
        </dgm:presLayoutVars>
      </dgm:prSet>
      <dgm:spPr/>
    </dgm:pt>
    <dgm:pt modelId="{3D28A4AE-A563-4EEB-B1CD-49D40ED83808}" type="pres">
      <dgm:prSet presAssocID="{78C31773-9CAD-4925-A63D-B2ECC402FA72}" presName="compNode" presStyleCnt="0"/>
      <dgm:spPr/>
    </dgm:pt>
    <dgm:pt modelId="{7E3EF307-322D-4408-94C9-242FA88BEB57}" type="pres">
      <dgm:prSet presAssocID="{78C31773-9CAD-4925-A63D-B2ECC402FA72}" presName="bgRect" presStyleLbl="bgShp" presStyleIdx="0" presStyleCnt="3"/>
      <dgm:spPr/>
    </dgm:pt>
    <dgm:pt modelId="{08389F80-DAA5-4B83-9EBE-A51A34F0A742}" type="pres">
      <dgm:prSet presAssocID="{78C31773-9CAD-4925-A63D-B2ECC402FA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1A09E06-B122-4C1C-BD54-52FC040B19F5}" type="pres">
      <dgm:prSet presAssocID="{78C31773-9CAD-4925-A63D-B2ECC402FA72}" presName="spaceRect" presStyleCnt="0"/>
      <dgm:spPr/>
    </dgm:pt>
    <dgm:pt modelId="{75E7684F-B5DF-4F12-80CB-BB232F152CB6}" type="pres">
      <dgm:prSet presAssocID="{78C31773-9CAD-4925-A63D-B2ECC402FA72}" presName="parTx" presStyleLbl="revTx" presStyleIdx="0" presStyleCnt="3">
        <dgm:presLayoutVars>
          <dgm:chMax val="0"/>
          <dgm:chPref val="0"/>
        </dgm:presLayoutVars>
      </dgm:prSet>
      <dgm:spPr/>
    </dgm:pt>
    <dgm:pt modelId="{8DC4D740-9BD7-41AF-AB71-8D7493D43FB2}" type="pres">
      <dgm:prSet presAssocID="{1007A35F-6F2E-4311-9112-AFC55EA0C760}" presName="sibTrans" presStyleCnt="0"/>
      <dgm:spPr/>
    </dgm:pt>
    <dgm:pt modelId="{259D8F3C-DD02-4F6D-A2D1-4EC4E29B0FA5}" type="pres">
      <dgm:prSet presAssocID="{5752E895-FD35-4829-9526-6D0A9448D5F6}" presName="compNode" presStyleCnt="0"/>
      <dgm:spPr/>
    </dgm:pt>
    <dgm:pt modelId="{0CD96964-05B8-46A6-BBE8-D728705B364A}" type="pres">
      <dgm:prSet presAssocID="{5752E895-FD35-4829-9526-6D0A9448D5F6}" presName="bgRect" presStyleLbl="bgShp" presStyleIdx="1" presStyleCnt="3"/>
      <dgm:spPr/>
    </dgm:pt>
    <dgm:pt modelId="{67F8B87A-F397-4970-80F9-DED8C1DFEEAD}" type="pres">
      <dgm:prSet presAssocID="{5752E895-FD35-4829-9526-6D0A9448D5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3992B3-C88E-4CA8-B2A1-CF3117418E23}" type="pres">
      <dgm:prSet presAssocID="{5752E895-FD35-4829-9526-6D0A9448D5F6}" presName="spaceRect" presStyleCnt="0"/>
      <dgm:spPr/>
    </dgm:pt>
    <dgm:pt modelId="{97B50B8E-02C5-49E3-8C9B-4D6E5820FF9B}" type="pres">
      <dgm:prSet presAssocID="{5752E895-FD35-4829-9526-6D0A9448D5F6}" presName="parTx" presStyleLbl="revTx" presStyleIdx="1" presStyleCnt="3">
        <dgm:presLayoutVars>
          <dgm:chMax val="0"/>
          <dgm:chPref val="0"/>
        </dgm:presLayoutVars>
      </dgm:prSet>
      <dgm:spPr/>
    </dgm:pt>
    <dgm:pt modelId="{A2953AA6-B261-4A06-B6F2-02CE8667E54B}" type="pres">
      <dgm:prSet presAssocID="{198B84B1-0D87-41B1-97F4-750521E95DB5}" presName="sibTrans" presStyleCnt="0"/>
      <dgm:spPr/>
    </dgm:pt>
    <dgm:pt modelId="{E16667BC-A6A3-4476-BCFC-B78A03A7CD57}" type="pres">
      <dgm:prSet presAssocID="{36C2447D-2D61-4736-A0B7-CC62FED0218C}" presName="compNode" presStyleCnt="0"/>
      <dgm:spPr/>
    </dgm:pt>
    <dgm:pt modelId="{D5AEE377-3DDF-45FA-969C-2F144858065A}" type="pres">
      <dgm:prSet presAssocID="{36C2447D-2D61-4736-A0B7-CC62FED0218C}" presName="bgRect" presStyleLbl="bgShp" presStyleIdx="2" presStyleCnt="3"/>
      <dgm:spPr/>
    </dgm:pt>
    <dgm:pt modelId="{7BEBD1A8-F424-4849-9747-5549EC91D545}" type="pres">
      <dgm:prSet presAssocID="{36C2447D-2D61-4736-A0B7-CC62FED02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0E7E92A-883D-41AA-8D1F-ADD8E22BAFAF}" type="pres">
      <dgm:prSet presAssocID="{36C2447D-2D61-4736-A0B7-CC62FED0218C}" presName="spaceRect" presStyleCnt="0"/>
      <dgm:spPr/>
    </dgm:pt>
    <dgm:pt modelId="{2F0A6B6D-49E5-4DB9-8DAF-0A53A3E20B02}" type="pres">
      <dgm:prSet presAssocID="{36C2447D-2D61-4736-A0B7-CC62FED021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AE3315-BC4A-4AC3-8468-4CB8E4F8B623}" type="presOf" srcId="{82F8FF05-3C24-4D6E-B458-95C2F8E22A1C}" destId="{40C5F03D-956F-4BC9-AFC9-49CE52239F25}" srcOrd="0" destOrd="0" presId="urn:microsoft.com/office/officeart/2018/2/layout/IconVerticalSolidList"/>
    <dgm:cxn modelId="{86E1F457-DAFF-4943-8F29-875F37462174}" srcId="{82F8FF05-3C24-4D6E-B458-95C2F8E22A1C}" destId="{78C31773-9CAD-4925-A63D-B2ECC402FA72}" srcOrd="0" destOrd="0" parTransId="{21E4A44C-9132-4B34-96F7-F0000BDA80A9}" sibTransId="{1007A35F-6F2E-4311-9112-AFC55EA0C760}"/>
    <dgm:cxn modelId="{B70EFE7A-4221-43B5-A2D2-6A3D87CEBAC4}" srcId="{82F8FF05-3C24-4D6E-B458-95C2F8E22A1C}" destId="{5752E895-FD35-4829-9526-6D0A9448D5F6}" srcOrd="1" destOrd="0" parTransId="{2ECF2901-CC63-4B97-91CE-271C86FF1949}" sibTransId="{198B84B1-0D87-41B1-97F4-750521E95DB5}"/>
    <dgm:cxn modelId="{EFA6CBAA-8744-4928-9462-4585BC9EA4C5}" type="presOf" srcId="{36C2447D-2D61-4736-A0B7-CC62FED0218C}" destId="{2F0A6B6D-49E5-4DB9-8DAF-0A53A3E20B02}" srcOrd="0" destOrd="0" presId="urn:microsoft.com/office/officeart/2018/2/layout/IconVerticalSolidList"/>
    <dgm:cxn modelId="{0AA396DE-DDFF-4F30-981E-660C6FB8D894}" type="presOf" srcId="{5752E895-FD35-4829-9526-6D0A9448D5F6}" destId="{97B50B8E-02C5-49E3-8C9B-4D6E5820FF9B}" srcOrd="0" destOrd="0" presId="urn:microsoft.com/office/officeart/2018/2/layout/IconVerticalSolidList"/>
    <dgm:cxn modelId="{9C0595E2-C2C8-49AA-80A7-F3151EDE4E4B}" srcId="{82F8FF05-3C24-4D6E-B458-95C2F8E22A1C}" destId="{36C2447D-2D61-4736-A0B7-CC62FED0218C}" srcOrd="2" destOrd="0" parTransId="{07F7F1D8-24CB-4A14-B192-21BEC82C9068}" sibTransId="{F67373F0-8903-4EE9-B5CC-622DFA399287}"/>
    <dgm:cxn modelId="{6E9BB4EE-DE4E-405F-9B72-CB1A800A815C}" type="presOf" srcId="{78C31773-9CAD-4925-A63D-B2ECC402FA72}" destId="{75E7684F-B5DF-4F12-80CB-BB232F152CB6}" srcOrd="0" destOrd="0" presId="urn:microsoft.com/office/officeart/2018/2/layout/IconVerticalSolidList"/>
    <dgm:cxn modelId="{B085CA86-FAB3-4B31-8980-143393299A4E}" type="presParOf" srcId="{40C5F03D-956F-4BC9-AFC9-49CE52239F25}" destId="{3D28A4AE-A563-4EEB-B1CD-49D40ED83808}" srcOrd="0" destOrd="0" presId="urn:microsoft.com/office/officeart/2018/2/layout/IconVerticalSolidList"/>
    <dgm:cxn modelId="{40B0B8D0-D2F6-43ED-9625-9E3D9E46FFC6}" type="presParOf" srcId="{3D28A4AE-A563-4EEB-B1CD-49D40ED83808}" destId="{7E3EF307-322D-4408-94C9-242FA88BEB57}" srcOrd="0" destOrd="0" presId="urn:microsoft.com/office/officeart/2018/2/layout/IconVerticalSolidList"/>
    <dgm:cxn modelId="{7A9ADC67-7ED9-4F29-9326-1B8DEB45792F}" type="presParOf" srcId="{3D28A4AE-A563-4EEB-B1CD-49D40ED83808}" destId="{08389F80-DAA5-4B83-9EBE-A51A34F0A742}" srcOrd="1" destOrd="0" presId="urn:microsoft.com/office/officeart/2018/2/layout/IconVerticalSolidList"/>
    <dgm:cxn modelId="{DDD79A8F-28CF-4C05-8E8E-5B0B3FC5BFAE}" type="presParOf" srcId="{3D28A4AE-A563-4EEB-B1CD-49D40ED83808}" destId="{81A09E06-B122-4C1C-BD54-52FC040B19F5}" srcOrd="2" destOrd="0" presId="urn:microsoft.com/office/officeart/2018/2/layout/IconVerticalSolidList"/>
    <dgm:cxn modelId="{A630F5B8-EC42-4666-87D2-73503C1C1A66}" type="presParOf" srcId="{3D28A4AE-A563-4EEB-B1CD-49D40ED83808}" destId="{75E7684F-B5DF-4F12-80CB-BB232F152CB6}" srcOrd="3" destOrd="0" presId="urn:microsoft.com/office/officeart/2018/2/layout/IconVerticalSolidList"/>
    <dgm:cxn modelId="{65B14CB4-3E4C-49B4-B6E6-D3F799535E78}" type="presParOf" srcId="{40C5F03D-956F-4BC9-AFC9-49CE52239F25}" destId="{8DC4D740-9BD7-41AF-AB71-8D7493D43FB2}" srcOrd="1" destOrd="0" presId="urn:microsoft.com/office/officeart/2018/2/layout/IconVerticalSolidList"/>
    <dgm:cxn modelId="{E1CA711A-4369-4265-93DB-8B53CFF359F1}" type="presParOf" srcId="{40C5F03D-956F-4BC9-AFC9-49CE52239F25}" destId="{259D8F3C-DD02-4F6D-A2D1-4EC4E29B0FA5}" srcOrd="2" destOrd="0" presId="urn:microsoft.com/office/officeart/2018/2/layout/IconVerticalSolidList"/>
    <dgm:cxn modelId="{42062656-CE65-4A38-A8A4-22259B9A9A6F}" type="presParOf" srcId="{259D8F3C-DD02-4F6D-A2D1-4EC4E29B0FA5}" destId="{0CD96964-05B8-46A6-BBE8-D728705B364A}" srcOrd="0" destOrd="0" presId="urn:microsoft.com/office/officeart/2018/2/layout/IconVerticalSolidList"/>
    <dgm:cxn modelId="{B9C76553-E23B-4299-8BD3-1EFBDE2CDBAE}" type="presParOf" srcId="{259D8F3C-DD02-4F6D-A2D1-4EC4E29B0FA5}" destId="{67F8B87A-F397-4970-80F9-DED8C1DFEEAD}" srcOrd="1" destOrd="0" presId="urn:microsoft.com/office/officeart/2018/2/layout/IconVerticalSolidList"/>
    <dgm:cxn modelId="{CBDEFA83-08EA-4AC2-A463-2EE777A2952E}" type="presParOf" srcId="{259D8F3C-DD02-4F6D-A2D1-4EC4E29B0FA5}" destId="{663992B3-C88E-4CA8-B2A1-CF3117418E23}" srcOrd="2" destOrd="0" presId="urn:microsoft.com/office/officeart/2018/2/layout/IconVerticalSolidList"/>
    <dgm:cxn modelId="{BF86995A-CC88-4464-B9D6-95F43DDAF238}" type="presParOf" srcId="{259D8F3C-DD02-4F6D-A2D1-4EC4E29B0FA5}" destId="{97B50B8E-02C5-49E3-8C9B-4D6E5820FF9B}" srcOrd="3" destOrd="0" presId="urn:microsoft.com/office/officeart/2018/2/layout/IconVerticalSolidList"/>
    <dgm:cxn modelId="{4C4E0021-54C8-4C87-9FE5-28A2D0E46386}" type="presParOf" srcId="{40C5F03D-956F-4BC9-AFC9-49CE52239F25}" destId="{A2953AA6-B261-4A06-B6F2-02CE8667E54B}" srcOrd="3" destOrd="0" presId="urn:microsoft.com/office/officeart/2018/2/layout/IconVerticalSolidList"/>
    <dgm:cxn modelId="{D4F9D1FB-11A7-4D2D-A928-6BAC4F797697}" type="presParOf" srcId="{40C5F03D-956F-4BC9-AFC9-49CE52239F25}" destId="{E16667BC-A6A3-4476-BCFC-B78A03A7CD57}" srcOrd="4" destOrd="0" presId="urn:microsoft.com/office/officeart/2018/2/layout/IconVerticalSolidList"/>
    <dgm:cxn modelId="{2AB175A2-2ED5-4D28-92AE-7B46BD66A274}" type="presParOf" srcId="{E16667BC-A6A3-4476-BCFC-B78A03A7CD57}" destId="{D5AEE377-3DDF-45FA-969C-2F144858065A}" srcOrd="0" destOrd="0" presId="urn:microsoft.com/office/officeart/2018/2/layout/IconVerticalSolidList"/>
    <dgm:cxn modelId="{BFEF3E40-F0B2-43BD-BF0B-E0BE22A329CB}" type="presParOf" srcId="{E16667BC-A6A3-4476-BCFC-B78A03A7CD57}" destId="{7BEBD1A8-F424-4849-9747-5549EC91D545}" srcOrd="1" destOrd="0" presId="urn:microsoft.com/office/officeart/2018/2/layout/IconVerticalSolidList"/>
    <dgm:cxn modelId="{4CE86315-E915-4455-8D17-4A06B7B409FB}" type="presParOf" srcId="{E16667BC-A6A3-4476-BCFC-B78A03A7CD57}" destId="{B0E7E92A-883D-41AA-8D1F-ADD8E22BAFAF}" srcOrd="2" destOrd="0" presId="urn:microsoft.com/office/officeart/2018/2/layout/IconVerticalSolidList"/>
    <dgm:cxn modelId="{D17B9E40-E583-441D-82C3-D6D351AE3FCE}" type="presParOf" srcId="{E16667BC-A6A3-4476-BCFC-B78A03A7CD57}" destId="{2F0A6B6D-49E5-4DB9-8DAF-0A53A3E20B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0E210-C21E-48D1-99EE-72519E4FAC8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DDD49E-B0A1-4869-AEC7-877ACF3BF599}">
      <dgm:prSet/>
      <dgm:spPr/>
      <dgm:t>
        <a:bodyPr/>
        <a:lstStyle/>
        <a:p>
          <a:r>
            <a:rPr lang="en-IE">
              <a:hlinkClick xmlns:r="http://schemas.openxmlformats.org/officeDocument/2006/relationships" r:id="rId1"/>
            </a:rPr>
            <a:t>https://github.com/adam-p/markdown-here/wiki/Markdown-Cheatsheet</a:t>
          </a:r>
          <a:r>
            <a:rPr lang="en-IE"/>
            <a:t> </a:t>
          </a:r>
          <a:endParaRPr lang="en-US"/>
        </a:p>
      </dgm:t>
    </dgm:pt>
    <dgm:pt modelId="{3F001AE1-DAFD-4745-BD71-A0A6AB58414E}" type="parTrans" cxnId="{8F67ED70-BC17-405A-9FCB-6A1867B9F485}">
      <dgm:prSet/>
      <dgm:spPr/>
      <dgm:t>
        <a:bodyPr/>
        <a:lstStyle/>
        <a:p>
          <a:endParaRPr lang="en-US"/>
        </a:p>
      </dgm:t>
    </dgm:pt>
    <dgm:pt modelId="{468E76A0-0355-4144-A829-E37E24690756}" type="sibTrans" cxnId="{8F67ED70-BC17-405A-9FCB-6A1867B9F485}">
      <dgm:prSet/>
      <dgm:spPr/>
      <dgm:t>
        <a:bodyPr/>
        <a:lstStyle/>
        <a:p>
          <a:endParaRPr lang="en-US"/>
        </a:p>
      </dgm:t>
    </dgm:pt>
    <dgm:pt modelId="{F05D60BE-D0A0-413B-85DC-B5C87B271B9A}">
      <dgm:prSet/>
      <dgm:spPr/>
      <dgm:t>
        <a:bodyPr/>
        <a:lstStyle/>
        <a:p>
          <a:r>
            <a:rPr lang="en-IE">
              <a:hlinkClick xmlns:r="http://schemas.openxmlformats.org/officeDocument/2006/relationships" r:id="rId2"/>
            </a:rPr>
            <a:t>https://www.markdownguide.org/cheat-sheet/</a:t>
          </a:r>
          <a:r>
            <a:rPr lang="en-IE"/>
            <a:t> </a:t>
          </a:r>
          <a:endParaRPr lang="en-US"/>
        </a:p>
      </dgm:t>
    </dgm:pt>
    <dgm:pt modelId="{3D578E2F-79FC-4DA0-8CC7-230504C26AF9}" type="parTrans" cxnId="{7B3F7E10-8DD2-4332-A399-A260A5435776}">
      <dgm:prSet/>
      <dgm:spPr/>
      <dgm:t>
        <a:bodyPr/>
        <a:lstStyle/>
        <a:p>
          <a:endParaRPr lang="en-US"/>
        </a:p>
      </dgm:t>
    </dgm:pt>
    <dgm:pt modelId="{0DF0DC95-0367-4C63-AD1E-1DFEE57B5268}" type="sibTrans" cxnId="{7B3F7E10-8DD2-4332-A399-A260A5435776}">
      <dgm:prSet/>
      <dgm:spPr/>
      <dgm:t>
        <a:bodyPr/>
        <a:lstStyle/>
        <a:p>
          <a:endParaRPr lang="en-US"/>
        </a:p>
      </dgm:t>
    </dgm:pt>
    <dgm:pt modelId="{9B077D53-551E-C747-9B4A-E4EE7163BCB8}" type="pres">
      <dgm:prSet presAssocID="{B7E0E210-C21E-48D1-99EE-72519E4FAC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6097B6-8257-9741-9E2A-F9236AD892C1}" type="pres">
      <dgm:prSet presAssocID="{35DDD49E-B0A1-4869-AEC7-877ACF3BF599}" presName="hierRoot1" presStyleCnt="0"/>
      <dgm:spPr/>
    </dgm:pt>
    <dgm:pt modelId="{F7042062-774B-B743-B2DE-32364217F942}" type="pres">
      <dgm:prSet presAssocID="{35DDD49E-B0A1-4869-AEC7-877ACF3BF599}" presName="composite" presStyleCnt="0"/>
      <dgm:spPr/>
    </dgm:pt>
    <dgm:pt modelId="{4EC53EF6-CDF6-DC48-982D-ABEC707E4CBD}" type="pres">
      <dgm:prSet presAssocID="{35DDD49E-B0A1-4869-AEC7-877ACF3BF599}" presName="background" presStyleLbl="node0" presStyleIdx="0" presStyleCnt="2"/>
      <dgm:spPr/>
    </dgm:pt>
    <dgm:pt modelId="{717E15E8-0B69-8644-ABA9-8392384E4629}" type="pres">
      <dgm:prSet presAssocID="{35DDD49E-B0A1-4869-AEC7-877ACF3BF599}" presName="text" presStyleLbl="fgAcc0" presStyleIdx="0" presStyleCnt="2">
        <dgm:presLayoutVars>
          <dgm:chPref val="3"/>
        </dgm:presLayoutVars>
      </dgm:prSet>
      <dgm:spPr/>
    </dgm:pt>
    <dgm:pt modelId="{8D1D65A0-B145-204D-BE79-34BDDCF9E76F}" type="pres">
      <dgm:prSet presAssocID="{35DDD49E-B0A1-4869-AEC7-877ACF3BF599}" presName="hierChild2" presStyleCnt="0"/>
      <dgm:spPr/>
    </dgm:pt>
    <dgm:pt modelId="{78F272CE-74AD-6C44-8805-FA954C4528A8}" type="pres">
      <dgm:prSet presAssocID="{F05D60BE-D0A0-413B-85DC-B5C87B271B9A}" presName="hierRoot1" presStyleCnt="0"/>
      <dgm:spPr/>
    </dgm:pt>
    <dgm:pt modelId="{23B5A2BE-379B-CB43-AC01-68E79885BD48}" type="pres">
      <dgm:prSet presAssocID="{F05D60BE-D0A0-413B-85DC-B5C87B271B9A}" presName="composite" presStyleCnt="0"/>
      <dgm:spPr/>
    </dgm:pt>
    <dgm:pt modelId="{40742536-D14C-7047-BA3F-B3A027B6973B}" type="pres">
      <dgm:prSet presAssocID="{F05D60BE-D0A0-413B-85DC-B5C87B271B9A}" presName="background" presStyleLbl="node0" presStyleIdx="1" presStyleCnt="2"/>
      <dgm:spPr/>
    </dgm:pt>
    <dgm:pt modelId="{9FE4671A-BB1C-D54B-A318-A6F05C9F0D82}" type="pres">
      <dgm:prSet presAssocID="{F05D60BE-D0A0-413B-85DC-B5C87B271B9A}" presName="text" presStyleLbl="fgAcc0" presStyleIdx="1" presStyleCnt="2">
        <dgm:presLayoutVars>
          <dgm:chPref val="3"/>
        </dgm:presLayoutVars>
      </dgm:prSet>
      <dgm:spPr/>
    </dgm:pt>
    <dgm:pt modelId="{9E721A07-7107-2349-9847-C2D3D94AB92E}" type="pres">
      <dgm:prSet presAssocID="{F05D60BE-D0A0-413B-85DC-B5C87B271B9A}" presName="hierChild2" presStyleCnt="0"/>
      <dgm:spPr/>
    </dgm:pt>
  </dgm:ptLst>
  <dgm:cxnLst>
    <dgm:cxn modelId="{7B3F7E10-8DD2-4332-A399-A260A5435776}" srcId="{B7E0E210-C21E-48D1-99EE-72519E4FAC82}" destId="{F05D60BE-D0A0-413B-85DC-B5C87B271B9A}" srcOrd="1" destOrd="0" parTransId="{3D578E2F-79FC-4DA0-8CC7-230504C26AF9}" sibTransId="{0DF0DC95-0367-4C63-AD1E-1DFEE57B5268}"/>
    <dgm:cxn modelId="{36E06470-9AC5-D247-8BF4-9CC4AF243966}" type="presOf" srcId="{35DDD49E-B0A1-4869-AEC7-877ACF3BF599}" destId="{717E15E8-0B69-8644-ABA9-8392384E4629}" srcOrd="0" destOrd="0" presId="urn:microsoft.com/office/officeart/2005/8/layout/hierarchy1"/>
    <dgm:cxn modelId="{8F67ED70-BC17-405A-9FCB-6A1867B9F485}" srcId="{B7E0E210-C21E-48D1-99EE-72519E4FAC82}" destId="{35DDD49E-B0A1-4869-AEC7-877ACF3BF599}" srcOrd="0" destOrd="0" parTransId="{3F001AE1-DAFD-4745-BD71-A0A6AB58414E}" sibTransId="{468E76A0-0355-4144-A829-E37E24690756}"/>
    <dgm:cxn modelId="{3639CBA5-C9DD-F34B-B14E-DE5BBDCC3240}" type="presOf" srcId="{F05D60BE-D0A0-413B-85DC-B5C87B271B9A}" destId="{9FE4671A-BB1C-D54B-A318-A6F05C9F0D82}" srcOrd="0" destOrd="0" presId="urn:microsoft.com/office/officeart/2005/8/layout/hierarchy1"/>
    <dgm:cxn modelId="{E81840E8-9ED3-3346-9A39-A49C247BE49E}" type="presOf" srcId="{B7E0E210-C21E-48D1-99EE-72519E4FAC82}" destId="{9B077D53-551E-C747-9B4A-E4EE7163BCB8}" srcOrd="0" destOrd="0" presId="urn:microsoft.com/office/officeart/2005/8/layout/hierarchy1"/>
    <dgm:cxn modelId="{71449B00-35D9-B24A-96DA-16AB44D896B9}" type="presParOf" srcId="{9B077D53-551E-C747-9B4A-E4EE7163BCB8}" destId="{0E6097B6-8257-9741-9E2A-F9236AD892C1}" srcOrd="0" destOrd="0" presId="urn:microsoft.com/office/officeart/2005/8/layout/hierarchy1"/>
    <dgm:cxn modelId="{E5C0585F-692B-A543-842B-FDA1AF8F8E4A}" type="presParOf" srcId="{0E6097B6-8257-9741-9E2A-F9236AD892C1}" destId="{F7042062-774B-B743-B2DE-32364217F942}" srcOrd="0" destOrd="0" presId="urn:microsoft.com/office/officeart/2005/8/layout/hierarchy1"/>
    <dgm:cxn modelId="{222184C9-5962-B144-8E9C-4D060E38271D}" type="presParOf" srcId="{F7042062-774B-B743-B2DE-32364217F942}" destId="{4EC53EF6-CDF6-DC48-982D-ABEC707E4CBD}" srcOrd="0" destOrd="0" presId="urn:microsoft.com/office/officeart/2005/8/layout/hierarchy1"/>
    <dgm:cxn modelId="{9ABF12F3-9F58-C847-BF73-829FAE9937C5}" type="presParOf" srcId="{F7042062-774B-B743-B2DE-32364217F942}" destId="{717E15E8-0B69-8644-ABA9-8392384E4629}" srcOrd="1" destOrd="0" presId="urn:microsoft.com/office/officeart/2005/8/layout/hierarchy1"/>
    <dgm:cxn modelId="{44C3418E-59BE-514A-9C8A-C11CA5FB040C}" type="presParOf" srcId="{0E6097B6-8257-9741-9E2A-F9236AD892C1}" destId="{8D1D65A0-B145-204D-BE79-34BDDCF9E76F}" srcOrd="1" destOrd="0" presId="urn:microsoft.com/office/officeart/2005/8/layout/hierarchy1"/>
    <dgm:cxn modelId="{737491A2-5C3D-3049-A42F-E249E8CCFD83}" type="presParOf" srcId="{9B077D53-551E-C747-9B4A-E4EE7163BCB8}" destId="{78F272CE-74AD-6C44-8805-FA954C4528A8}" srcOrd="1" destOrd="0" presId="urn:microsoft.com/office/officeart/2005/8/layout/hierarchy1"/>
    <dgm:cxn modelId="{1A205DB6-8BE5-6540-B642-8ADB7BDEF8D3}" type="presParOf" srcId="{78F272CE-74AD-6C44-8805-FA954C4528A8}" destId="{23B5A2BE-379B-CB43-AC01-68E79885BD48}" srcOrd="0" destOrd="0" presId="urn:microsoft.com/office/officeart/2005/8/layout/hierarchy1"/>
    <dgm:cxn modelId="{E8735348-210D-2344-8B23-80F07A647F44}" type="presParOf" srcId="{23B5A2BE-379B-CB43-AC01-68E79885BD48}" destId="{40742536-D14C-7047-BA3F-B3A027B6973B}" srcOrd="0" destOrd="0" presId="urn:microsoft.com/office/officeart/2005/8/layout/hierarchy1"/>
    <dgm:cxn modelId="{5D7F2F74-4C2B-0644-8E5C-EFECD52F1AB4}" type="presParOf" srcId="{23B5A2BE-379B-CB43-AC01-68E79885BD48}" destId="{9FE4671A-BB1C-D54B-A318-A6F05C9F0D82}" srcOrd="1" destOrd="0" presId="urn:microsoft.com/office/officeart/2005/8/layout/hierarchy1"/>
    <dgm:cxn modelId="{28219B3C-93C0-3D49-8549-27BF18C4CA31}" type="presParOf" srcId="{78F272CE-74AD-6C44-8805-FA954C4528A8}" destId="{9E721A07-7107-2349-9847-C2D3D94AB9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90159-11E0-4B6E-A257-B4DF86D2789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F28DB9-92A6-47F4-8557-733CE3A6BB23}">
      <dgm:prSet/>
      <dgm:spPr/>
      <dgm:t>
        <a:bodyPr/>
        <a:lstStyle/>
        <a:p>
          <a:r>
            <a:rPr lang="en-IE"/>
            <a:t>Create a markdown file called README.md in the root directory</a:t>
          </a:r>
          <a:endParaRPr lang="en-US"/>
        </a:p>
      </dgm:t>
    </dgm:pt>
    <dgm:pt modelId="{1264C74B-0A4A-47E0-86CF-2A781430BD5E}" type="parTrans" cxnId="{816C4A9C-4918-40FA-B438-89FC4C336ABF}">
      <dgm:prSet/>
      <dgm:spPr/>
      <dgm:t>
        <a:bodyPr/>
        <a:lstStyle/>
        <a:p>
          <a:endParaRPr lang="en-US"/>
        </a:p>
      </dgm:t>
    </dgm:pt>
    <dgm:pt modelId="{820EEA0B-8A25-448A-96E6-9AC3C014E3F3}" type="sibTrans" cxnId="{816C4A9C-4918-40FA-B438-89FC4C336AB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C86D041-E24C-4EA5-B284-6EEA29377605}">
      <dgm:prSet/>
      <dgm:spPr/>
      <dgm:t>
        <a:bodyPr/>
        <a:lstStyle/>
        <a:p>
          <a:r>
            <a:rPr lang="en-IE"/>
            <a:t>Add as many of the recommended fields as possible</a:t>
          </a:r>
          <a:endParaRPr lang="en-US"/>
        </a:p>
      </dgm:t>
    </dgm:pt>
    <dgm:pt modelId="{FE5E337E-5119-4947-80E3-0551FFA4423B}" type="parTrans" cxnId="{D03CF1C8-6E1E-4DCA-B4A7-6C433A030C67}">
      <dgm:prSet/>
      <dgm:spPr/>
      <dgm:t>
        <a:bodyPr/>
        <a:lstStyle/>
        <a:p>
          <a:endParaRPr lang="en-US"/>
        </a:p>
      </dgm:t>
    </dgm:pt>
    <dgm:pt modelId="{DE836264-49F4-4771-A1C6-FEB76568C008}" type="sibTrans" cxnId="{D03CF1C8-6E1E-4DCA-B4A7-6C433A030C6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59B0556-77C0-4E2E-ABBE-74861BD5939E}">
      <dgm:prSet/>
      <dgm:spPr/>
      <dgm:t>
        <a:bodyPr/>
        <a:lstStyle/>
        <a:p>
          <a:r>
            <a:rPr lang="en-IE"/>
            <a:t>Use some imagery to sell your site</a:t>
          </a:r>
          <a:endParaRPr lang="en-US"/>
        </a:p>
      </dgm:t>
    </dgm:pt>
    <dgm:pt modelId="{FD804198-7EEF-435E-9CF6-9A309CFC4036}" type="parTrans" cxnId="{AEC28F8A-F261-4DA3-801F-E284E1B58338}">
      <dgm:prSet/>
      <dgm:spPr/>
      <dgm:t>
        <a:bodyPr/>
        <a:lstStyle/>
        <a:p>
          <a:endParaRPr lang="en-US"/>
        </a:p>
      </dgm:t>
    </dgm:pt>
    <dgm:pt modelId="{209E9C78-9943-4875-BC75-422C67295586}" type="sibTrans" cxnId="{AEC28F8A-F261-4DA3-801F-E284E1B583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7C1F848-F67F-4B02-B5D4-2EA805F27916}">
      <dgm:prSet/>
      <dgm:spPr/>
      <dgm:t>
        <a:bodyPr/>
        <a:lstStyle/>
        <a:p>
          <a:r>
            <a:rPr lang="en-IE"/>
            <a:t>Be sure to preview it in vscode or sublime</a:t>
          </a:r>
          <a:endParaRPr lang="en-US"/>
        </a:p>
      </dgm:t>
    </dgm:pt>
    <dgm:pt modelId="{7AF440A3-F1E2-4C8B-9CD1-F0C960A049B6}" type="parTrans" cxnId="{955FB3DF-6AAD-4F49-B9D1-9DB290E2DD68}">
      <dgm:prSet/>
      <dgm:spPr/>
      <dgm:t>
        <a:bodyPr/>
        <a:lstStyle/>
        <a:p>
          <a:endParaRPr lang="en-US"/>
        </a:p>
      </dgm:t>
    </dgm:pt>
    <dgm:pt modelId="{1673C71D-F0FF-4E9F-9346-C12A2249DB88}" type="sibTrans" cxnId="{955FB3DF-6AAD-4F49-B9D1-9DB290E2DD6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CB3D90E-E26E-7940-B8FA-354A62DAB010}" type="pres">
      <dgm:prSet presAssocID="{83190159-11E0-4B6E-A257-B4DF86D2789B}" presName="Name0" presStyleCnt="0">
        <dgm:presLayoutVars>
          <dgm:animLvl val="lvl"/>
          <dgm:resizeHandles val="exact"/>
        </dgm:presLayoutVars>
      </dgm:prSet>
      <dgm:spPr/>
    </dgm:pt>
    <dgm:pt modelId="{619581CD-E6FA-714A-B1DA-98820CA80D83}" type="pres">
      <dgm:prSet presAssocID="{35F28DB9-92A6-47F4-8557-733CE3A6BB23}" presName="compositeNode" presStyleCnt="0">
        <dgm:presLayoutVars>
          <dgm:bulletEnabled val="1"/>
        </dgm:presLayoutVars>
      </dgm:prSet>
      <dgm:spPr/>
    </dgm:pt>
    <dgm:pt modelId="{C465C843-DC26-A545-80D4-3ABF41DA77D4}" type="pres">
      <dgm:prSet presAssocID="{35F28DB9-92A6-47F4-8557-733CE3A6BB23}" presName="bgRect" presStyleLbl="bgAccFollowNode1" presStyleIdx="0" presStyleCnt="4"/>
      <dgm:spPr/>
    </dgm:pt>
    <dgm:pt modelId="{96A85833-808F-1942-97B7-EF81A2FAA29A}" type="pres">
      <dgm:prSet presAssocID="{820EEA0B-8A25-448A-96E6-9AC3C014E3F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B0DDE66-226A-8146-9029-F3934BC379B2}" type="pres">
      <dgm:prSet presAssocID="{35F28DB9-92A6-47F4-8557-733CE3A6BB23}" presName="bottomLine" presStyleLbl="alignNode1" presStyleIdx="1" presStyleCnt="8">
        <dgm:presLayoutVars/>
      </dgm:prSet>
      <dgm:spPr/>
    </dgm:pt>
    <dgm:pt modelId="{0E8FF58D-DBA5-D34A-8144-0CC6669CD2C3}" type="pres">
      <dgm:prSet presAssocID="{35F28DB9-92A6-47F4-8557-733CE3A6BB23}" presName="nodeText" presStyleLbl="bgAccFollowNode1" presStyleIdx="0" presStyleCnt="4">
        <dgm:presLayoutVars>
          <dgm:bulletEnabled val="1"/>
        </dgm:presLayoutVars>
      </dgm:prSet>
      <dgm:spPr/>
    </dgm:pt>
    <dgm:pt modelId="{8A57382C-4729-C44C-8AAD-880989045B3C}" type="pres">
      <dgm:prSet presAssocID="{820EEA0B-8A25-448A-96E6-9AC3C014E3F3}" presName="sibTrans" presStyleCnt="0"/>
      <dgm:spPr/>
    </dgm:pt>
    <dgm:pt modelId="{CE50614F-D94C-6E43-8B9D-84E1883A1B6B}" type="pres">
      <dgm:prSet presAssocID="{3C86D041-E24C-4EA5-B284-6EEA29377605}" presName="compositeNode" presStyleCnt="0">
        <dgm:presLayoutVars>
          <dgm:bulletEnabled val="1"/>
        </dgm:presLayoutVars>
      </dgm:prSet>
      <dgm:spPr/>
    </dgm:pt>
    <dgm:pt modelId="{D6E3E3C1-EFD7-7846-8932-2DC6105797EF}" type="pres">
      <dgm:prSet presAssocID="{3C86D041-E24C-4EA5-B284-6EEA29377605}" presName="bgRect" presStyleLbl="bgAccFollowNode1" presStyleIdx="1" presStyleCnt="4"/>
      <dgm:spPr/>
    </dgm:pt>
    <dgm:pt modelId="{2515C1D8-1B4F-8342-A0A9-31ED35D3882E}" type="pres">
      <dgm:prSet presAssocID="{DE836264-49F4-4771-A1C6-FEB76568C00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D587CF7-B61F-0143-A141-C21CFC5C77CF}" type="pres">
      <dgm:prSet presAssocID="{3C86D041-E24C-4EA5-B284-6EEA29377605}" presName="bottomLine" presStyleLbl="alignNode1" presStyleIdx="3" presStyleCnt="8">
        <dgm:presLayoutVars/>
      </dgm:prSet>
      <dgm:spPr/>
    </dgm:pt>
    <dgm:pt modelId="{0F18A623-C827-0C42-A8AA-FC0B233DFBDB}" type="pres">
      <dgm:prSet presAssocID="{3C86D041-E24C-4EA5-B284-6EEA29377605}" presName="nodeText" presStyleLbl="bgAccFollowNode1" presStyleIdx="1" presStyleCnt="4">
        <dgm:presLayoutVars>
          <dgm:bulletEnabled val="1"/>
        </dgm:presLayoutVars>
      </dgm:prSet>
      <dgm:spPr/>
    </dgm:pt>
    <dgm:pt modelId="{E7F2DFD0-D168-EA48-91E4-0EE78C9FEFE6}" type="pres">
      <dgm:prSet presAssocID="{DE836264-49F4-4771-A1C6-FEB76568C008}" presName="sibTrans" presStyleCnt="0"/>
      <dgm:spPr/>
    </dgm:pt>
    <dgm:pt modelId="{CCDD8859-E722-334A-AA63-ECACE657F9BE}" type="pres">
      <dgm:prSet presAssocID="{759B0556-77C0-4E2E-ABBE-74861BD5939E}" presName="compositeNode" presStyleCnt="0">
        <dgm:presLayoutVars>
          <dgm:bulletEnabled val="1"/>
        </dgm:presLayoutVars>
      </dgm:prSet>
      <dgm:spPr/>
    </dgm:pt>
    <dgm:pt modelId="{237649A4-C121-A741-AA7B-25BA66E56DB0}" type="pres">
      <dgm:prSet presAssocID="{759B0556-77C0-4E2E-ABBE-74861BD5939E}" presName="bgRect" presStyleLbl="bgAccFollowNode1" presStyleIdx="2" presStyleCnt="4"/>
      <dgm:spPr/>
    </dgm:pt>
    <dgm:pt modelId="{CB365327-6D98-4945-8A19-E578275EDF00}" type="pres">
      <dgm:prSet presAssocID="{209E9C78-9943-4875-BC75-422C6729558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F61C993-AA6B-4241-A499-9211408C3DA5}" type="pres">
      <dgm:prSet presAssocID="{759B0556-77C0-4E2E-ABBE-74861BD5939E}" presName="bottomLine" presStyleLbl="alignNode1" presStyleIdx="5" presStyleCnt="8">
        <dgm:presLayoutVars/>
      </dgm:prSet>
      <dgm:spPr/>
    </dgm:pt>
    <dgm:pt modelId="{606E5842-08B9-D049-929E-289A95EADDF4}" type="pres">
      <dgm:prSet presAssocID="{759B0556-77C0-4E2E-ABBE-74861BD5939E}" presName="nodeText" presStyleLbl="bgAccFollowNode1" presStyleIdx="2" presStyleCnt="4">
        <dgm:presLayoutVars>
          <dgm:bulletEnabled val="1"/>
        </dgm:presLayoutVars>
      </dgm:prSet>
      <dgm:spPr/>
    </dgm:pt>
    <dgm:pt modelId="{34F971FA-8F71-E742-904B-17476866C243}" type="pres">
      <dgm:prSet presAssocID="{209E9C78-9943-4875-BC75-422C67295586}" presName="sibTrans" presStyleCnt="0"/>
      <dgm:spPr/>
    </dgm:pt>
    <dgm:pt modelId="{1905EEC1-FF1C-BE43-99D3-8A9F45EB000C}" type="pres">
      <dgm:prSet presAssocID="{67C1F848-F67F-4B02-B5D4-2EA805F27916}" presName="compositeNode" presStyleCnt="0">
        <dgm:presLayoutVars>
          <dgm:bulletEnabled val="1"/>
        </dgm:presLayoutVars>
      </dgm:prSet>
      <dgm:spPr/>
    </dgm:pt>
    <dgm:pt modelId="{151C7250-B0AD-B142-8F28-5CAE69C1E3BB}" type="pres">
      <dgm:prSet presAssocID="{67C1F848-F67F-4B02-B5D4-2EA805F27916}" presName="bgRect" presStyleLbl="bgAccFollowNode1" presStyleIdx="3" presStyleCnt="4"/>
      <dgm:spPr/>
    </dgm:pt>
    <dgm:pt modelId="{4F26ED22-9F99-B248-B781-BD96438FA973}" type="pres">
      <dgm:prSet presAssocID="{1673C71D-F0FF-4E9F-9346-C12A2249DB8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8CB4FA1-5D5C-3B40-832E-D005BE3F48FD}" type="pres">
      <dgm:prSet presAssocID="{67C1F848-F67F-4B02-B5D4-2EA805F27916}" presName="bottomLine" presStyleLbl="alignNode1" presStyleIdx="7" presStyleCnt="8">
        <dgm:presLayoutVars/>
      </dgm:prSet>
      <dgm:spPr/>
    </dgm:pt>
    <dgm:pt modelId="{25393CE7-BBC3-0A4F-BB59-45353D10EC3A}" type="pres">
      <dgm:prSet presAssocID="{67C1F848-F67F-4B02-B5D4-2EA805F2791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DCECA27-EB50-3443-9565-D306EBBCECBA}" type="presOf" srcId="{DE836264-49F4-4771-A1C6-FEB76568C008}" destId="{2515C1D8-1B4F-8342-A0A9-31ED35D3882E}" srcOrd="0" destOrd="0" presId="urn:microsoft.com/office/officeart/2016/7/layout/BasicLinearProcessNumbered"/>
    <dgm:cxn modelId="{82D88941-9E60-B54E-BAD3-2B68D55F86C6}" type="presOf" srcId="{1673C71D-F0FF-4E9F-9346-C12A2249DB88}" destId="{4F26ED22-9F99-B248-B781-BD96438FA973}" srcOrd="0" destOrd="0" presId="urn:microsoft.com/office/officeart/2016/7/layout/BasicLinearProcessNumbered"/>
    <dgm:cxn modelId="{90859451-6797-BA4D-85C1-D2CF69FD6AEF}" type="presOf" srcId="{3C86D041-E24C-4EA5-B284-6EEA29377605}" destId="{D6E3E3C1-EFD7-7846-8932-2DC6105797EF}" srcOrd="0" destOrd="0" presId="urn:microsoft.com/office/officeart/2016/7/layout/BasicLinearProcessNumbered"/>
    <dgm:cxn modelId="{E8B1BD53-0B27-4E48-991B-466CAE0A21CE}" type="presOf" srcId="{35F28DB9-92A6-47F4-8557-733CE3A6BB23}" destId="{C465C843-DC26-A545-80D4-3ABF41DA77D4}" srcOrd="0" destOrd="0" presId="urn:microsoft.com/office/officeart/2016/7/layout/BasicLinearProcessNumbered"/>
    <dgm:cxn modelId="{06E0D56A-FCBC-FB4C-B468-559C3C4C516B}" type="presOf" srcId="{759B0556-77C0-4E2E-ABBE-74861BD5939E}" destId="{606E5842-08B9-D049-929E-289A95EADDF4}" srcOrd="1" destOrd="0" presId="urn:microsoft.com/office/officeart/2016/7/layout/BasicLinearProcessNumbered"/>
    <dgm:cxn modelId="{1663446E-B325-574C-9248-01361C8FCB8A}" type="presOf" srcId="{209E9C78-9943-4875-BC75-422C67295586}" destId="{CB365327-6D98-4945-8A19-E578275EDF00}" srcOrd="0" destOrd="0" presId="urn:microsoft.com/office/officeart/2016/7/layout/BasicLinearProcessNumbered"/>
    <dgm:cxn modelId="{7811C982-FAA1-3745-96DF-BF2BA7FDBC80}" type="presOf" srcId="{67C1F848-F67F-4B02-B5D4-2EA805F27916}" destId="{25393CE7-BBC3-0A4F-BB59-45353D10EC3A}" srcOrd="1" destOrd="0" presId="urn:microsoft.com/office/officeart/2016/7/layout/BasicLinearProcessNumbered"/>
    <dgm:cxn modelId="{AEC28F8A-F261-4DA3-801F-E284E1B58338}" srcId="{83190159-11E0-4B6E-A257-B4DF86D2789B}" destId="{759B0556-77C0-4E2E-ABBE-74861BD5939E}" srcOrd="2" destOrd="0" parTransId="{FD804198-7EEF-435E-9CF6-9A309CFC4036}" sibTransId="{209E9C78-9943-4875-BC75-422C67295586}"/>
    <dgm:cxn modelId="{4D8A7194-487A-9A4E-9EB1-1EECEE19F6BF}" type="presOf" srcId="{35F28DB9-92A6-47F4-8557-733CE3A6BB23}" destId="{0E8FF58D-DBA5-D34A-8144-0CC6669CD2C3}" srcOrd="1" destOrd="0" presId="urn:microsoft.com/office/officeart/2016/7/layout/BasicLinearProcessNumbered"/>
    <dgm:cxn modelId="{816C4A9C-4918-40FA-B438-89FC4C336ABF}" srcId="{83190159-11E0-4B6E-A257-B4DF86D2789B}" destId="{35F28DB9-92A6-47F4-8557-733CE3A6BB23}" srcOrd="0" destOrd="0" parTransId="{1264C74B-0A4A-47E0-86CF-2A781430BD5E}" sibTransId="{820EEA0B-8A25-448A-96E6-9AC3C014E3F3}"/>
    <dgm:cxn modelId="{4968A0BF-9D45-4649-985B-21A9AB88426B}" type="presOf" srcId="{759B0556-77C0-4E2E-ABBE-74861BD5939E}" destId="{237649A4-C121-A741-AA7B-25BA66E56DB0}" srcOrd="0" destOrd="0" presId="urn:microsoft.com/office/officeart/2016/7/layout/BasicLinearProcessNumbered"/>
    <dgm:cxn modelId="{D03CF1C8-6E1E-4DCA-B4A7-6C433A030C67}" srcId="{83190159-11E0-4B6E-A257-B4DF86D2789B}" destId="{3C86D041-E24C-4EA5-B284-6EEA29377605}" srcOrd="1" destOrd="0" parTransId="{FE5E337E-5119-4947-80E3-0551FFA4423B}" sibTransId="{DE836264-49F4-4771-A1C6-FEB76568C008}"/>
    <dgm:cxn modelId="{8553BBD5-16B8-8045-8F3F-6B84CA763438}" type="presOf" srcId="{83190159-11E0-4B6E-A257-B4DF86D2789B}" destId="{1CB3D90E-E26E-7940-B8FA-354A62DAB010}" srcOrd="0" destOrd="0" presId="urn:microsoft.com/office/officeart/2016/7/layout/BasicLinearProcessNumbered"/>
    <dgm:cxn modelId="{010CA5DB-EBAA-A243-B89E-9515EE215D22}" type="presOf" srcId="{3C86D041-E24C-4EA5-B284-6EEA29377605}" destId="{0F18A623-C827-0C42-A8AA-FC0B233DFBDB}" srcOrd="1" destOrd="0" presId="urn:microsoft.com/office/officeart/2016/7/layout/BasicLinearProcessNumbered"/>
    <dgm:cxn modelId="{955FB3DF-6AAD-4F49-B9D1-9DB290E2DD68}" srcId="{83190159-11E0-4B6E-A257-B4DF86D2789B}" destId="{67C1F848-F67F-4B02-B5D4-2EA805F27916}" srcOrd="3" destOrd="0" parTransId="{7AF440A3-F1E2-4C8B-9CD1-F0C960A049B6}" sibTransId="{1673C71D-F0FF-4E9F-9346-C12A2249DB88}"/>
    <dgm:cxn modelId="{2D1F6BE0-3B3B-3A44-9721-753CAB22A509}" type="presOf" srcId="{820EEA0B-8A25-448A-96E6-9AC3C014E3F3}" destId="{96A85833-808F-1942-97B7-EF81A2FAA29A}" srcOrd="0" destOrd="0" presId="urn:microsoft.com/office/officeart/2016/7/layout/BasicLinearProcessNumbered"/>
    <dgm:cxn modelId="{B5848DF1-551D-D74E-8029-7EA89E9465AF}" type="presOf" srcId="{67C1F848-F67F-4B02-B5D4-2EA805F27916}" destId="{151C7250-B0AD-B142-8F28-5CAE69C1E3BB}" srcOrd="0" destOrd="0" presId="urn:microsoft.com/office/officeart/2016/7/layout/BasicLinearProcessNumbered"/>
    <dgm:cxn modelId="{6A8937EB-4D0B-BD4F-840E-FB7E5EF0F462}" type="presParOf" srcId="{1CB3D90E-E26E-7940-B8FA-354A62DAB010}" destId="{619581CD-E6FA-714A-B1DA-98820CA80D83}" srcOrd="0" destOrd="0" presId="urn:microsoft.com/office/officeart/2016/7/layout/BasicLinearProcessNumbered"/>
    <dgm:cxn modelId="{DF294EEC-68A9-5746-9F55-5341570BB86F}" type="presParOf" srcId="{619581CD-E6FA-714A-B1DA-98820CA80D83}" destId="{C465C843-DC26-A545-80D4-3ABF41DA77D4}" srcOrd="0" destOrd="0" presId="urn:microsoft.com/office/officeart/2016/7/layout/BasicLinearProcessNumbered"/>
    <dgm:cxn modelId="{EC7D9B93-1879-A24D-9855-D8CD29428C26}" type="presParOf" srcId="{619581CD-E6FA-714A-B1DA-98820CA80D83}" destId="{96A85833-808F-1942-97B7-EF81A2FAA29A}" srcOrd="1" destOrd="0" presId="urn:microsoft.com/office/officeart/2016/7/layout/BasicLinearProcessNumbered"/>
    <dgm:cxn modelId="{6AFD88C1-2466-4E44-BCF2-B1FAD6B16E53}" type="presParOf" srcId="{619581CD-E6FA-714A-B1DA-98820CA80D83}" destId="{BB0DDE66-226A-8146-9029-F3934BC379B2}" srcOrd="2" destOrd="0" presId="urn:microsoft.com/office/officeart/2016/7/layout/BasicLinearProcessNumbered"/>
    <dgm:cxn modelId="{FFE4B42C-3F10-064B-A7E8-55FEC927F738}" type="presParOf" srcId="{619581CD-E6FA-714A-B1DA-98820CA80D83}" destId="{0E8FF58D-DBA5-D34A-8144-0CC6669CD2C3}" srcOrd="3" destOrd="0" presId="urn:microsoft.com/office/officeart/2016/7/layout/BasicLinearProcessNumbered"/>
    <dgm:cxn modelId="{21FFE197-E8E3-C643-85DE-04592DD68104}" type="presParOf" srcId="{1CB3D90E-E26E-7940-B8FA-354A62DAB010}" destId="{8A57382C-4729-C44C-8AAD-880989045B3C}" srcOrd="1" destOrd="0" presId="urn:microsoft.com/office/officeart/2016/7/layout/BasicLinearProcessNumbered"/>
    <dgm:cxn modelId="{A1448E20-1E31-2242-8C05-419845D6FB0D}" type="presParOf" srcId="{1CB3D90E-E26E-7940-B8FA-354A62DAB010}" destId="{CE50614F-D94C-6E43-8B9D-84E1883A1B6B}" srcOrd="2" destOrd="0" presId="urn:microsoft.com/office/officeart/2016/7/layout/BasicLinearProcessNumbered"/>
    <dgm:cxn modelId="{AB9EBAB4-6131-494C-8C7D-4EAFBDCD2F3F}" type="presParOf" srcId="{CE50614F-D94C-6E43-8B9D-84E1883A1B6B}" destId="{D6E3E3C1-EFD7-7846-8932-2DC6105797EF}" srcOrd="0" destOrd="0" presId="urn:microsoft.com/office/officeart/2016/7/layout/BasicLinearProcessNumbered"/>
    <dgm:cxn modelId="{10D87AD4-765D-8E47-A8E0-AFCC0BCEC8F2}" type="presParOf" srcId="{CE50614F-D94C-6E43-8B9D-84E1883A1B6B}" destId="{2515C1D8-1B4F-8342-A0A9-31ED35D3882E}" srcOrd="1" destOrd="0" presId="urn:microsoft.com/office/officeart/2016/7/layout/BasicLinearProcessNumbered"/>
    <dgm:cxn modelId="{2767FE2B-B363-494B-810D-FCE39FE18257}" type="presParOf" srcId="{CE50614F-D94C-6E43-8B9D-84E1883A1B6B}" destId="{1D587CF7-B61F-0143-A141-C21CFC5C77CF}" srcOrd="2" destOrd="0" presId="urn:microsoft.com/office/officeart/2016/7/layout/BasicLinearProcessNumbered"/>
    <dgm:cxn modelId="{11B81095-D668-B24E-AED8-F62568BF75CC}" type="presParOf" srcId="{CE50614F-D94C-6E43-8B9D-84E1883A1B6B}" destId="{0F18A623-C827-0C42-A8AA-FC0B233DFBDB}" srcOrd="3" destOrd="0" presId="urn:microsoft.com/office/officeart/2016/7/layout/BasicLinearProcessNumbered"/>
    <dgm:cxn modelId="{D40B6F58-2348-0C47-89B8-37694811EAEC}" type="presParOf" srcId="{1CB3D90E-E26E-7940-B8FA-354A62DAB010}" destId="{E7F2DFD0-D168-EA48-91E4-0EE78C9FEFE6}" srcOrd="3" destOrd="0" presId="urn:microsoft.com/office/officeart/2016/7/layout/BasicLinearProcessNumbered"/>
    <dgm:cxn modelId="{F3572ED2-838F-5A4E-B277-F72F7FFA0854}" type="presParOf" srcId="{1CB3D90E-E26E-7940-B8FA-354A62DAB010}" destId="{CCDD8859-E722-334A-AA63-ECACE657F9BE}" srcOrd="4" destOrd="0" presId="urn:microsoft.com/office/officeart/2016/7/layout/BasicLinearProcessNumbered"/>
    <dgm:cxn modelId="{A9C944C4-345B-FA4B-8A1E-D0521F512AE3}" type="presParOf" srcId="{CCDD8859-E722-334A-AA63-ECACE657F9BE}" destId="{237649A4-C121-A741-AA7B-25BA66E56DB0}" srcOrd="0" destOrd="0" presId="urn:microsoft.com/office/officeart/2016/7/layout/BasicLinearProcessNumbered"/>
    <dgm:cxn modelId="{512D0CE6-6C84-8A41-BEC9-BFCBFE0295E3}" type="presParOf" srcId="{CCDD8859-E722-334A-AA63-ECACE657F9BE}" destId="{CB365327-6D98-4945-8A19-E578275EDF00}" srcOrd="1" destOrd="0" presId="urn:microsoft.com/office/officeart/2016/7/layout/BasicLinearProcessNumbered"/>
    <dgm:cxn modelId="{DFFEB9DA-2BBF-A442-A276-381F5165F8DF}" type="presParOf" srcId="{CCDD8859-E722-334A-AA63-ECACE657F9BE}" destId="{AF61C993-AA6B-4241-A499-9211408C3DA5}" srcOrd="2" destOrd="0" presId="urn:microsoft.com/office/officeart/2016/7/layout/BasicLinearProcessNumbered"/>
    <dgm:cxn modelId="{B7BC385E-576F-C648-83A2-F3D19B6BD9AC}" type="presParOf" srcId="{CCDD8859-E722-334A-AA63-ECACE657F9BE}" destId="{606E5842-08B9-D049-929E-289A95EADDF4}" srcOrd="3" destOrd="0" presId="urn:microsoft.com/office/officeart/2016/7/layout/BasicLinearProcessNumbered"/>
    <dgm:cxn modelId="{F674EC62-CBBE-8548-A110-4F7DCD03576C}" type="presParOf" srcId="{1CB3D90E-E26E-7940-B8FA-354A62DAB010}" destId="{34F971FA-8F71-E742-904B-17476866C243}" srcOrd="5" destOrd="0" presId="urn:microsoft.com/office/officeart/2016/7/layout/BasicLinearProcessNumbered"/>
    <dgm:cxn modelId="{07094FD0-34BD-0647-BF8E-B69773635B59}" type="presParOf" srcId="{1CB3D90E-E26E-7940-B8FA-354A62DAB010}" destId="{1905EEC1-FF1C-BE43-99D3-8A9F45EB000C}" srcOrd="6" destOrd="0" presId="urn:microsoft.com/office/officeart/2016/7/layout/BasicLinearProcessNumbered"/>
    <dgm:cxn modelId="{2DA31E88-3063-B14F-81D6-431F2DC86F90}" type="presParOf" srcId="{1905EEC1-FF1C-BE43-99D3-8A9F45EB000C}" destId="{151C7250-B0AD-B142-8F28-5CAE69C1E3BB}" srcOrd="0" destOrd="0" presId="urn:microsoft.com/office/officeart/2016/7/layout/BasicLinearProcessNumbered"/>
    <dgm:cxn modelId="{2F938F0F-BAB0-3B4F-A604-87616C63CD8E}" type="presParOf" srcId="{1905EEC1-FF1C-BE43-99D3-8A9F45EB000C}" destId="{4F26ED22-9F99-B248-B781-BD96438FA973}" srcOrd="1" destOrd="0" presId="urn:microsoft.com/office/officeart/2016/7/layout/BasicLinearProcessNumbered"/>
    <dgm:cxn modelId="{742B0E00-3EEA-4C47-83E3-B359C0D20F6E}" type="presParOf" srcId="{1905EEC1-FF1C-BE43-99D3-8A9F45EB000C}" destId="{38CB4FA1-5D5C-3B40-832E-D005BE3F48FD}" srcOrd="2" destOrd="0" presId="urn:microsoft.com/office/officeart/2016/7/layout/BasicLinearProcessNumbered"/>
    <dgm:cxn modelId="{A10F151D-2A4B-9E49-AD5C-5FB97A86C32D}" type="presParOf" srcId="{1905EEC1-FF1C-BE43-99D3-8A9F45EB000C}" destId="{25393CE7-BBC3-0A4F-BB59-45353D10EC3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EF307-322D-4408-94C9-242FA88BEB5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89F80-DAA5-4B83-9EBE-A51A34F0A742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7684F-B5DF-4F12-80CB-BB232F152CB6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Are READMEs related to git or github?</a:t>
          </a:r>
          <a:endParaRPr lang="en-US" sz="2200" kern="1200"/>
        </a:p>
      </dsp:txBody>
      <dsp:txXfrm>
        <a:off x="1844034" y="682"/>
        <a:ext cx="4401230" cy="1596566"/>
      </dsp:txXfrm>
    </dsp:sp>
    <dsp:sp modelId="{0CD96964-05B8-46A6-BBE8-D728705B364A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8B87A-F397-4970-80F9-DED8C1DFEEA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0B8E-02C5-49E3-8C9B-4D6E5820FF9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Not necessarily, however, github took the step of prominently rendering READMEs on the repository homepage</a:t>
          </a:r>
          <a:endParaRPr lang="en-US" sz="2200" kern="1200"/>
        </a:p>
      </dsp:txBody>
      <dsp:txXfrm>
        <a:off x="1844034" y="1996390"/>
        <a:ext cx="4401230" cy="1596566"/>
      </dsp:txXfrm>
    </dsp:sp>
    <dsp:sp modelId="{D5AEE377-3DDF-45FA-969C-2F144858065A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BD1A8-F424-4849-9747-5549EC91D54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A6B6D-49E5-4DB9-8DAF-0A53A3E20B0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This really led to a massive increase in importance of the README</a:t>
          </a:r>
          <a:endParaRPr lang="en-US" sz="22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3EF6-CDF6-DC48-982D-ABEC707E4CB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E15E8-0B69-8644-ABA9-8392384E4629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>
              <a:hlinkClick xmlns:r="http://schemas.openxmlformats.org/officeDocument/2006/relationships" r:id="rId1"/>
            </a:rPr>
            <a:t>https://github.com/adam-p/markdown-here/wiki/Markdown-Cheatsheet</a:t>
          </a:r>
          <a:r>
            <a:rPr lang="en-IE" sz="1800" kern="1200"/>
            <a:t> </a:t>
          </a:r>
          <a:endParaRPr lang="en-US" sz="1800" kern="1200"/>
        </a:p>
      </dsp:txBody>
      <dsp:txXfrm>
        <a:off x="696297" y="538547"/>
        <a:ext cx="4171627" cy="2590157"/>
      </dsp:txXfrm>
    </dsp:sp>
    <dsp:sp modelId="{40742536-D14C-7047-BA3F-B3A027B6973B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4671A-BB1C-D54B-A318-A6F05C9F0D8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>
              <a:hlinkClick xmlns:r="http://schemas.openxmlformats.org/officeDocument/2006/relationships" r:id="rId2"/>
            </a:rPr>
            <a:t>https://www.markdownguide.org/cheat-sheet/</a:t>
          </a:r>
          <a:r>
            <a:rPr lang="en-IE" sz="1800" kern="1200"/>
            <a:t> </a:t>
          </a:r>
          <a:endParaRPr lang="en-US" sz="1800" kern="120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5C843-DC26-A545-80D4-3ABF41DA77D4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Create a markdown file called README.md in the root directory</a:t>
          </a:r>
          <a:endParaRPr lang="en-US" sz="1900" kern="1200"/>
        </a:p>
      </dsp:txBody>
      <dsp:txXfrm>
        <a:off x="3080" y="1765067"/>
        <a:ext cx="2444055" cy="2053006"/>
      </dsp:txXfrm>
    </dsp:sp>
    <dsp:sp modelId="{96A85833-808F-1942-97B7-EF81A2FAA29A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BB0DDE66-226A-8146-9029-F3934BC379B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3E3C1-EFD7-7846-8932-2DC6105797EF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Add as many of the recommended fields as possible</a:t>
          </a:r>
          <a:endParaRPr lang="en-US" sz="1900" kern="1200"/>
        </a:p>
      </dsp:txBody>
      <dsp:txXfrm>
        <a:off x="2691541" y="1765067"/>
        <a:ext cx="2444055" cy="2053006"/>
      </dsp:txXfrm>
    </dsp:sp>
    <dsp:sp modelId="{2515C1D8-1B4F-8342-A0A9-31ED35D3882E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1D587CF7-B61F-0143-A141-C21CFC5C77CF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649A4-C121-A741-AA7B-25BA66E56DB0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Use some imagery to sell your site</a:t>
          </a:r>
          <a:endParaRPr lang="en-US" sz="1900" kern="1200"/>
        </a:p>
      </dsp:txBody>
      <dsp:txXfrm>
        <a:off x="5380002" y="1765067"/>
        <a:ext cx="2444055" cy="2053006"/>
      </dsp:txXfrm>
    </dsp:sp>
    <dsp:sp modelId="{CB365327-6D98-4945-8A19-E578275EDF00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AF61C993-AA6B-4241-A499-9211408C3DA5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C7250-B0AD-B142-8F28-5CAE69C1E3BB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900" kern="1200"/>
            <a:t>Be sure to preview it in vscode or sublime</a:t>
          </a:r>
          <a:endParaRPr lang="en-US" sz="1900" kern="1200"/>
        </a:p>
      </dsp:txBody>
      <dsp:txXfrm>
        <a:off x="8068463" y="1765067"/>
        <a:ext cx="2444055" cy="2053006"/>
      </dsp:txXfrm>
    </dsp:sp>
    <dsp:sp modelId="{4F26ED22-9F99-B248-B781-BD96438FA97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38CB4FA1-5D5C-3B40-832E-D005BE3F48FD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E573-1A30-3DC7-563A-D7069AD5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329B-794E-1A3B-DF4D-37EEF2A8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173D-1088-F2BA-4ABB-A7691755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F503-4632-CDA2-8F2D-CEDB2DE8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6518-D838-CE3B-4470-25EE913C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9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8D8C-C5DB-BB1A-3255-1C642D50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50D1-8D31-D16E-057D-4D9B3977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31713-E922-E798-E2D8-47923C7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EEEB-2242-4809-83AF-F018901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8A9F-7892-EE7A-A9E8-270EB3EB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14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2F315-8249-66ED-8A3B-7253B818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03210-B5A1-4452-B982-3B6CF3C1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E685-D9CB-560E-CC43-D064B838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1EB1-15FC-3C90-2F4F-CF474903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6D55-06CB-6EA5-3208-D62AFC6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37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2FEE-FFA1-DB44-D535-20692DB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976D-80A1-CDF1-D491-1EA842AD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E80C-3E8B-4A5E-0DA8-6996094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9904-6247-E8E7-9FC3-4BC70F1B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3A33E-4D3B-1DE9-08A9-C11F41FE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4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B98D-B018-264E-8ED2-A62CB5B1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F644E-5BFC-A0DB-6E19-9BC61E3F7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CA9B-B1B8-2BDE-7B1F-FF0D7286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CC17-C93C-AB99-E801-F5A35AED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48AD-8C67-03A3-4C01-1D3A0DE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414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729E-C096-4592-1D5B-DF072F9D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570B-77C4-02CC-E442-EDCB84E19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8AC09-F924-62AF-A2FD-417881E9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AF11-C27D-FD62-6FA6-3CCE7852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855D-58CD-C250-717A-B5C7511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80F2A-E3E2-A2BB-81D3-C1E7E041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1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6C0-86E9-9203-DDFC-DC319EF2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D9DAC-C190-C418-0D6A-C711FE74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2E62-327C-9B67-D56E-EC177764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E3A46-FA35-A324-90CC-ED78B87C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8D405-3A0D-76E7-000B-106E06E8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871A9-07A2-E08D-3D48-BEAC2366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5C50E-23D1-C16F-1F6C-5F887963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52721-3642-B252-BC21-96CAF70B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78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6086-0328-2387-AB04-E7481918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2574-071A-9FAC-20A9-598E5C29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9CC83-3C9A-4494-C251-727ABEB6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CFCB2-1CC1-1893-5E07-D930CA37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27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1EF2A-F592-E109-FE92-721BFB4A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42ABD-97AC-0F62-B1F0-C1C4BE12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01BFA-FB0D-76FF-6315-7AD70704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641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D99A-93F1-0851-2E77-8E96BD96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FD81-4394-F328-CC2E-16848C4A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A0EDA-582D-B38D-815B-9473D141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D151E-883D-8AEE-5331-AA33261E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786D-DB75-0FF2-87F7-E0C21632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4CFF-BE5D-4C30-5C1C-15CD44B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709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CE72-1F0C-AA9B-D94D-ABDE8DA7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6EA56-18D8-BC1B-545F-0752641DA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0A84A-A4B5-ED96-1BDD-5DDC514F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0FB3-E59A-9D05-D314-098B747B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FFFD-BD19-3F17-DEF3-AC786D1C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6B04-05DC-E222-1E7F-DAD4ABB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60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90F45-328F-071A-A5DB-E22BF24D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B302-6A36-9E41-9945-C138FB19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3267-264C-81B1-5C4C-9C558B4A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F3BAE-133F-FC49-B6D3-9FBA944B2A58}" type="datetimeFigureOut">
              <a:rPr lang="en-IE" smtClean="0"/>
              <a:t>01/05/2024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B837-8350-10E5-6CAD-C2BDF675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21A6-D509-6492-A89C-7DF4B5BD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85AEA-BDEE-9E42-8F6A-F89229E3C55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07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kun/dayjs/blob/dev/README.md" TargetMode="External"/><Relationship Id="rId2" Type="http://schemas.openxmlformats.org/officeDocument/2006/relationships/hyperlink" Target="https://github.com/jgthms/bulma/blob/main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nodejs/node/blob/main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downlivepreview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199B0-7998-40EA-65FD-50A1499FB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119" b="94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DEE7A-31BA-F5B8-1E92-84D7A9C93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306" y="3061007"/>
            <a:ext cx="3711388" cy="1098396"/>
          </a:xfrm>
          <a:solidFill>
            <a:schemeClr val="bg1">
              <a:alpha val="48748"/>
            </a:schemeClr>
          </a:solidFill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README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CA2B2-A8FD-9C32-5E37-A27F8617F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Web Development 1</a:t>
            </a:r>
          </a:p>
          <a:p>
            <a:r>
              <a:rPr lang="en-IE" dirty="0">
                <a:solidFill>
                  <a:srgbClr val="FFFFFF"/>
                </a:solidFill>
              </a:rPr>
              <a:t>John </a:t>
            </a:r>
            <a:r>
              <a:rPr lang="en-IE" dirty="0" err="1">
                <a:solidFill>
                  <a:srgbClr val="FFFFFF"/>
                </a:solidFill>
              </a:rPr>
              <a:t>Rellis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43B08-A1C0-58A4-19B4-03CC01088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47145" cy="2824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69E52-E48B-EC4A-7714-605BE44A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66"/>
            <a:ext cx="4994564" cy="1774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6FF53-43E8-5A6C-A61E-AAD987225DBE}"/>
              </a:ext>
            </a:extLst>
          </p:cNvPr>
          <p:cNvSpPr txBox="1"/>
          <p:nvPr/>
        </p:nvSpPr>
        <p:spPr>
          <a:xfrm>
            <a:off x="126603" y="5486400"/>
            <a:ext cx="474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Also install the  </a:t>
            </a:r>
            <a:r>
              <a:rPr lang="en-IE" dirty="0" err="1"/>
              <a:t>Monokai</a:t>
            </a:r>
            <a:r>
              <a:rPr lang="en-IE" dirty="0"/>
              <a:t>-Extended package and restart sublime.</a:t>
            </a:r>
            <a:br>
              <a:rPr lang="en-IE" dirty="0"/>
            </a:br>
            <a:r>
              <a:rPr lang="en-IE" dirty="0"/>
              <a:t>Not as easy as </a:t>
            </a:r>
            <a:r>
              <a:rPr lang="en-IE" dirty="0" err="1"/>
              <a:t>vscode</a:t>
            </a:r>
            <a:r>
              <a:rPr lang="en-IE" dirty="0"/>
              <a:t>.</a:t>
            </a:r>
            <a:br>
              <a:rPr lang="en-IE" dirty="0"/>
            </a:b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87C63-9C84-FEBA-4DCF-B60D35E7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82" y="770302"/>
            <a:ext cx="8258988" cy="45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8A240-756F-EDDC-5741-5BDDFE7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More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6E534-B98E-7212-9089-C63F701F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1823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60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8CC9B1-FF1F-EAE3-5D7B-9A0C22C53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25B36-D8CB-A3A7-C580-625B814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For your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30A03F-4DE7-D054-1A4B-F5874D33B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846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58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B90EA-BB8A-33F8-684B-3849E7A2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What is a README?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1976-BE97-1BEF-C80D-29D7E7E1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A README is a file often included in software projects or code repositories. </a:t>
            </a:r>
          </a:p>
          <a:p>
            <a:r>
              <a:rPr lang="en-IE" sz="1800">
                <a:solidFill>
                  <a:schemeClr val="tx2"/>
                </a:solidFill>
              </a:rPr>
              <a:t>Its purpose is to provide essential information about the project, such as </a:t>
            </a:r>
            <a:r>
              <a:rPr lang="en-IE" sz="1800" b="1">
                <a:solidFill>
                  <a:schemeClr val="tx2"/>
                </a:solidFill>
              </a:rPr>
              <a:t>how to install and use the software</a:t>
            </a:r>
            <a:r>
              <a:rPr lang="en-IE" sz="1800">
                <a:solidFill>
                  <a:schemeClr val="tx2"/>
                </a:solidFill>
              </a:rPr>
              <a:t>, any dependencies required, contribution guidelines, licensing information, and often some background about the project and its developers. </a:t>
            </a:r>
          </a:p>
          <a:p>
            <a:r>
              <a:rPr lang="en-IE" sz="1800">
                <a:solidFill>
                  <a:schemeClr val="tx2"/>
                </a:solidFill>
              </a:rPr>
              <a:t>It's typically written in plain text or Markdown format and serves as a starting point for anyone who wants to understand or contribute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157005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B90EA-BB8A-33F8-684B-3849E7A2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19" y="122143"/>
            <a:ext cx="9232653" cy="559344"/>
          </a:xfrm>
        </p:spPr>
        <p:txBody>
          <a:bodyPr anchor="b">
            <a:normAutofit fontScale="90000"/>
          </a:bodyPr>
          <a:lstStyle/>
          <a:p>
            <a:r>
              <a:rPr lang="en-IE" sz="3600" dirty="0"/>
              <a:t>What makes a good README?</a:t>
            </a:r>
            <a:endParaRPr lang="en-IE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1976-BE97-1BEF-C80D-29D7E7E1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2" y="2212805"/>
            <a:ext cx="5708723" cy="3816011"/>
          </a:xfrm>
        </p:spPr>
        <p:txBody>
          <a:bodyPr anchor="ctr">
            <a:noAutofit/>
          </a:bodyPr>
          <a:lstStyle/>
          <a:p>
            <a:endParaRPr lang="en-IE" sz="1600" dirty="0"/>
          </a:p>
          <a:p>
            <a:r>
              <a:rPr lang="en-IE" sz="1600" b="1" dirty="0"/>
              <a:t>Project Description</a:t>
            </a:r>
            <a:r>
              <a:rPr lang="en-IE" sz="1600" dirty="0"/>
              <a:t>: Clearly explain what the project does and its purpose. This gives readers an immediate understanding of what problem the project aims to solve.</a:t>
            </a:r>
          </a:p>
          <a:p>
            <a:r>
              <a:rPr lang="en-IE" sz="1600" b="1" dirty="0"/>
              <a:t>Installation Instructions</a:t>
            </a:r>
            <a:r>
              <a:rPr lang="en-IE" sz="1600" dirty="0"/>
              <a:t>: Provide step-by-step instructions on how to install and set up the project, including any dependencies or prerequisites needed.</a:t>
            </a:r>
          </a:p>
          <a:p>
            <a:r>
              <a:rPr lang="en-IE" sz="1600" b="1" dirty="0"/>
              <a:t>Usage</a:t>
            </a:r>
            <a:r>
              <a:rPr lang="en-IE" sz="1600" dirty="0"/>
              <a:t>: Explain how to use the project, including examples if applicable. This section should guide users on how to interact with the software or library effectively.</a:t>
            </a:r>
          </a:p>
          <a:p>
            <a:r>
              <a:rPr lang="en-IE" sz="1600" b="1" dirty="0"/>
              <a:t>Configuration</a:t>
            </a:r>
            <a:r>
              <a:rPr lang="en-IE" sz="1600" dirty="0"/>
              <a:t>: If the project requires configuration settings or options, document them here. This helps users customize the project to their specific needs.</a:t>
            </a:r>
          </a:p>
          <a:p>
            <a:r>
              <a:rPr lang="en-IE" sz="1600" b="1" dirty="0"/>
              <a:t>Examples</a:t>
            </a:r>
            <a:r>
              <a:rPr lang="en-IE" sz="1600" dirty="0"/>
              <a:t>: Include example code or use cases to demonstrate how the project can be used in real-world scenarios. This can help users understand the project's capabilities better.</a:t>
            </a:r>
          </a:p>
          <a:p>
            <a:endParaRPr lang="en-IE" sz="1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CDFA-0F1D-7A55-296A-2A44A5CFBF1A}"/>
              </a:ext>
            </a:extLst>
          </p:cNvPr>
          <p:cNvSpPr txBox="1"/>
          <p:nvPr/>
        </p:nvSpPr>
        <p:spPr>
          <a:xfrm>
            <a:off x="6207487" y="2100797"/>
            <a:ext cx="59666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600" b="1" dirty="0"/>
              <a:t>Documentation</a:t>
            </a:r>
            <a:r>
              <a:rPr lang="en-IE" sz="1600" dirty="0"/>
              <a:t>: Provide links or references to more detailed documentation if available. This could include API references, user guides, or tutorials.</a:t>
            </a:r>
          </a:p>
          <a:p>
            <a:r>
              <a:rPr lang="en-IE" sz="1600" b="1" dirty="0"/>
              <a:t>Contributing Guidelines</a:t>
            </a:r>
            <a:r>
              <a:rPr lang="en-IE" sz="1600" dirty="0"/>
              <a:t>: If you welcome contributions from others, outline how they can contribute to the project. This may include guidelines for reporting issues, submitting feature requests, or making code contributions.</a:t>
            </a:r>
          </a:p>
          <a:p>
            <a:r>
              <a:rPr lang="en-IE" sz="1600" b="1" dirty="0"/>
              <a:t>License</a:t>
            </a:r>
            <a:r>
              <a:rPr lang="en-IE" sz="1600" dirty="0"/>
              <a:t>: Clearly state the project's license to inform users of their rights and restrictions regarding the use and distribution of the project.  We won’t worry too much about this</a:t>
            </a:r>
          </a:p>
          <a:p>
            <a:r>
              <a:rPr lang="en-IE" sz="1600" b="1" dirty="0"/>
              <a:t>Contact Information</a:t>
            </a:r>
            <a:r>
              <a:rPr lang="en-IE" sz="1600" dirty="0"/>
              <a:t>: Provide contact information for the project maintainer or team in case users have questions or need support.</a:t>
            </a:r>
          </a:p>
          <a:p>
            <a:r>
              <a:rPr lang="en-IE" sz="1600" b="1" dirty="0"/>
              <a:t>Acknowledgements</a:t>
            </a:r>
            <a:r>
              <a:rPr lang="en-IE" sz="1600" dirty="0"/>
              <a:t>: Optionally, you can acknowledge contributors, libraries, or other projects that have been helpful in the development of your project.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1AC98-F5C4-9321-D2B2-B8441852C4A6}"/>
              </a:ext>
            </a:extLst>
          </p:cNvPr>
          <p:cNvSpPr txBox="1"/>
          <p:nvPr/>
        </p:nvSpPr>
        <p:spPr>
          <a:xfrm>
            <a:off x="196019" y="1080210"/>
            <a:ext cx="1268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good README should provide clear and concise information to users and potential contributors about the project. </a:t>
            </a:r>
            <a:br>
              <a:rPr lang="en-IE" dirty="0"/>
            </a:br>
            <a:r>
              <a:rPr lang="en-IE" dirty="0"/>
              <a:t>Here are some key elements that contribute to a good README: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473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7756-A085-429A-8AC5-E99A22B9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7B53D-8B70-FBDF-F6AC-A9D3D67E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354" y="1493116"/>
            <a:ext cx="9497291" cy="1831975"/>
          </a:xfrm>
        </p:spPr>
        <p:txBody>
          <a:bodyPr/>
          <a:lstStyle/>
          <a:p>
            <a:r>
              <a:rPr lang="en-IE" dirty="0">
                <a:hlinkClick r:id="rId2"/>
              </a:rPr>
              <a:t>https://github.com/jgthms/bulma/blob/main/README.md</a:t>
            </a:r>
            <a:r>
              <a:rPr lang="en-IE" dirty="0"/>
              <a:t> </a:t>
            </a:r>
          </a:p>
          <a:p>
            <a:r>
              <a:rPr lang="en-IE" dirty="0">
                <a:hlinkClick r:id="rId3"/>
              </a:rPr>
              <a:t>https://github.com/iamkun/dayjs/blob/dev/README.md</a:t>
            </a:r>
            <a:r>
              <a:rPr lang="en-IE" dirty="0"/>
              <a:t> </a:t>
            </a:r>
          </a:p>
          <a:p>
            <a:r>
              <a:rPr lang="en-IE" dirty="0">
                <a:hlinkClick r:id="rId4"/>
              </a:rPr>
              <a:t>https://github.com/nodejs/node/blob/main/README.md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02B02-7375-B6F3-957A-AD6235E4A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3325091"/>
            <a:ext cx="5410200" cy="3320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A1BC7-93D1-723F-3970-A798F3780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153" y="3303335"/>
            <a:ext cx="5332268" cy="33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114F-6801-2592-3FC6-D5F235E4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E" sz="8000"/>
              <a:t>Wait….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6FE3F-0B37-2843-8607-766D2EA6D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73457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9918B1-9C09-7DF3-BEBA-0E1396923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3" b="176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374F-1D18-D425-757F-5908EF9A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Check the source…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ured paper-craft art">
            <a:extLst>
              <a:ext uri="{FF2B5EF4-FFF2-40B4-BE49-F238E27FC236}">
                <a16:creationId xmlns:a16="http://schemas.microsoft.com/office/drawing/2014/main" id="{93FC43D4-EF7D-850C-B0DC-68FA5E516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" r="294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9978-575F-47F0-1EFA-82A7E445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100" y="365125"/>
            <a:ext cx="6036700" cy="1899912"/>
          </a:xfrm>
          <a:solidFill>
            <a:schemeClr val="bg1">
              <a:alpha val="54664"/>
            </a:schemeClr>
          </a:solidFill>
        </p:spPr>
        <p:txBody>
          <a:bodyPr>
            <a:normAutofit/>
          </a:bodyPr>
          <a:lstStyle/>
          <a:p>
            <a:r>
              <a:rPr lang="en-IE" sz="4000" dirty="0"/>
              <a:t>What syntax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3E40-D2EA-C96D-0DEF-5AF0E0A3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00" y="2265037"/>
            <a:ext cx="6123709" cy="4034127"/>
          </a:xfrm>
          <a:solidFill>
            <a:schemeClr val="bg1">
              <a:alpha val="54664"/>
            </a:schemeClr>
          </a:solidFill>
        </p:spPr>
        <p:txBody>
          <a:bodyPr>
            <a:normAutofit/>
          </a:bodyPr>
          <a:lstStyle/>
          <a:p>
            <a:r>
              <a:rPr lang="en-IE" sz="1800" dirty="0"/>
              <a:t>Markdown is a lightweight markup language with plain-text formatting syntax. </a:t>
            </a:r>
          </a:p>
          <a:p>
            <a:r>
              <a:rPr lang="en-IE" sz="1800" dirty="0"/>
              <a:t>It's often used to format documentation, README files, forum posts, and other types of text-based content. </a:t>
            </a:r>
          </a:p>
          <a:p>
            <a:r>
              <a:rPr lang="en-IE" sz="1800" dirty="0"/>
              <a:t>Markdown allows you to add formatting elements like headers, lists, emphasis (such as bold or italic text), links, images, and code blocks using simple and intuitive syntax.</a:t>
            </a:r>
          </a:p>
          <a:p>
            <a:r>
              <a:rPr lang="en-IE" sz="1800" dirty="0"/>
              <a:t>A lot of markdown processors support raw HTML too and allow a mashup of markdown and HTML</a:t>
            </a:r>
          </a:p>
          <a:p>
            <a:r>
              <a:rPr lang="en-IE" sz="1800" dirty="0"/>
              <a:t>Check out: </a:t>
            </a:r>
            <a:r>
              <a:rPr lang="en-IE" sz="1800" dirty="0">
                <a:hlinkClick r:id="rId3"/>
              </a:rPr>
              <a:t>https://markdownlivepreview.com/</a:t>
            </a:r>
            <a:r>
              <a:rPr lang="en-I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63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6932-2535-E745-25B1-6FEC70A6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Or preview in VS Code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04E62-F9DA-6562-1F3D-43B7CB22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68" y="1385050"/>
            <a:ext cx="10163464" cy="51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005E-D4F8-D5D8-0531-B1E99F3AE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0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687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README</vt:lpstr>
      <vt:lpstr>What is a README?</vt:lpstr>
      <vt:lpstr>What makes a good README?</vt:lpstr>
      <vt:lpstr>Examples</vt:lpstr>
      <vt:lpstr>Wait….</vt:lpstr>
      <vt:lpstr>Check the source…</vt:lpstr>
      <vt:lpstr>What syntax is this?</vt:lpstr>
      <vt:lpstr>Or preview in VS Code</vt:lpstr>
      <vt:lpstr>PowerPoint Presentation</vt:lpstr>
      <vt:lpstr>PowerPoint Presentation</vt:lpstr>
      <vt:lpstr>More</vt:lpstr>
      <vt:lpstr>For your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README</dc:title>
  <dc:creator>John Rellis</dc:creator>
  <cp:lastModifiedBy>John Rellis</cp:lastModifiedBy>
  <cp:revision>9</cp:revision>
  <dcterms:created xsi:type="dcterms:W3CDTF">2024-04-30T15:10:17Z</dcterms:created>
  <dcterms:modified xsi:type="dcterms:W3CDTF">2024-05-02T08:45:52Z</dcterms:modified>
</cp:coreProperties>
</file>