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7" r:id="rId2"/>
    <p:sldId id="258" r:id="rId3"/>
    <p:sldId id="259" r:id="rId4"/>
    <p:sldId id="265" r:id="rId5"/>
    <p:sldId id="263" r:id="rId6"/>
    <p:sldId id="267"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224C-41D0-1E1D-A781-053F732F9B2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C5F94EF-84B3-15F1-0B78-2B2D31A87A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8057A14-607F-AB84-CC52-1CE08837F44C}"/>
              </a:ext>
            </a:extLst>
          </p:cNvPr>
          <p:cNvSpPr>
            <a:spLocks noGrp="1"/>
          </p:cNvSpPr>
          <p:nvPr>
            <p:ph type="dt" sz="half" idx="10"/>
          </p:nvPr>
        </p:nvSpPr>
        <p:spPr/>
        <p:txBody>
          <a:bodyPr/>
          <a:lstStyle/>
          <a:p>
            <a:fld id="{1AB0DA7C-CE41-3E4A-BA36-3296E98A511A}" type="datetimeFigureOut">
              <a:rPr lang="en-US" smtClean="0"/>
              <a:t>1/17/24</a:t>
            </a:fld>
            <a:endParaRPr lang="en-US"/>
          </a:p>
        </p:txBody>
      </p:sp>
      <p:sp>
        <p:nvSpPr>
          <p:cNvPr id="5" name="Footer Placeholder 4">
            <a:extLst>
              <a:ext uri="{FF2B5EF4-FFF2-40B4-BE49-F238E27FC236}">
                <a16:creationId xmlns:a16="http://schemas.microsoft.com/office/drawing/2014/main" id="{473A62A6-06CB-A407-C93C-2B52082252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69B113-EBBD-54C9-0ADF-43233D017E4D}"/>
              </a:ext>
            </a:extLst>
          </p:cNvPr>
          <p:cNvSpPr>
            <a:spLocks noGrp="1"/>
          </p:cNvSpPr>
          <p:nvPr>
            <p:ph type="sldNum" sz="quarter" idx="12"/>
          </p:nvPr>
        </p:nvSpPr>
        <p:spPr/>
        <p:txBody>
          <a:bodyPr/>
          <a:lstStyle/>
          <a:p>
            <a:fld id="{BD22FC8A-5EF9-EF42-98DA-9B6DE169B3A4}" type="slidenum">
              <a:rPr lang="en-US" smtClean="0"/>
              <a:t>‹#›</a:t>
            </a:fld>
            <a:endParaRPr lang="en-US"/>
          </a:p>
        </p:txBody>
      </p:sp>
    </p:spTree>
    <p:extLst>
      <p:ext uri="{BB962C8B-B14F-4D97-AF65-F5344CB8AC3E}">
        <p14:creationId xmlns:p14="http://schemas.microsoft.com/office/powerpoint/2010/main" val="30630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641D-149F-B63C-58E3-0CC9796D836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A3408C-16D6-E90A-2817-E5548729EAD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A4A1CFA-5FA5-046C-278E-ECE64BD735DD}"/>
              </a:ext>
            </a:extLst>
          </p:cNvPr>
          <p:cNvSpPr>
            <a:spLocks noGrp="1"/>
          </p:cNvSpPr>
          <p:nvPr>
            <p:ph type="dt" sz="half" idx="10"/>
          </p:nvPr>
        </p:nvSpPr>
        <p:spPr/>
        <p:txBody>
          <a:bodyPr/>
          <a:lstStyle/>
          <a:p>
            <a:fld id="{1AB0DA7C-CE41-3E4A-BA36-3296E98A511A}" type="datetimeFigureOut">
              <a:rPr lang="en-US" smtClean="0"/>
              <a:t>1/17/24</a:t>
            </a:fld>
            <a:endParaRPr lang="en-US"/>
          </a:p>
        </p:txBody>
      </p:sp>
      <p:sp>
        <p:nvSpPr>
          <p:cNvPr id="5" name="Footer Placeholder 4">
            <a:extLst>
              <a:ext uri="{FF2B5EF4-FFF2-40B4-BE49-F238E27FC236}">
                <a16:creationId xmlns:a16="http://schemas.microsoft.com/office/drawing/2014/main" id="{9278B904-8D86-8C51-EBF6-ABE4E10E5F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C24924-F6B6-79B4-0197-3E6B234E89D2}"/>
              </a:ext>
            </a:extLst>
          </p:cNvPr>
          <p:cNvSpPr>
            <a:spLocks noGrp="1"/>
          </p:cNvSpPr>
          <p:nvPr>
            <p:ph type="sldNum" sz="quarter" idx="12"/>
          </p:nvPr>
        </p:nvSpPr>
        <p:spPr/>
        <p:txBody>
          <a:bodyPr/>
          <a:lstStyle/>
          <a:p>
            <a:fld id="{BD22FC8A-5EF9-EF42-98DA-9B6DE169B3A4}" type="slidenum">
              <a:rPr lang="en-US" smtClean="0"/>
              <a:t>‹#›</a:t>
            </a:fld>
            <a:endParaRPr lang="en-US"/>
          </a:p>
        </p:txBody>
      </p:sp>
    </p:spTree>
    <p:extLst>
      <p:ext uri="{BB962C8B-B14F-4D97-AF65-F5344CB8AC3E}">
        <p14:creationId xmlns:p14="http://schemas.microsoft.com/office/powerpoint/2010/main" val="626206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BFA62C-2385-4CDB-CF49-DD1A9DD3AB4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2DFC35C-B368-E2AF-5A25-FD9463348C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7D37E47-4B3C-1169-31EE-7A9C0E345797}"/>
              </a:ext>
            </a:extLst>
          </p:cNvPr>
          <p:cNvSpPr>
            <a:spLocks noGrp="1"/>
          </p:cNvSpPr>
          <p:nvPr>
            <p:ph type="dt" sz="half" idx="10"/>
          </p:nvPr>
        </p:nvSpPr>
        <p:spPr/>
        <p:txBody>
          <a:bodyPr/>
          <a:lstStyle/>
          <a:p>
            <a:fld id="{1AB0DA7C-CE41-3E4A-BA36-3296E98A511A}" type="datetimeFigureOut">
              <a:rPr lang="en-US" smtClean="0"/>
              <a:t>1/17/24</a:t>
            </a:fld>
            <a:endParaRPr lang="en-US"/>
          </a:p>
        </p:txBody>
      </p:sp>
      <p:sp>
        <p:nvSpPr>
          <p:cNvPr id="5" name="Footer Placeholder 4">
            <a:extLst>
              <a:ext uri="{FF2B5EF4-FFF2-40B4-BE49-F238E27FC236}">
                <a16:creationId xmlns:a16="http://schemas.microsoft.com/office/drawing/2014/main" id="{19AC7743-864B-9B19-E009-FAA66BCA28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0BC1DC-BA7F-99AF-FEBA-F2B2C9DA928E}"/>
              </a:ext>
            </a:extLst>
          </p:cNvPr>
          <p:cNvSpPr>
            <a:spLocks noGrp="1"/>
          </p:cNvSpPr>
          <p:nvPr>
            <p:ph type="sldNum" sz="quarter" idx="12"/>
          </p:nvPr>
        </p:nvSpPr>
        <p:spPr/>
        <p:txBody>
          <a:bodyPr/>
          <a:lstStyle/>
          <a:p>
            <a:fld id="{BD22FC8A-5EF9-EF42-98DA-9B6DE169B3A4}" type="slidenum">
              <a:rPr lang="en-US" smtClean="0"/>
              <a:t>‹#›</a:t>
            </a:fld>
            <a:endParaRPr lang="en-US"/>
          </a:p>
        </p:txBody>
      </p:sp>
    </p:spTree>
    <p:extLst>
      <p:ext uri="{BB962C8B-B14F-4D97-AF65-F5344CB8AC3E}">
        <p14:creationId xmlns:p14="http://schemas.microsoft.com/office/powerpoint/2010/main" val="2930029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1C1C7-95EA-07BB-C3C3-9250D76D34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B7B6E09-9203-B46A-CD57-951F3095FB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59BD60-5023-CA92-39E0-6B072C57386D}"/>
              </a:ext>
            </a:extLst>
          </p:cNvPr>
          <p:cNvSpPr>
            <a:spLocks noGrp="1"/>
          </p:cNvSpPr>
          <p:nvPr>
            <p:ph type="dt" sz="half" idx="10"/>
          </p:nvPr>
        </p:nvSpPr>
        <p:spPr/>
        <p:txBody>
          <a:bodyPr/>
          <a:lstStyle/>
          <a:p>
            <a:fld id="{1AB0DA7C-CE41-3E4A-BA36-3296E98A511A}" type="datetimeFigureOut">
              <a:rPr lang="en-US" smtClean="0"/>
              <a:t>1/17/24</a:t>
            </a:fld>
            <a:endParaRPr lang="en-US"/>
          </a:p>
        </p:txBody>
      </p:sp>
      <p:sp>
        <p:nvSpPr>
          <p:cNvPr id="5" name="Footer Placeholder 4">
            <a:extLst>
              <a:ext uri="{FF2B5EF4-FFF2-40B4-BE49-F238E27FC236}">
                <a16:creationId xmlns:a16="http://schemas.microsoft.com/office/drawing/2014/main" id="{46A903B8-11AC-8E48-12F4-729CFF09C0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30B99E-79B1-E485-EE3B-E86E9524C140}"/>
              </a:ext>
            </a:extLst>
          </p:cNvPr>
          <p:cNvSpPr>
            <a:spLocks noGrp="1"/>
          </p:cNvSpPr>
          <p:nvPr>
            <p:ph type="sldNum" sz="quarter" idx="12"/>
          </p:nvPr>
        </p:nvSpPr>
        <p:spPr/>
        <p:txBody>
          <a:bodyPr/>
          <a:lstStyle/>
          <a:p>
            <a:fld id="{BD22FC8A-5EF9-EF42-98DA-9B6DE169B3A4}" type="slidenum">
              <a:rPr lang="en-US" smtClean="0"/>
              <a:t>‹#›</a:t>
            </a:fld>
            <a:endParaRPr lang="en-US"/>
          </a:p>
        </p:txBody>
      </p:sp>
    </p:spTree>
    <p:extLst>
      <p:ext uri="{BB962C8B-B14F-4D97-AF65-F5344CB8AC3E}">
        <p14:creationId xmlns:p14="http://schemas.microsoft.com/office/powerpoint/2010/main" val="1003691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8CC00-6A86-5550-C657-7BE782364F0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017EE42-8E7F-371F-F923-EC2B31AA54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4EED1A4-FBDA-BB40-B657-F4810A61DC81}"/>
              </a:ext>
            </a:extLst>
          </p:cNvPr>
          <p:cNvSpPr>
            <a:spLocks noGrp="1"/>
          </p:cNvSpPr>
          <p:nvPr>
            <p:ph type="dt" sz="half" idx="10"/>
          </p:nvPr>
        </p:nvSpPr>
        <p:spPr/>
        <p:txBody>
          <a:bodyPr/>
          <a:lstStyle/>
          <a:p>
            <a:fld id="{1AB0DA7C-CE41-3E4A-BA36-3296E98A511A}" type="datetimeFigureOut">
              <a:rPr lang="en-US" smtClean="0"/>
              <a:t>1/17/24</a:t>
            </a:fld>
            <a:endParaRPr lang="en-US"/>
          </a:p>
        </p:txBody>
      </p:sp>
      <p:sp>
        <p:nvSpPr>
          <p:cNvPr id="5" name="Footer Placeholder 4">
            <a:extLst>
              <a:ext uri="{FF2B5EF4-FFF2-40B4-BE49-F238E27FC236}">
                <a16:creationId xmlns:a16="http://schemas.microsoft.com/office/drawing/2014/main" id="{A6954377-0695-8E56-6762-7FF480C12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7DFDB-E559-5742-747E-CEC1D5341FD0}"/>
              </a:ext>
            </a:extLst>
          </p:cNvPr>
          <p:cNvSpPr>
            <a:spLocks noGrp="1"/>
          </p:cNvSpPr>
          <p:nvPr>
            <p:ph type="sldNum" sz="quarter" idx="12"/>
          </p:nvPr>
        </p:nvSpPr>
        <p:spPr/>
        <p:txBody>
          <a:bodyPr/>
          <a:lstStyle/>
          <a:p>
            <a:fld id="{BD22FC8A-5EF9-EF42-98DA-9B6DE169B3A4}" type="slidenum">
              <a:rPr lang="en-US" smtClean="0"/>
              <a:t>‹#›</a:t>
            </a:fld>
            <a:endParaRPr lang="en-US"/>
          </a:p>
        </p:txBody>
      </p:sp>
    </p:spTree>
    <p:extLst>
      <p:ext uri="{BB962C8B-B14F-4D97-AF65-F5344CB8AC3E}">
        <p14:creationId xmlns:p14="http://schemas.microsoft.com/office/powerpoint/2010/main" val="83469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DE5B-ACC2-2388-1D18-E8888AAFE1C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A3B86F7-C614-2F9D-EC3C-E906DDC7F65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0F57502-C535-4FE4-43EE-3F684A58B68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4A852DF-D2CD-E413-9A13-C733039A7FFB}"/>
              </a:ext>
            </a:extLst>
          </p:cNvPr>
          <p:cNvSpPr>
            <a:spLocks noGrp="1"/>
          </p:cNvSpPr>
          <p:nvPr>
            <p:ph type="dt" sz="half" idx="10"/>
          </p:nvPr>
        </p:nvSpPr>
        <p:spPr/>
        <p:txBody>
          <a:bodyPr/>
          <a:lstStyle/>
          <a:p>
            <a:fld id="{1AB0DA7C-CE41-3E4A-BA36-3296E98A511A}" type="datetimeFigureOut">
              <a:rPr lang="en-US" smtClean="0"/>
              <a:t>1/17/24</a:t>
            </a:fld>
            <a:endParaRPr lang="en-US"/>
          </a:p>
        </p:txBody>
      </p:sp>
      <p:sp>
        <p:nvSpPr>
          <p:cNvPr id="6" name="Footer Placeholder 5">
            <a:extLst>
              <a:ext uri="{FF2B5EF4-FFF2-40B4-BE49-F238E27FC236}">
                <a16:creationId xmlns:a16="http://schemas.microsoft.com/office/drawing/2014/main" id="{30D8E00B-9297-6608-DAED-90DA80DB2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994378-6A4D-2FE7-6983-B9A272BF0444}"/>
              </a:ext>
            </a:extLst>
          </p:cNvPr>
          <p:cNvSpPr>
            <a:spLocks noGrp="1"/>
          </p:cNvSpPr>
          <p:nvPr>
            <p:ph type="sldNum" sz="quarter" idx="12"/>
          </p:nvPr>
        </p:nvSpPr>
        <p:spPr/>
        <p:txBody>
          <a:bodyPr/>
          <a:lstStyle/>
          <a:p>
            <a:fld id="{BD22FC8A-5EF9-EF42-98DA-9B6DE169B3A4}" type="slidenum">
              <a:rPr lang="en-US" smtClean="0"/>
              <a:t>‹#›</a:t>
            </a:fld>
            <a:endParaRPr lang="en-US"/>
          </a:p>
        </p:txBody>
      </p:sp>
    </p:spTree>
    <p:extLst>
      <p:ext uri="{BB962C8B-B14F-4D97-AF65-F5344CB8AC3E}">
        <p14:creationId xmlns:p14="http://schemas.microsoft.com/office/powerpoint/2010/main" val="18051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4AF6F-9532-7F51-0F39-2088159D0DF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D8B245-C9E2-4675-AA43-50D7102EA0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F97DC4E-2757-80F3-ACFC-9C01A9C7F70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ED1FF45-2A67-0AE4-41F1-7A8687C9BF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D8BEDFF-529E-8B9F-40FD-EA0328634F0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2672BC9-86E3-5E5A-62EB-B96CACCCC245}"/>
              </a:ext>
            </a:extLst>
          </p:cNvPr>
          <p:cNvSpPr>
            <a:spLocks noGrp="1"/>
          </p:cNvSpPr>
          <p:nvPr>
            <p:ph type="dt" sz="half" idx="10"/>
          </p:nvPr>
        </p:nvSpPr>
        <p:spPr/>
        <p:txBody>
          <a:bodyPr/>
          <a:lstStyle/>
          <a:p>
            <a:fld id="{1AB0DA7C-CE41-3E4A-BA36-3296E98A511A}" type="datetimeFigureOut">
              <a:rPr lang="en-US" smtClean="0"/>
              <a:t>1/17/24</a:t>
            </a:fld>
            <a:endParaRPr lang="en-US"/>
          </a:p>
        </p:txBody>
      </p:sp>
      <p:sp>
        <p:nvSpPr>
          <p:cNvPr id="8" name="Footer Placeholder 7">
            <a:extLst>
              <a:ext uri="{FF2B5EF4-FFF2-40B4-BE49-F238E27FC236}">
                <a16:creationId xmlns:a16="http://schemas.microsoft.com/office/drawing/2014/main" id="{0DEE6CED-8EAA-0492-E1DB-0697E243DCF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AFAC0E-1C00-C63F-D942-A737E9DE0702}"/>
              </a:ext>
            </a:extLst>
          </p:cNvPr>
          <p:cNvSpPr>
            <a:spLocks noGrp="1"/>
          </p:cNvSpPr>
          <p:nvPr>
            <p:ph type="sldNum" sz="quarter" idx="12"/>
          </p:nvPr>
        </p:nvSpPr>
        <p:spPr/>
        <p:txBody>
          <a:bodyPr/>
          <a:lstStyle/>
          <a:p>
            <a:fld id="{BD22FC8A-5EF9-EF42-98DA-9B6DE169B3A4}" type="slidenum">
              <a:rPr lang="en-US" smtClean="0"/>
              <a:t>‹#›</a:t>
            </a:fld>
            <a:endParaRPr lang="en-US"/>
          </a:p>
        </p:txBody>
      </p:sp>
    </p:spTree>
    <p:extLst>
      <p:ext uri="{BB962C8B-B14F-4D97-AF65-F5344CB8AC3E}">
        <p14:creationId xmlns:p14="http://schemas.microsoft.com/office/powerpoint/2010/main" val="3270009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7E4B0-4091-7E98-5C72-68A8F3C6CF4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EE07E4-11EF-5880-C490-9F85CF859F2F}"/>
              </a:ext>
            </a:extLst>
          </p:cNvPr>
          <p:cNvSpPr>
            <a:spLocks noGrp="1"/>
          </p:cNvSpPr>
          <p:nvPr>
            <p:ph type="dt" sz="half" idx="10"/>
          </p:nvPr>
        </p:nvSpPr>
        <p:spPr/>
        <p:txBody>
          <a:bodyPr/>
          <a:lstStyle/>
          <a:p>
            <a:fld id="{1AB0DA7C-CE41-3E4A-BA36-3296E98A511A}" type="datetimeFigureOut">
              <a:rPr lang="en-US" smtClean="0"/>
              <a:t>1/17/24</a:t>
            </a:fld>
            <a:endParaRPr lang="en-US"/>
          </a:p>
        </p:txBody>
      </p:sp>
      <p:sp>
        <p:nvSpPr>
          <p:cNvPr id="4" name="Footer Placeholder 3">
            <a:extLst>
              <a:ext uri="{FF2B5EF4-FFF2-40B4-BE49-F238E27FC236}">
                <a16:creationId xmlns:a16="http://schemas.microsoft.com/office/drawing/2014/main" id="{98AA64BA-FC83-F0A0-FBEF-2B8105B010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A2688E-46F6-13F7-FE68-94FB803A68E7}"/>
              </a:ext>
            </a:extLst>
          </p:cNvPr>
          <p:cNvSpPr>
            <a:spLocks noGrp="1"/>
          </p:cNvSpPr>
          <p:nvPr>
            <p:ph type="sldNum" sz="quarter" idx="12"/>
          </p:nvPr>
        </p:nvSpPr>
        <p:spPr/>
        <p:txBody>
          <a:bodyPr/>
          <a:lstStyle/>
          <a:p>
            <a:fld id="{BD22FC8A-5EF9-EF42-98DA-9B6DE169B3A4}" type="slidenum">
              <a:rPr lang="en-US" smtClean="0"/>
              <a:t>‹#›</a:t>
            </a:fld>
            <a:endParaRPr lang="en-US"/>
          </a:p>
        </p:txBody>
      </p:sp>
    </p:spTree>
    <p:extLst>
      <p:ext uri="{BB962C8B-B14F-4D97-AF65-F5344CB8AC3E}">
        <p14:creationId xmlns:p14="http://schemas.microsoft.com/office/powerpoint/2010/main" val="3809017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9C97E6-9F23-C204-BAD0-669232C16778}"/>
              </a:ext>
            </a:extLst>
          </p:cNvPr>
          <p:cNvSpPr>
            <a:spLocks noGrp="1"/>
          </p:cNvSpPr>
          <p:nvPr>
            <p:ph type="dt" sz="half" idx="10"/>
          </p:nvPr>
        </p:nvSpPr>
        <p:spPr/>
        <p:txBody>
          <a:bodyPr/>
          <a:lstStyle/>
          <a:p>
            <a:fld id="{1AB0DA7C-CE41-3E4A-BA36-3296E98A511A}" type="datetimeFigureOut">
              <a:rPr lang="en-US" smtClean="0"/>
              <a:t>1/17/24</a:t>
            </a:fld>
            <a:endParaRPr lang="en-US"/>
          </a:p>
        </p:txBody>
      </p:sp>
      <p:sp>
        <p:nvSpPr>
          <p:cNvPr id="3" name="Footer Placeholder 2">
            <a:extLst>
              <a:ext uri="{FF2B5EF4-FFF2-40B4-BE49-F238E27FC236}">
                <a16:creationId xmlns:a16="http://schemas.microsoft.com/office/drawing/2014/main" id="{AD97E181-B264-5C84-66D2-3E2F7183E0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2209D8-F778-0CB6-7C1A-D3F2A37B1DCB}"/>
              </a:ext>
            </a:extLst>
          </p:cNvPr>
          <p:cNvSpPr>
            <a:spLocks noGrp="1"/>
          </p:cNvSpPr>
          <p:nvPr>
            <p:ph type="sldNum" sz="quarter" idx="12"/>
          </p:nvPr>
        </p:nvSpPr>
        <p:spPr/>
        <p:txBody>
          <a:bodyPr/>
          <a:lstStyle/>
          <a:p>
            <a:fld id="{BD22FC8A-5EF9-EF42-98DA-9B6DE169B3A4}" type="slidenum">
              <a:rPr lang="en-US" smtClean="0"/>
              <a:t>‹#›</a:t>
            </a:fld>
            <a:endParaRPr lang="en-US"/>
          </a:p>
        </p:txBody>
      </p:sp>
    </p:spTree>
    <p:extLst>
      <p:ext uri="{BB962C8B-B14F-4D97-AF65-F5344CB8AC3E}">
        <p14:creationId xmlns:p14="http://schemas.microsoft.com/office/powerpoint/2010/main" val="962967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18B7-66F7-FA00-5681-96D7297A64C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48C21C8-AD95-78F5-483F-DA62564AC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03FF7D2-1139-6210-BDD5-F690087B44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3A421B2-C008-165A-6C4A-E2D2CE796886}"/>
              </a:ext>
            </a:extLst>
          </p:cNvPr>
          <p:cNvSpPr>
            <a:spLocks noGrp="1"/>
          </p:cNvSpPr>
          <p:nvPr>
            <p:ph type="dt" sz="half" idx="10"/>
          </p:nvPr>
        </p:nvSpPr>
        <p:spPr/>
        <p:txBody>
          <a:bodyPr/>
          <a:lstStyle/>
          <a:p>
            <a:fld id="{1AB0DA7C-CE41-3E4A-BA36-3296E98A511A}" type="datetimeFigureOut">
              <a:rPr lang="en-US" smtClean="0"/>
              <a:t>1/17/24</a:t>
            </a:fld>
            <a:endParaRPr lang="en-US"/>
          </a:p>
        </p:txBody>
      </p:sp>
      <p:sp>
        <p:nvSpPr>
          <p:cNvPr id="6" name="Footer Placeholder 5">
            <a:extLst>
              <a:ext uri="{FF2B5EF4-FFF2-40B4-BE49-F238E27FC236}">
                <a16:creationId xmlns:a16="http://schemas.microsoft.com/office/drawing/2014/main" id="{277467F2-C202-904C-DCBC-1852EB0D3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27EEB8-A78C-A12E-914A-5A4A0292DAA8}"/>
              </a:ext>
            </a:extLst>
          </p:cNvPr>
          <p:cNvSpPr>
            <a:spLocks noGrp="1"/>
          </p:cNvSpPr>
          <p:nvPr>
            <p:ph type="sldNum" sz="quarter" idx="12"/>
          </p:nvPr>
        </p:nvSpPr>
        <p:spPr/>
        <p:txBody>
          <a:bodyPr/>
          <a:lstStyle/>
          <a:p>
            <a:fld id="{BD22FC8A-5EF9-EF42-98DA-9B6DE169B3A4}" type="slidenum">
              <a:rPr lang="en-US" smtClean="0"/>
              <a:t>‹#›</a:t>
            </a:fld>
            <a:endParaRPr lang="en-US"/>
          </a:p>
        </p:txBody>
      </p:sp>
    </p:spTree>
    <p:extLst>
      <p:ext uri="{BB962C8B-B14F-4D97-AF65-F5344CB8AC3E}">
        <p14:creationId xmlns:p14="http://schemas.microsoft.com/office/powerpoint/2010/main" val="102897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C8477-AB46-C78B-6BC2-F6B7DEA76CD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B68AACC-2BD6-7422-5A54-ADE918C144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1B2DCA-B1A6-5C03-F22F-264F177A6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383860C-8D2C-CFE7-BF7E-47E8E58DB47B}"/>
              </a:ext>
            </a:extLst>
          </p:cNvPr>
          <p:cNvSpPr>
            <a:spLocks noGrp="1"/>
          </p:cNvSpPr>
          <p:nvPr>
            <p:ph type="dt" sz="half" idx="10"/>
          </p:nvPr>
        </p:nvSpPr>
        <p:spPr/>
        <p:txBody>
          <a:bodyPr/>
          <a:lstStyle/>
          <a:p>
            <a:fld id="{1AB0DA7C-CE41-3E4A-BA36-3296E98A511A}" type="datetimeFigureOut">
              <a:rPr lang="en-US" smtClean="0"/>
              <a:t>1/17/24</a:t>
            </a:fld>
            <a:endParaRPr lang="en-US"/>
          </a:p>
        </p:txBody>
      </p:sp>
      <p:sp>
        <p:nvSpPr>
          <p:cNvPr id="6" name="Footer Placeholder 5">
            <a:extLst>
              <a:ext uri="{FF2B5EF4-FFF2-40B4-BE49-F238E27FC236}">
                <a16:creationId xmlns:a16="http://schemas.microsoft.com/office/drawing/2014/main" id="{C3C26F45-82B7-12EB-1A84-FCFC11CFA7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248FB-CCA2-FDD5-F010-0CB334310C04}"/>
              </a:ext>
            </a:extLst>
          </p:cNvPr>
          <p:cNvSpPr>
            <a:spLocks noGrp="1"/>
          </p:cNvSpPr>
          <p:nvPr>
            <p:ph type="sldNum" sz="quarter" idx="12"/>
          </p:nvPr>
        </p:nvSpPr>
        <p:spPr/>
        <p:txBody>
          <a:bodyPr/>
          <a:lstStyle/>
          <a:p>
            <a:fld id="{BD22FC8A-5EF9-EF42-98DA-9B6DE169B3A4}" type="slidenum">
              <a:rPr lang="en-US" smtClean="0"/>
              <a:t>‹#›</a:t>
            </a:fld>
            <a:endParaRPr lang="en-US"/>
          </a:p>
        </p:txBody>
      </p:sp>
    </p:spTree>
    <p:extLst>
      <p:ext uri="{BB962C8B-B14F-4D97-AF65-F5344CB8AC3E}">
        <p14:creationId xmlns:p14="http://schemas.microsoft.com/office/powerpoint/2010/main" val="238207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162EF2-FBC4-A88E-35CC-B5BF5DC418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166CEA4-E1FA-5F11-B609-4071E6D43D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B18376D-1335-1E24-7138-130392C70E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0DA7C-CE41-3E4A-BA36-3296E98A511A}" type="datetimeFigureOut">
              <a:rPr lang="en-US" smtClean="0"/>
              <a:t>1/17/24</a:t>
            </a:fld>
            <a:endParaRPr lang="en-US"/>
          </a:p>
        </p:txBody>
      </p:sp>
      <p:sp>
        <p:nvSpPr>
          <p:cNvPr id="5" name="Footer Placeholder 4">
            <a:extLst>
              <a:ext uri="{FF2B5EF4-FFF2-40B4-BE49-F238E27FC236}">
                <a16:creationId xmlns:a16="http://schemas.microsoft.com/office/drawing/2014/main" id="{4BB7B3F2-9229-BCBF-044F-66FC6584F1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E20020C-A30A-E00B-2638-C29F59B058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2FC8A-5EF9-EF42-98DA-9B6DE169B3A4}" type="slidenum">
              <a:rPr lang="en-US" smtClean="0"/>
              <a:t>‹#›</a:t>
            </a:fld>
            <a:endParaRPr lang="en-US"/>
          </a:p>
        </p:txBody>
      </p:sp>
    </p:spTree>
    <p:extLst>
      <p:ext uri="{BB962C8B-B14F-4D97-AF65-F5344CB8AC3E}">
        <p14:creationId xmlns:p14="http://schemas.microsoft.com/office/powerpoint/2010/main" val="1048788221"/>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mailto:kent.chadwick@waltoninstitute.ie"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6022AE4-61FB-DF06-13A7-2ADA98F6CA34}"/>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154120" y="643467"/>
            <a:ext cx="7883759" cy="5571065"/>
          </a:xfrm>
          <a:prstGeom prst="rect">
            <a:avLst/>
          </a:prstGeom>
          <a:ln>
            <a:noFill/>
          </a:ln>
        </p:spPr>
      </p:pic>
      <p:sp>
        <p:nvSpPr>
          <p:cNvPr id="2" name="TextBox 1">
            <a:extLst>
              <a:ext uri="{FF2B5EF4-FFF2-40B4-BE49-F238E27FC236}">
                <a16:creationId xmlns:a16="http://schemas.microsoft.com/office/drawing/2014/main" id="{C9FF7254-F74D-AB64-9188-E47CDC134CE7}"/>
              </a:ext>
            </a:extLst>
          </p:cNvPr>
          <p:cNvSpPr txBox="1"/>
          <p:nvPr/>
        </p:nvSpPr>
        <p:spPr>
          <a:xfrm>
            <a:off x="469557" y="6054811"/>
            <a:ext cx="6771502" cy="369332"/>
          </a:xfrm>
          <a:prstGeom prst="rect">
            <a:avLst/>
          </a:prstGeom>
          <a:noFill/>
        </p:spPr>
        <p:txBody>
          <a:bodyPr wrap="square" rtlCol="0">
            <a:spAutoFit/>
          </a:bodyPr>
          <a:lstStyle/>
          <a:p>
            <a:r>
              <a:rPr lang="en-US" dirty="0"/>
              <a:t>Kent Chadwick | </a:t>
            </a:r>
            <a:r>
              <a:rPr lang="en-US" dirty="0">
                <a:hlinkClick r:id="rId4"/>
              </a:rPr>
              <a:t>kent.chadwick@waltoninstitute.ie</a:t>
            </a:r>
            <a:r>
              <a:rPr lang="en-US" dirty="0"/>
              <a:t> | HDIP 2019-21</a:t>
            </a:r>
          </a:p>
        </p:txBody>
      </p:sp>
    </p:spTree>
    <p:extLst>
      <p:ext uri="{BB962C8B-B14F-4D97-AF65-F5344CB8AC3E}">
        <p14:creationId xmlns:p14="http://schemas.microsoft.com/office/powerpoint/2010/main" val="1087515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building next to a parking lot&#10;&#10;Description automatically generated">
            <a:extLst>
              <a:ext uri="{FF2B5EF4-FFF2-40B4-BE49-F238E27FC236}">
                <a16:creationId xmlns:a16="http://schemas.microsoft.com/office/drawing/2014/main" id="{D519EB1B-98C0-0936-F7FF-10D8FC6D4230}"/>
              </a:ext>
            </a:extLst>
          </p:cNvPr>
          <p:cNvPicPr>
            <a:picLocks noChangeAspect="1"/>
          </p:cNvPicPr>
          <p:nvPr/>
        </p:nvPicPr>
        <p:blipFill rotWithShape="1">
          <a:blip r:embed="rId2"/>
          <a:srcRect t="8347" b="32556"/>
          <a:stretch/>
        </p:blipFill>
        <p:spPr>
          <a:xfrm>
            <a:off x="20" y="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27CD358A-7FB2-E82B-FA4B-C1990052CE5D}"/>
              </a:ext>
            </a:extLst>
          </p:cNvPr>
          <p:cNvSpPr>
            <a:spLocks noGrp="1"/>
          </p:cNvSpPr>
          <p:nvPr>
            <p:ph idx="1"/>
          </p:nvPr>
        </p:nvSpPr>
        <p:spPr>
          <a:xfrm>
            <a:off x="395416" y="3752850"/>
            <a:ext cx="11313980" cy="2452687"/>
          </a:xfrm>
        </p:spPr>
        <p:txBody>
          <a:bodyPr anchor="ctr">
            <a:normAutofit/>
          </a:bodyPr>
          <a:lstStyle/>
          <a:p>
            <a:pPr marL="0" indent="0">
              <a:buNone/>
            </a:pPr>
            <a:r>
              <a:rPr lang="en-IE" sz="1800" b="0" i="0" dirty="0">
                <a:effectLst/>
              </a:rPr>
              <a:t>Walton Institute is a cornerstone of ICT research and development activity in Ireland since 1996</a:t>
            </a:r>
            <a:r>
              <a:rPr lang="en-IE" sz="1800" dirty="0"/>
              <a:t>, </a:t>
            </a:r>
            <a:r>
              <a:rPr lang="en-IE" sz="1800" b="0" i="0" dirty="0">
                <a:effectLst/>
              </a:rPr>
              <a:t>undertaking cutting edge research blending fundamental science with real world commercial applications.  </a:t>
            </a:r>
            <a:endParaRPr lang="en-IE" sz="1800" dirty="0"/>
          </a:p>
          <a:p>
            <a:pPr marL="0" indent="0">
              <a:buNone/>
            </a:pPr>
            <a:r>
              <a:rPr lang="en-IE" sz="1800" b="0" i="0" dirty="0">
                <a:effectLst/>
              </a:rPr>
              <a:t>Formerly known as the Telecommunications Software &amp; Systems Group (TSSG), the aim of the Institute is to investigate futuristic next-generation technologies, to verify their capabilities and applicability for today’s society, and to work in collaboration with industry to ensure their commercialisation. </a:t>
            </a:r>
            <a:endParaRPr lang="en-US" sz="1800" dirty="0"/>
          </a:p>
        </p:txBody>
      </p:sp>
    </p:spTree>
    <p:extLst>
      <p:ext uri="{BB962C8B-B14F-4D97-AF65-F5344CB8AC3E}">
        <p14:creationId xmlns:p14="http://schemas.microsoft.com/office/powerpoint/2010/main" val="2179074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erson wearing glasses and a suit&#10;&#10;Description automatically generated">
            <a:extLst>
              <a:ext uri="{FF2B5EF4-FFF2-40B4-BE49-F238E27FC236}">
                <a16:creationId xmlns:a16="http://schemas.microsoft.com/office/drawing/2014/main" id="{5A3E538D-8F37-C491-0351-877EE374938F}"/>
              </a:ext>
            </a:extLst>
          </p:cNvPr>
          <p:cNvPicPr>
            <a:picLocks noChangeAspect="1"/>
          </p:cNvPicPr>
          <p:nvPr/>
        </p:nvPicPr>
        <p:blipFill rotWithShape="1">
          <a:blip r:embed="rId2"/>
          <a:srcRect r="-2" b="132"/>
          <a:stretch/>
        </p:blipFill>
        <p:spPr>
          <a:xfrm>
            <a:off x="-84083" y="-117502"/>
            <a:ext cx="4960883" cy="7006703"/>
          </a:xfrm>
          <a:custGeom>
            <a:avLst/>
            <a:gdLst/>
            <a:ahLst/>
            <a:cxnLst/>
            <a:rect l="l" t="t" r="r" b="b"/>
            <a:pathLst>
              <a:path w="4636517" h="6858000">
                <a:moveTo>
                  <a:pt x="0" y="0"/>
                </a:moveTo>
                <a:lnTo>
                  <a:pt x="4636517" y="0"/>
                </a:lnTo>
                <a:lnTo>
                  <a:pt x="4636517" y="6858000"/>
                </a:lnTo>
                <a:lnTo>
                  <a:pt x="0" y="6858000"/>
                </a:lnTo>
                <a:close/>
              </a:path>
            </a:pathLst>
          </a:custGeom>
        </p:spPr>
      </p:pic>
      <p:sp>
        <p:nvSpPr>
          <p:cNvPr id="2" name="Title 1">
            <a:extLst>
              <a:ext uri="{FF2B5EF4-FFF2-40B4-BE49-F238E27FC236}">
                <a16:creationId xmlns:a16="http://schemas.microsoft.com/office/drawing/2014/main" id="{F9CF9777-5B31-5D3F-C6A1-BE8A93C64463}"/>
              </a:ext>
            </a:extLst>
          </p:cNvPr>
          <p:cNvSpPr>
            <a:spLocks noGrp="1"/>
          </p:cNvSpPr>
          <p:nvPr>
            <p:ph type="title"/>
          </p:nvPr>
        </p:nvSpPr>
        <p:spPr>
          <a:xfrm>
            <a:off x="5827048" y="407987"/>
            <a:ext cx="5721484" cy="1325563"/>
          </a:xfrm>
        </p:spPr>
        <p:txBody>
          <a:bodyPr>
            <a:normAutofit/>
          </a:bodyPr>
          <a:lstStyle/>
          <a:p>
            <a:r>
              <a:rPr lang="en-US" dirty="0"/>
              <a:t>Ernest Walton</a:t>
            </a:r>
          </a:p>
        </p:txBody>
      </p:sp>
      <p:sp>
        <p:nvSpPr>
          <p:cNvPr id="9" name="Content Placeholder 8">
            <a:extLst>
              <a:ext uri="{FF2B5EF4-FFF2-40B4-BE49-F238E27FC236}">
                <a16:creationId xmlns:a16="http://schemas.microsoft.com/office/drawing/2014/main" id="{947464BE-963F-1EDD-A746-A4DD87D33255}"/>
              </a:ext>
            </a:extLst>
          </p:cNvPr>
          <p:cNvSpPr>
            <a:spLocks noGrp="1"/>
          </p:cNvSpPr>
          <p:nvPr>
            <p:ph idx="1"/>
          </p:nvPr>
        </p:nvSpPr>
        <p:spPr>
          <a:xfrm>
            <a:off x="5827048" y="1868487"/>
            <a:ext cx="5721484" cy="4351338"/>
          </a:xfrm>
        </p:spPr>
        <p:txBody>
          <a:bodyPr>
            <a:normAutofit/>
          </a:bodyPr>
          <a:lstStyle/>
          <a:p>
            <a:pPr marL="0" indent="0">
              <a:buNone/>
            </a:pPr>
            <a:r>
              <a:rPr lang="en-IE" sz="2400" b="0" i="0" dirty="0">
                <a:effectLst/>
              </a:rPr>
              <a:t>Walton Institute is named after the renowned physicist and Nobel laureate, </a:t>
            </a:r>
            <a:r>
              <a:rPr lang="en-IE" sz="2400" b="0" i="0" dirty="0" err="1">
                <a:effectLst/>
              </a:rPr>
              <a:t>Dr.</a:t>
            </a:r>
            <a:r>
              <a:rPr lang="en-IE" sz="2400" b="0" i="0" dirty="0">
                <a:effectLst/>
              </a:rPr>
              <a:t> Ernest Walton. Born in Co. Waterford, </a:t>
            </a:r>
            <a:r>
              <a:rPr lang="en-IE" sz="2400" b="0" i="0" dirty="0" err="1">
                <a:effectLst/>
              </a:rPr>
              <a:t>Dr.</a:t>
            </a:r>
            <a:r>
              <a:rPr lang="en-IE" sz="2400" b="0" i="0" dirty="0">
                <a:effectLst/>
              </a:rPr>
              <a:t> Ernest Walton dedicated his life to academia receiving numerous prizes for excellence in physics and mathematics and, most notably, the Nobel Prize in physics in 1951 for being the first to split the atom. </a:t>
            </a:r>
            <a:endParaRPr lang="en-US" sz="2400" dirty="0"/>
          </a:p>
        </p:txBody>
      </p:sp>
    </p:spTree>
    <p:extLst>
      <p:ext uri="{BB962C8B-B14F-4D97-AF65-F5344CB8AC3E}">
        <p14:creationId xmlns:p14="http://schemas.microsoft.com/office/powerpoint/2010/main" val="659815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92E2F7-8976-9087-577C-EFA5B5E5C5DE}"/>
              </a:ext>
            </a:extLst>
          </p:cNvPr>
          <p:cNvSpPr>
            <a:spLocks noGrp="1"/>
          </p:cNvSpPr>
          <p:nvPr>
            <p:ph idx="1"/>
          </p:nvPr>
        </p:nvSpPr>
        <p:spPr>
          <a:xfrm>
            <a:off x="804797" y="488799"/>
            <a:ext cx="4619621" cy="5880401"/>
          </a:xfrm>
        </p:spPr>
        <p:txBody>
          <a:bodyPr>
            <a:normAutofit/>
          </a:bodyPr>
          <a:lstStyle/>
          <a:p>
            <a:r>
              <a:rPr lang="en-US" sz="2000" dirty="0"/>
              <a:t>Infrastructure &amp; Testbeds</a:t>
            </a:r>
          </a:p>
          <a:p>
            <a:r>
              <a:rPr lang="en-US" sz="2000" dirty="0"/>
              <a:t>Satellite Communications</a:t>
            </a:r>
          </a:p>
          <a:p>
            <a:r>
              <a:rPr lang="en-US" sz="2000" dirty="0"/>
              <a:t>Quantum Computing</a:t>
            </a:r>
          </a:p>
          <a:p>
            <a:r>
              <a:rPr lang="en-US" sz="2000" dirty="0"/>
              <a:t>Quantum Communications</a:t>
            </a:r>
          </a:p>
          <a:p>
            <a:r>
              <a:rPr lang="en-US" sz="2000" dirty="0"/>
              <a:t>Artificial Intelligence &amp; Machine Learning</a:t>
            </a:r>
          </a:p>
          <a:p>
            <a:r>
              <a:rPr lang="en-US" sz="2000" dirty="0"/>
              <a:t>Adaptive and Autonomous Algorithms</a:t>
            </a:r>
          </a:p>
          <a:p>
            <a:r>
              <a:rPr lang="en-US" sz="2000" dirty="0"/>
              <a:t>Internet of Everything</a:t>
            </a:r>
          </a:p>
          <a:p>
            <a:r>
              <a:rPr lang="en-US" sz="2000" dirty="0"/>
              <a:t>Knowledge Defined Networking</a:t>
            </a:r>
          </a:p>
          <a:p>
            <a:r>
              <a:rPr lang="en-US" sz="2000" dirty="0"/>
              <a:t>Security and Reliability</a:t>
            </a:r>
          </a:p>
          <a:p>
            <a:r>
              <a:rPr lang="en-US" sz="2000" dirty="0"/>
              <a:t>Fog Data Analytics</a:t>
            </a:r>
          </a:p>
          <a:p>
            <a:r>
              <a:rPr lang="en-US" sz="2000" dirty="0"/>
              <a:t>Beyond 5G Wireless Communications</a:t>
            </a:r>
          </a:p>
          <a:p>
            <a:r>
              <a:rPr lang="en-US" sz="2000" dirty="0"/>
              <a:t>Pervasive Sensing &amp; Embedded Systems</a:t>
            </a:r>
          </a:p>
          <a:p>
            <a:r>
              <a:rPr lang="en-US" sz="2000" dirty="0" err="1"/>
              <a:t>eTextiles</a:t>
            </a:r>
            <a:r>
              <a:rPr lang="en-US" sz="2000" dirty="0"/>
              <a:t> and Smart Materials</a:t>
            </a:r>
          </a:p>
          <a:p>
            <a:r>
              <a:rPr lang="en-US" sz="2000" dirty="0"/>
              <a:t>Extended Reality</a:t>
            </a:r>
          </a:p>
        </p:txBody>
      </p:sp>
      <p:pic>
        <p:nvPicPr>
          <p:cNvPr id="5" name="Picture 4">
            <a:extLst>
              <a:ext uri="{FF2B5EF4-FFF2-40B4-BE49-F238E27FC236}">
                <a16:creationId xmlns:a16="http://schemas.microsoft.com/office/drawing/2014/main" id="{8EF50D99-311D-E47B-0F11-AB21301E696B}"/>
              </a:ext>
            </a:extLst>
          </p:cNvPr>
          <p:cNvPicPr>
            <a:picLocks noChangeAspect="1"/>
          </p:cNvPicPr>
          <p:nvPr/>
        </p:nvPicPr>
        <p:blipFill rotWithShape="1">
          <a:blip r:embed="rId2"/>
          <a:srcRect l="8981" r="4211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035923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172A0AC-3DCE-4672-BCAF-28FEF91F60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E6F1C77-EDC9-4C5F-8C1C-62DD46BDA3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amera lens">
            <a:extLst>
              <a:ext uri="{FF2B5EF4-FFF2-40B4-BE49-F238E27FC236}">
                <a16:creationId xmlns:a16="http://schemas.microsoft.com/office/drawing/2014/main" id="{07F244E6-68D3-F36E-1BAF-81E4C84C0534}"/>
              </a:ext>
            </a:extLst>
          </p:cNvPr>
          <p:cNvPicPr>
            <a:picLocks noChangeAspect="1"/>
          </p:cNvPicPr>
          <p:nvPr/>
        </p:nvPicPr>
        <p:blipFill rotWithShape="1">
          <a:blip r:embed="rId2">
            <a:alphaModFix amt="40000"/>
          </a:blip>
          <a:srcRect r="17751" b="-1"/>
          <a:stretch/>
        </p:blipFill>
        <p:spPr>
          <a:xfrm>
            <a:off x="20" y="10"/>
            <a:ext cx="8450297" cy="6857990"/>
          </a:xfrm>
          <a:prstGeom prst="rect">
            <a:avLst/>
          </a:prstGeom>
        </p:spPr>
      </p:pic>
      <p:pic>
        <p:nvPicPr>
          <p:cNvPr id="7" name="Picture 6" descr="A computer screen with colorful text&#10;&#10;Description automatically generated">
            <a:extLst>
              <a:ext uri="{FF2B5EF4-FFF2-40B4-BE49-F238E27FC236}">
                <a16:creationId xmlns:a16="http://schemas.microsoft.com/office/drawing/2014/main" id="{74B040EE-7203-0076-08CE-52F985F833E0}"/>
              </a:ext>
            </a:extLst>
          </p:cNvPr>
          <p:cNvPicPr>
            <a:picLocks noChangeAspect="1"/>
          </p:cNvPicPr>
          <p:nvPr/>
        </p:nvPicPr>
        <p:blipFill rotWithShape="1">
          <a:blip r:embed="rId3"/>
          <a:srcRect l="15165" r="26797" b="-1"/>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8" name="Chevron 7">
            <a:extLst>
              <a:ext uri="{FF2B5EF4-FFF2-40B4-BE49-F238E27FC236}">
                <a16:creationId xmlns:a16="http://schemas.microsoft.com/office/drawing/2014/main" id="{1F3A46A1-D0D1-1570-9A2F-0E2D5B4E0197}"/>
              </a:ext>
            </a:extLst>
          </p:cNvPr>
          <p:cNvSpPr/>
          <p:nvPr/>
        </p:nvSpPr>
        <p:spPr>
          <a:xfrm>
            <a:off x="5721178" y="2687594"/>
            <a:ext cx="2211860" cy="1482811"/>
          </a:xfrm>
          <a:prstGeom prst="chevron">
            <a:avLst/>
          </a:prstGeom>
          <a:solidFill>
            <a:srgbClr val="7030A0">
              <a:alpha val="40000"/>
            </a:srgbClr>
          </a:solid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70677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oup of people looking at the camera&#10;&#10;Description automatically generated">
            <a:extLst>
              <a:ext uri="{FF2B5EF4-FFF2-40B4-BE49-F238E27FC236}">
                <a16:creationId xmlns:a16="http://schemas.microsoft.com/office/drawing/2014/main" id="{BC1F9A61-726C-41E4-DD72-B8FBDFD219CC}"/>
              </a:ext>
            </a:extLst>
          </p:cNvPr>
          <p:cNvPicPr>
            <a:picLocks noGrp="1" noChangeAspect="1"/>
          </p:cNvPicPr>
          <p:nvPr>
            <p:ph idx="1"/>
          </p:nvPr>
        </p:nvPicPr>
        <p:blipFill rotWithShape="1">
          <a:blip r:embed="rId2">
            <a:alphaModFix amt="50000"/>
          </a:blip>
          <a:srcRect t="7952" b="7779"/>
          <a:stretch/>
        </p:blipFill>
        <p:spPr>
          <a:xfrm>
            <a:off x="20" y="1"/>
            <a:ext cx="12191980" cy="6857999"/>
          </a:xfrm>
          <a:prstGeom prst="rect">
            <a:avLst/>
          </a:prstGeom>
        </p:spPr>
      </p:pic>
      <p:sp>
        <p:nvSpPr>
          <p:cNvPr id="2" name="Title 1">
            <a:extLst>
              <a:ext uri="{FF2B5EF4-FFF2-40B4-BE49-F238E27FC236}">
                <a16:creationId xmlns:a16="http://schemas.microsoft.com/office/drawing/2014/main" id="{C382DEC0-BB41-AA39-6606-FBF7CF0F9C8E}"/>
              </a:ext>
            </a:extLst>
          </p:cNvPr>
          <p:cNvSpPr>
            <a:spLocks noGrp="1"/>
          </p:cNvSpPr>
          <p:nvPr>
            <p:ph type="title"/>
          </p:nvPr>
        </p:nvSpPr>
        <p:spPr>
          <a:xfrm>
            <a:off x="1524000" y="1023506"/>
            <a:ext cx="9144000" cy="2900518"/>
          </a:xfrm>
        </p:spPr>
        <p:txBody>
          <a:bodyPr vert="horz" lIns="91440" tIns="45720" rIns="91440" bIns="45720" rtlCol="0" anchor="b">
            <a:normAutofit/>
          </a:bodyPr>
          <a:lstStyle/>
          <a:p>
            <a:pPr algn="ctr"/>
            <a:r>
              <a:rPr lang="en-US" sz="6000" dirty="0">
                <a:solidFill>
                  <a:srgbClr val="FFFFFF"/>
                </a:solidFill>
              </a:rPr>
              <a:t>Getting Through the HDIP</a:t>
            </a:r>
          </a:p>
        </p:txBody>
      </p:sp>
    </p:spTree>
    <p:extLst>
      <p:ext uri="{BB962C8B-B14F-4D97-AF65-F5344CB8AC3E}">
        <p14:creationId xmlns:p14="http://schemas.microsoft.com/office/powerpoint/2010/main" val="46221024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dog wearing a tie and sitting on a computer&#10;&#10;Description automatically generated">
            <a:extLst>
              <a:ext uri="{FF2B5EF4-FFF2-40B4-BE49-F238E27FC236}">
                <a16:creationId xmlns:a16="http://schemas.microsoft.com/office/drawing/2014/main" id="{2BED04C2-A171-3158-21EE-ADF4E93B847A}"/>
              </a:ext>
            </a:extLst>
          </p:cNvPr>
          <p:cNvPicPr>
            <a:picLocks noGrp="1" noChangeAspect="1"/>
          </p:cNvPicPr>
          <p:nvPr>
            <p:ph idx="1"/>
          </p:nvPr>
        </p:nvPicPr>
        <p:blipFill rotWithShape="1">
          <a:blip r:embed="rId2"/>
          <a:srcRect l="1" t="14" r="1" b="24511"/>
          <a:stretch/>
        </p:blipFill>
        <p:spPr>
          <a:xfrm>
            <a:off x="20" y="1282"/>
            <a:ext cx="12191980" cy="6856718"/>
          </a:xfrm>
          <a:prstGeom prst="rect">
            <a:avLst/>
          </a:prstGeom>
        </p:spPr>
      </p:pic>
    </p:spTree>
    <p:extLst>
      <p:ext uri="{BB962C8B-B14F-4D97-AF65-F5344CB8AC3E}">
        <p14:creationId xmlns:p14="http://schemas.microsoft.com/office/powerpoint/2010/main" val="1510383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201</Words>
  <Application>Microsoft Macintosh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Ernest Walton</vt:lpstr>
      <vt:lpstr>PowerPoint Presentation</vt:lpstr>
      <vt:lpstr>PowerPoint Presentation</vt:lpstr>
      <vt:lpstr>Getting Through the HDIP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Kent Chadwick</dc:creator>
  <cp:lastModifiedBy>Eamonn Deleastar</cp:lastModifiedBy>
  <cp:revision>10</cp:revision>
  <dcterms:created xsi:type="dcterms:W3CDTF">2024-01-12T09:05:19Z</dcterms:created>
  <dcterms:modified xsi:type="dcterms:W3CDTF">2024-01-17T08:05:29Z</dcterms:modified>
</cp:coreProperties>
</file>